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338" r:id="rId3"/>
    <p:sldId id="357" r:id="rId4"/>
    <p:sldId id="358" r:id="rId5"/>
    <p:sldId id="336" r:id="rId6"/>
    <p:sldId id="360" r:id="rId7"/>
    <p:sldId id="365" r:id="rId8"/>
    <p:sldId id="366" r:id="rId9"/>
    <p:sldId id="367" r:id="rId10"/>
    <p:sldId id="286" r:id="rId11"/>
    <p:sldId id="287" r:id="rId12"/>
    <p:sldId id="288" r:id="rId13"/>
    <p:sldId id="289" r:id="rId14"/>
    <p:sldId id="290" r:id="rId15"/>
    <p:sldId id="292" r:id="rId16"/>
    <p:sldId id="293" r:id="rId17"/>
    <p:sldId id="294" r:id="rId18"/>
    <p:sldId id="295" r:id="rId19"/>
    <p:sldId id="296" r:id="rId20"/>
    <p:sldId id="297" r:id="rId21"/>
    <p:sldId id="298" r:id="rId22"/>
    <p:sldId id="265" r:id="rId23"/>
    <p:sldId id="29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10EA56-6345-41E8-B39B-6D9A85E2DF3E}" v="17" dt="2020-08-18T21:31:46.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85382" autoAdjust="0"/>
  </p:normalViewPr>
  <p:slideViewPr>
    <p:cSldViewPr>
      <p:cViewPr varScale="1">
        <p:scale>
          <a:sx n="61" d="100"/>
          <a:sy n="61" d="100"/>
        </p:scale>
        <p:origin x="1950" y="78"/>
      </p:cViewPr>
      <p:guideLst>
        <p:guide orient="horz" pos="2160"/>
        <p:guide pos="2880"/>
      </p:guideLst>
    </p:cSldViewPr>
  </p:slideViewPr>
  <p:outlineViewPr>
    <p:cViewPr>
      <p:scale>
        <a:sx n="33" d="100"/>
        <a:sy n="33" d="100"/>
      </p:scale>
      <p:origin x="0" y="4158"/>
    </p:cViewPr>
  </p:outlineViewPr>
  <p:notesTextViewPr>
    <p:cViewPr>
      <p:scale>
        <a:sx n="1" d="1"/>
        <a:sy n="1" d="1"/>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O ALVES" userId="04a75bc8-771c-490e-a7df-1388e6406cfd" providerId="ADAL" clId="{B410EA56-6345-41E8-B39B-6D9A85E2DF3E}"/>
    <pc:docChg chg="custSel addSld delSld modSld modShowInfo">
      <pc:chgData name="RENATO ALVES" userId="04a75bc8-771c-490e-a7df-1388e6406cfd" providerId="ADAL" clId="{B410EA56-6345-41E8-B39B-6D9A85E2DF3E}" dt="2020-08-18T22:16:50.652" v="408" actId="2744"/>
      <pc:docMkLst>
        <pc:docMk/>
      </pc:docMkLst>
      <pc:sldChg chg="modSp mod">
        <pc:chgData name="RENATO ALVES" userId="04a75bc8-771c-490e-a7df-1388e6406cfd" providerId="ADAL" clId="{B410EA56-6345-41E8-B39B-6D9A85E2DF3E}" dt="2020-08-18T20:43:55.124" v="5" actId="20577"/>
        <pc:sldMkLst>
          <pc:docMk/>
          <pc:sldMk cId="3831082064" sldId="256"/>
        </pc:sldMkLst>
        <pc:spChg chg="mod">
          <ac:chgData name="RENATO ALVES" userId="04a75bc8-771c-490e-a7df-1388e6406cfd" providerId="ADAL" clId="{B410EA56-6345-41E8-B39B-6D9A85E2DF3E}" dt="2020-08-18T20:43:55.124" v="5" actId="20577"/>
          <ac:spMkLst>
            <pc:docMk/>
            <pc:sldMk cId="3831082064" sldId="256"/>
            <ac:spMk id="3" creationId="{00000000-0000-0000-0000-000000000000}"/>
          </ac:spMkLst>
        </pc:spChg>
      </pc:sldChg>
      <pc:sldChg chg="modSp add mod">
        <pc:chgData name="RENATO ALVES" userId="04a75bc8-771c-490e-a7df-1388e6406cfd" providerId="ADAL" clId="{B410EA56-6345-41E8-B39B-6D9A85E2DF3E}" dt="2020-08-18T21:29:33.737" v="332" actId="1036"/>
        <pc:sldMkLst>
          <pc:docMk/>
          <pc:sldMk cId="0" sldId="265"/>
        </pc:sldMkLst>
        <pc:spChg chg="mod">
          <ac:chgData name="RENATO ALVES" userId="04a75bc8-771c-490e-a7df-1388e6406cfd" providerId="ADAL" clId="{B410EA56-6345-41E8-B39B-6D9A85E2DF3E}" dt="2020-08-18T21:29:23.768" v="325" actId="1038"/>
          <ac:spMkLst>
            <pc:docMk/>
            <pc:sldMk cId="0" sldId="265"/>
            <ac:spMk id="16387" creationId="{5DCF9560-F98C-42BA-B755-4E8D284ACD2F}"/>
          </ac:spMkLst>
        </pc:spChg>
        <pc:spChg chg="mod">
          <ac:chgData name="RENATO ALVES" userId="04a75bc8-771c-490e-a7df-1388e6406cfd" providerId="ADAL" clId="{B410EA56-6345-41E8-B39B-6D9A85E2DF3E}" dt="2020-08-18T21:29:33.737" v="332" actId="1036"/>
          <ac:spMkLst>
            <pc:docMk/>
            <pc:sldMk cId="0" sldId="265"/>
            <ac:spMk id="16389" creationId="{A98D874C-783D-427B-BCDB-6C9162314984}"/>
          </ac:spMkLst>
        </pc:spChg>
        <pc:spChg chg="mod">
          <ac:chgData name="RENATO ALVES" userId="04a75bc8-771c-490e-a7df-1388e6406cfd" providerId="ADAL" clId="{B410EA56-6345-41E8-B39B-6D9A85E2DF3E}" dt="2020-08-18T21:29:31.633" v="329" actId="1036"/>
          <ac:spMkLst>
            <pc:docMk/>
            <pc:sldMk cId="0" sldId="265"/>
            <ac:spMk id="16390" creationId="{B3FE350C-A0E2-4C5D-9F78-70CB473F8E43}"/>
          </ac:spMkLst>
        </pc:spChg>
        <pc:spChg chg="mod">
          <ac:chgData name="RENATO ALVES" userId="04a75bc8-771c-490e-a7df-1388e6406cfd" providerId="ADAL" clId="{B410EA56-6345-41E8-B39B-6D9A85E2DF3E}" dt="2020-08-18T21:29:31.633" v="329" actId="1036"/>
          <ac:spMkLst>
            <pc:docMk/>
            <pc:sldMk cId="0" sldId="265"/>
            <ac:spMk id="16391" creationId="{DF82A4B9-1567-4F51-B1E1-A82A26220D7F}"/>
          </ac:spMkLst>
        </pc:spChg>
        <pc:spChg chg="mod">
          <ac:chgData name="RENATO ALVES" userId="04a75bc8-771c-490e-a7df-1388e6406cfd" providerId="ADAL" clId="{B410EA56-6345-41E8-B39B-6D9A85E2DF3E}" dt="2020-08-18T21:29:31.633" v="329" actId="1036"/>
          <ac:spMkLst>
            <pc:docMk/>
            <pc:sldMk cId="0" sldId="265"/>
            <ac:spMk id="16392" creationId="{E0323527-A3BE-405E-A0C0-81975D7681D6}"/>
          </ac:spMkLst>
        </pc:spChg>
        <pc:spChg chg="mod">
          <ac:chgData name="RENATO ALVES" userId="04a75bc8-771c-490e-a7df-1388e6406cfd" providerId="ADAL" clId="{B410EA56-6345-41E8-B39B-6D9A85E2DF3E}" dt="2020-08-18T21:29:31.633" v="329" actId="1036"/>
          <ac:spMkLst>
            <pc:docMk/>
            <pc:sldMk cId="0" sldId="265"/>
            <ac:spMk id="16393" creationId="{CC0B5883-E83F-4EDB-B63F-C5B8BCCD14F7}"/>
          </ac:spMkLst>
        </pc:spChg>
        <pc:spChg chg="mod">
          <ac:chgData name="RENATO ALVES" userId="04a75bc8-771c-490e-a7df-1388e6406cfd" providerId="ADAL" clId="{B410EA56-6345-41E8-B39B-6D9A85E2DF3E}" dt="2020-08-18T21:29:31.633" v="329" actId="1036"/>
          <ac:spMkLst>
            <pc:docMk/>
            <pc:sldMk cId="0" sldId="265"/>
            <ac:spMk id="16394" creationId="{482AC1B9-7505-4459-8F21-3EC5AA3D758C}"/>
          </ac:spMkLst>
        </pc:spChg>
        <pc:spChg chg="mod">
          <ac:chgData name="RENATO ALVES" userId="04a75bc8-771c-490e-a7df-1388e6406cfd" providerId="ADAL" clId="{B410EA56-6345-41E8-B39B-6D9A85E2DF3E}" dt="2020-08-18T21:29:31.633" v="329" actId="1036"/>
          <ac:spMkLst>
            <pc:docMk/>
            <pc:sldMk cId="0" sldId="265"/>
            <ac:spMk id="16395" creationId="{BFA36EF0-CE86-40CC-B9CA-6724D6BD3FFA}"/>
          </ac:spMkLst>
        </pc:spChg>
        <pc:grpChg chg="mod">
          <ac:chgData name="RENATO ALVES" userId="04a75bc8-771c-490e-a7df-1388e6406cfd" providerId="ADAL" clId="{B410EA56-6345-41E8-B39B-6D9A85E2DF3E}" dt="2020-08-18T21:29:31.633" v="329" actId="1036"/>
          <ac:grpSpMkLst>
            <pc:docMk/>
            <pc:sldMk cId="0" sldId="265"/>
            <ac:grpSpMk id="16388" creationId="{19FB05AA-33CD-484A-A076-F012C2EF1CCE}"/>
          </ac:grpSpMkLst>
        </pc:grpChg>
      </pc:sldChg>
      <pc:sldChg chg="add">
        <pc:chgData name="RENATO ALVES" userId="04a75bc8-771c-490e-a7df-1388e6406cfd" providerId="ADAL" clId="{B410EA56-6345-41E8-B39B-6D9A85E2DF3E}" dt="2020-08-18T21:29:00.435" v="310"/>
        <pc:sldMkLst>
          <pc:docMk/>
          <pc:sldMk cId="0" sldId="286"/>
        </pc:sldMkLst>
      </pc:sldChg>
      <pc:sldChg chg="modSp add mod">
        <pc:chgData name="RENATO ALVES" userId="04a75bc8-771c-490e-a7df-1388e6406cfd" providerId="ADAL" clId="{B410EA56-6345-41E8-B39B-6D9A85E2DF3E}" dt="2020-08-18T21:29:00.548" v="312" actId="27636"/>
        <pc:sldMkLst>
          <pc:docMk/>
          <pc:sldMk cId="0" sldId="287"/>
        </pc:sldMkLst>
        <pc:spChg chg="mod">
          <ac:chgData name="RENATO ALVES" userId="04a75bc8-771c-490e-a7df-1388e6406cfd" providerId="ADAL" clId="{B410EA56-6345-41E8-B39B-6D9A85E2DF3E}" dt="2020-08-18T21:29:00.533" v="311" actId="27636"/>
          <ac:spMkLst>
            <pc:docMk/>
            <pc:sldMk cId="0" sldId="287"/>
            <ac:spMk id="5122" creationId="{A7C051BF-9F3C-456F-9AC5-E9D9860EC6AD}"/>
          </ac:spMkLst>
        </pc:spChg>
        <pc:spChg chg="mod">
          <ac:chgData name="RENATO ALVES" userId="04a75bc8-771c-490e-a7df-1388e6406cfd" providerId="ADAL" clId="{B410EA56-6345-41E8-B39B-6D9A85E2DF3E}" dt="2020-08-18T21:29:00.548" v="312" actId="27636"/>
          <ac:spMkLst>
            <pc:docMk/>
            <pc:sldMk cId="0" sldId="287"/>
            <ac:spMk id="5123" creationId="{79148E60-05CC-4D89-89C4-50FC5C6EA174}"/>
          </ac:spMkLst>
        </pc:spChg>
      </pc:sldChg>
      <pc:sldChg chg="modSp add mod">
        <pc:chgData name="RENATO ALVES" userId="04a75bc8-771c-490e-a7df-1388e6406cfd" providerId="ADAL" clId="{B410EA56-6345-41E8-B39B-6D9A85E2DF3E}" dt="2020-08-18T21:32:00.740" v="399" actId="122"/>
        <pc:sldMkLst>
          <pc:docMk/>
          <pc:sldMk cId="0" sldId="288"/>
        </pc:sldMkLst>
        <pc:spChg chg="mod">
          <ac:chgData name="RENATO ALVES" userId="04a75bc8-771c-490e-a7df-1388e6406cfd" providerId="ADAL" clId="{B410EA56-6345-41E8-B39B-6D9A85E2DF3E}" dt="2020-08-18T21:32:00.740" v="399" actId="122"/>
          <ac:spMkLst>
            <pc:docMk/>
            <pc:sldMk cId="0" sldId="288"/>
            <ac:spMk id="6147" creationId="{CBD6809D-6C90-4B0D-B09E-C556A52D1536}"/>
          </ac:spMkLst>
        </pc:spChg>
      </pc:sldChg>
      <pc:sldChg chg="modSp add mod">
        <pc:chgData name="RENATO ALVES" userId="04a75bc8-771c-490e-a7df-1388e6406cfd" providerId="ADAL" clId="{B410EA56-6345-41E8-B39B-6D9A85E2DF3E}" dt="2020-08-18T21:31:46.616" v="382" actId="1076"/>
        <pc:sldMkLst>
          <pc:docMk/>
          <pc:sldMk cId="0" sldId="289"/>
        </pc:sldMkLst>
        <pc:spChg chg="mod">
          <ac:chgData name="RENATO ALVES" userId="04a75bc8-771c-490e-a7df-1388e6406cfd" providerId="ADAL" clId="{B410EA56-6345-41E8-B39B-6D9A85E2DF3E}" dt="2020-08-18T21:31:46.616" v="382" actId="1076"/>
          <ac:spMkLst>
            <pc:docMk/>
            <pc:sldMk cId="0" sldId="289"/>
            <ac:spMk id="5" creationId="{302BAE04-CAB0-4E77-9B41-9A3638EF5D0F}"/>
          </ac:spMkLst>
        </pc:spChg>
        <pc:spChg chg="mod">
          <ac:chgData name="RENATO ALVES" userId="04a75bc8-771c-490e-a7df-1388e6406cfd" providerId="ADAL" clId="{B410EA56-6345-41E8-B39B-6D9A85E2DF3E}" dt="2020-08-18T21:31:46.616" v="382" actId="1076"/>
          <ac:spMkLst>
            <pc:docMk/>
            <pc:sldMk cId="0" sldId="289"/>
            <ac:spMk id="6" creationId="{6859DE0E-6405-4355-B854-93130F6DBDF7}"/>
          </ac:spMkLst>
        </pc:spChg>
        <pc:spChg chg="mod">
          <ac:chgData name="RENATO ALVES" userId="04a75bc8-771c-490e-a7df-1388e6406cfd" providerId="ADAL" clId="{B410EA56-6345-41E8-B39B-6D9A85E2DF3E}" dt="2020-08-18T21:31:46.616" v="382" actId="1076"/>
          <ac:spMkLst>
            <pc:docMk/>
            <pc:sldMk cId="0" sldId="289"/>
            <ac:spMk id="7" creationId="{CF452134-E78C-4F3C-9027-E718CB13DBD7}"/>
          </ac:spMkLst>
        </pc:spChg>
        <pc:spChg chg="mod">
          <ac:chgData name="RENATO ALVES" userId="04a75bc8-771c-490e-a7df-1388e6406cfd" providerId="ADAL" clId="{B410EA56-6345-41E8-B39B-6D9A85E2DF3E}" dt="2020-08-18T21:31:43.395" v="381" actId="403"/>
          <ac:spMkLst>
            <pc:docMk/>
            <pc:sldMk cId="0" sldId="289"/>
            <ac:spMk id="7171" creationId="{729B3465-387D-4F37-8A78-27D4571AAD83}"/>
          </ac:spMkLst>
        </pc:spChg>
        <pc:spChg chg="mod">
          <ac:chgData name="RENATO ALVES" userId="04a75bc8-771c-490e-a7df-1388e6406cfd" providerId="ADAL" clId="{B410EA56-6345-41E8-B39B-6D9A85E2DF3E}" dt="2020-08-18T21:31:46.616" v="382" actId="1076"/>
          <ac:spMkLst>
            <pc:docMk/>
            <pc:sldMk cId="0" sldId="289"/>
            <ac:spMk id="7176" creationId="{28D82A86-3E83-4C26-9E23-EEF62219EB37}"/>
          </ac:spMkLst>
        </pc:spChg>
        <pc:spChg chg="mod">
          <ac:chgData name="RENATO ALVES" userId="04a75bc8-771c-490e-a7df-1388e6406cfd" providerId="ADAL" clId="{B410EA56-6345-41E8-B39B-6D9A85E2DF3E}" dt="2020-08-18T21:31:46.616" v="382" actId="1076"/>
          <ac:spMkLst>
            <pc:docMk/>
            <pc:sldMk cId="0" sldId="289"/>
            <ac:spMk id="7177" creationId="{4A3C42EE-25EF-49F8-B1C0-C907D431B91B}"/>
          </ac:spMkLst>
        </pc:spChg>
        <pc:spChg chg="mod">
          <ac:chgData name="RENATO ALVES" userId="04a75bc8-771c-490e-a7df-1388e6406cfd" providerId="ADAL" clId="{B410EA56-6345-41E8-B39B-6D9A85E2DF3E}" dt="2020-08-18T21:31:46.616" v="382" actId="1076"/>
          <ac:spMkLst>
            <pc:docMk/>
            <pc:sldMk cId="0" sldId="289"/>
            <ac:spMk id="7178" creationId="{EA37EE96-5739-47C9-A969-723A6CD1C148}"/>
          </ac:spMkLst>
        </pc:spChg>
        <pc:spChg chg="mod">
          <ac:chgData name="RENATO ALVES" userId="04a75bc8-771c-490e-a7df-1388e6406cfd" providerId="ADAL" clId="{B410EA56-6345-41E8-B39B-6D9A85E2DF3E}" dt="2020-08-18T21:31:46.616" v="382" actId="1076"/>
          <ac:spMkLst>
            <pc:docMk/>
            <pc:sldMk cId="0" sldId="289"/>
            <ac:spMk id="7179" creationId="{15A5D6C0-BC1F-46D8-81C5-967C03E460CB}"/>
          </ac:spMkLst>
        </pc:spChg>
        <pc:spChg chg="mod">
          <ac:chgData name="RENATO ALVES" userId="04a75bc8-771c-490e-a7df-1388e6406cfd" providerId="ADAL" clId="{B410EA56-6345-41E8-B39B-6D9A85E2DF3E}" dt="2020-08-18T21:31:46.616" v="382" actId="1076"/>
          <ac:spMkLst>
            <pc:docMk/>
            <pc:sldMk cId="0" sldId="289"/>
            <ac:spMk id="7180" creationId="{4AEA4C2F-0335-461B-8B65-30730C3C96EC}"/>
          </ac:spMkLst>
        </pc:spChg>
        <pc:grpChg chg="mod">
          <ac:chgData name="RENATO ALVES" userId="04a75bc8-771c-490e-a7df-1388e6406cfd" providerId="ADAL" clId="{B410EA56-6345-41E8-B39B-6D9A85E2DF3E}" dt="2020-08-18T21:31:46.616" v="382" actId="1076"/>
          <ac:grpSpMkLst>
            <pc:docMk/>
            <pc:sldMk cId="0" sldId="289"/>
            <ac:grpSpMk id="7172" creationId="{ED235E1B-F99A-467B-B909-A3B918127B2E}"/>
          </ac:grpSpMkLst>
        </pc:grpChg>
      </pc:sldChg>
      <pc:sldChg chg="modSp add mod">
        <pc:chgData name="RENATO ALVES" userId="04a75bc8-771c-490e-a7df-1388e6406cfd" providerId="ADAL" clId="{B410EA56-6345-41E8-B39B-6D9A85E2DF3E}" dt="2020-08-18T21:31:15.680" v="372" actId="1038"/>
        <pc:sldMkLst>
          <pc:docMk/>
          <pc:sldMk cId="0" sldId="290"/>
        </pc:sldMkLst>
        <pc:spChg chg="mod">
          <ac:chgData name="RENATO ALVES" userId="04a75bc8-771c-490e-a7df-1388e6406cfd" providerId="ADAL" clId="{B410EA56-6345-41E8-B39B-6D9A85E2DF3E}" dt="2020-08-18T21:31:15.680" v="372" actId="1038"/>
          <ac:spMkLst>
            <pc:docMk/>
            <pc:sldMk cId="0" sldId="290"/>
            <ac:spMk id="8" creationId="{9A98EB9D-0247-4801-8EF9-A10E63FBA892}"/>
          </ac:spMkLst>
        </pc:spChg>
        <pc:spChg chg="mod">
          <ac:chgData name="RENATO ALVES" userId="04a75bc8-771c-490e-a7df-1388e6406cfd" providerId="ADAL" clId="{B410EA56-6345-41E8-B39B-6D9A85E2DF3E}" dt="2020-08-18T21:31:15.680" v="372" actId="1038"/>
          <ac:spMkLst>
            <pc:docMk/>
            <pc:sldMk cId="0" sldId="290"/>
            <ac:spMk id="9" creationId="{AFCDEB86-59FB-4241-9E91-81A5F13162D3}"/>
          </ac:spMkLst>
        </pc:spChg>
        <pc:spChg chg="mod">
          <ac:chgData name="RENATO ALVES" userId="04a75bc8-771c-490e-a7df-1388e6406cfd" providerId="ADAL" clId="{B410EA56-6345-41E8-B39B-6D9A85E2DF3E}" dt="2020-08-18T21:31:15.680" v="372" actId="1038"/>
          <ac:spMkLst>
            <pc:docMk/>
            <pc:sldMk cId="0" sldId="290"/>
            <ac:spMk id="10" creationId="{44836AC6-8F63-4101-A0ED-4997EF7291F1}"/>
          </ac:spMkLst>
        </pc:spChg>
        <pc:spChg chg="mod">
          <ac:chgData name="RENATO ALVES" userId="04a75bc8-771c-490e-a7df-1388e6406cfd" providerId="ADAL" clId="{B410EA56-6345-41E8-B39B-6D9A85E2DF3E}" dt="2020-08-18T21:29:00.584" v="314" actId="27636"/>
          <ac:spMkLst>
            <pc:docMk/>
            <pc:sldMk cId="0" sldId="290"/>
            <ac:spMk id="8195" creationId="{EA390A65-05BB-4BCA-A829-41F5526D4CAC}"/>
          </ac:spMkLst>
        </pc:spChg>
        <pc:spChg chg="mod">
          <ac:chgData name="RENATO ALVES" userId="04a75bc8-771c-490e-a7df-1388e6406cfd" providerId="ADAL" clId="{B410EA56-6345-41E8-B39B-6D9A85E2DF3E}" dt="2020-08-18T21:31:15.680" v="372" actId="1038"/>
          <ac:spMkLst>
            <pc:docMk/>
            <pc:sldMk cId="0" sldId="290"/>
            <ac:spMk id="8196" creationId="{59A3A446-87CE-4AF0-9081-A47420375F5B}"/>
          </ac:spMkLst>
        </pc:spChg>
        <pc:spChg chg="mod">
          <ac:chgData name="RENATO ALVES" userId="04a75bc8-771c-490e-a7df-1388e6406cfd" providerId="ADAL" clId="{B410EA56-6345-41E8-B39B-6D9A85E2DF3E}" dt="2020-08-18T21:31:15.680" v="372" actId="1038"/>
          <ac:spMkLst>
            <pc:docMk/>
            <pc:sldMk cId="0" sldId="290"/>
            <ac:spMk id="8197" creationId="{97160DA2-B4C9-4C63-B7B4-F8CB07D42987}"/>
          </ac:spMkLst>
        </pc:spChg>
        <pc:spChg chg="mod">
          <ac:chgData name="RENATO ALVES" userId="04a75bc8-771c-490e-a7df-1388e6406cfd" providerId="ADAL" clId="{B410EA56-6345-41E8-B39B-6D9A85E2DF3E}" dt="2020-08-18T21:31:15.680" v="372" actId="1038"/>
          <ac:spMkLst>
            <pc:docMk/>
            <pc:sldMk cId="0" sldId="290"/>
            <ac:spMk id="8198" creationId="{F029C822-3563-4FC7-93B6-B49D234D85C2}"/>
          </ac:spMkLst>
        </pc:spChg>
        <pc:spChg chg="mod">
          <ac:chgData name="RENATO ALVES" userId="04a75bc8-771c-490e-a7df-1388e6406cfd" providerId="ADAL" clId="{B410EA56-6345-41E8-B39B-6D9A85E2DF3E}" dt="2020-08-18T21:31:15.680" v="372" actId="1038"/>
          <ac:spMkLst>
            <pc:docMk/>
            <pc:sldMk cId="0" sldId="290"/>
            <ac:spMk id="8203" creationId="{F0A155E8-E717-4B4A-A708-D1BAF75BA60F}"/>
          </ac:spMkLst>
        </pc:spChg>
        <pc:spChg chg="mod">
          <ac:chgData name="RENATO ALVES" userId="04a75bc8-771c-490e-a7df-1388e6406cfd" providerId="ADAL" clId="{B410EA56-6345-41E8-B39B-6D9A85E2DF3E}" dt="2020-08-18T21:31:15.680" v="372" actId="1038"/>
          <ac:spMkLst>
            <pc:docMk/>
            <pc:sldMk cId="0" sldId="290"/>
            <ac:spMk id="8204" creationId="{9A0306EC-A3BF-424A-A5BE-5F43D1ABA6C6}"/>
          </ac:spMkLst>
        </pc:spChg>
        <pc:spChg chg="mod">
          <ac:chgData name="RENATO ALVES" userId="04a75bc8-771c-490e-a7df-1388e6406cfd" providerId="ADAL" clId="{B410EA56-6345-41E8-B39B-6D9A85E2DF3E}" dt="2020-08-18T21:31:15.680" v="372" actId="1038"/>
          <ac:spMkLst>
            <pc:docMk/>
            <pc:sldMk cId="0" sldId="290"/>
            <ac:spMk id="8205" creationId="{39883CD6-556F-4CC8-B249-5574F69688F2}"/>
          </ac:spMkLst>
        </pc:spChg>
        <pc:spChg chg="mod">
          <ac:chgData name="RENATO ALVES" userId="04a75bc8-771c-490e-a7df-1388e6406cfd" providerId="ADAL" clId="{B410EA56-6345-41E8-B39B-6D9A85E2DF3E}" dt="2020-08-18T21:31:15.680" v="372" actId="1038"/>
          <ac:spMkLst>
            <pc:docMk/>
            <pc:sldMk cId="0" sldId="290"/>
            <ac:spMk id="8206" creationId="{78987FB9-FCDD-4EFF-896D-5C495B27C5E2}"/>
          </ac:spMkLst>
        </pc:spChg>
        <pc:spChg chg="mod">
          <ac:chgData name="RENATO ALVES" userId="04a75bc8-771c-490e-a7df-1388e6406cfd" providerId="ADAL" clId="{B410EA56-6345-41E8-B39B-6D9A85E2DF3E}" dt="2020-08-18T21:31:15.680" v="372" actId="1038"/>
          <ac:spMkLst>
            <pc:docMk/>
            <pc:sldMk cId="0" sldId="290"/>
            <ac:spMk id="8207" creationId="{583847B7-2DDD-4C86-9A61-2EB02F77254A}"/>
          </ac:spMkLst>
        </pc:spChg>
        <pc:grpChg chg="mod">
          <ac:chgData name="RENATO ALVES" userId="04a75bc8-771c-490e-a7df-1388e6406cfd" providerId="ADAL" clId="{B410EA56-6345-41E8-B39B-6D9A85E2DF3E}" dt="2020-08-18T21:31:15.680" v="372" actId="1038"/>
          <ac:grpSpMkLst>
            <pc:docMk/>
            <pc:sldMk cId="0" sldId="290"/>
            <ac:grpSpMk id="8199" creationId="{3EFEC176-4C9E-4614-9054-ED674C7FEBF7}"/>
          </ac:grpSpMkLst>
        </pc:grpChg>
      </pc:sldChg>
      <pc:sldChg chg="modSp add mod">
        <pc:chgData name="RENATO ALVES" userId="04a75bc8-771c-490e-a7df-1388e6406cfd" providerId="ADAL" clId="{B410EA56-6345-41E8-B39B-6D9A85E2DF3E}" dt="2020-08-18T21:31:08.890" v="369" actId="1076"/>
        <pc:sldMkLst>
          <pc:docMk/>
          <pc:sldMk cId="0" sldId="292"/>
        </pc:sldMkLst>
        <pc:spChg chg="mod">
          <ac:chgData name="RENATO ALVES" userId="04a75bc8-771c-490e-a7df-1388e6406cfd" providerId="ADAL" clId="{B410EA56-6345-41E8-B39B-6D9A85E2DF3E}" dt="2020-08-18T21:31:08.890" v="369" actId="1076"/>
          <ac:spMkLst>
            <pc:docMk/>
            <pc:sldMk cId="0" sldId="292"/>
            <ac:spMk id="9221" creationId="{EAD48458-F2A2-481E-87EE-4ADAC98415AB}"/>
          </ac:spMkLst>
        </pc:spChg>
        <pc:spChg chg="mod">
          <ac:chgData name="RENATO ALVES" userId="04a75bc8-771c-490e-a7df-1388e6406cfd" providerId="ADAL" clId="{B410EA56-6345-41E8-B39B-6D9A85E2DF3E}" dt="2020-08-18T21:31:08.890" v="369" actId="1076"/>
          <ac:spMkLst>
            <pc:docMk/>
            <pc:sldMk cId="0" sldId="292"/>
            <ac:spMk id="9222" creationId="{0EB41875-B479-4680-9E35-9729801C5358}"/>
          </ac:spMkLst>
        </pc:spChg>
        <pc:spChg chg="mod">
          <ac:chgData name="RENATO ALVES" userId="04a75bc8-771c-490e-a7df-1388e6406cfd" providerId="ADAL" clId="{B410EA56-6345-41E8-B39B-6D9A85E2DF3E}" dt="2020-08-18T21:31:08.890" v="369" actId="1076"/>
          <ac:spMkLst>
            <pc:docMk/>
            <pc:sldMk cId="0" sldId="292"/>
            <ac:spMk id="9223" creationId="{4B72582A-E318-4849-A831-723E534026D0}"/>
          </ac:spMkLst>
        </pc:spChg>
        <pc:spChg chg="mod">
          <ac:chgData name="RENATO ALVES" userId="04a75bc8-771c-490e-a7df-1388e6406cfd" providerId="ADAL" clId="{B410EA56-6345-41E8-B39B-6D9A85E2DF3E}" dt="2020-08-18T21:31:00.712" v="367" actId="1076"/>
          <ac:spMkLst>
            <pc:docMk/>
            <pc:sldMk cId="0" sldId="292"/>
            <ac:spMk id="9225" creationId="{91EF60AF-8ADD-4414-98DD-4F925E4FD8A3}"/>
          </ac:spMkLst>
        </pc:spChg>
        <pc:spChg chg="mod">
          <ac:chgData name="RENATO ALVES" userId="04a75bc8-771c-490e-a7df-1388e6406cfd" providerId="ADAL" clId="{B410EA56-6345-41E8-B39B-6D9A85E2DF3E}" dt="2020-08-18T21:31:00.712" v="367" actId="1076"/>
          <ac:spMkLst>
            <pc:docMk/>
            <pc:sldMk cId="0" sldId="292"/>
            <ac:spMk id="9226" creationId="{436EE308-76D1-4169-8E0B-CE88B6A50B38}"/>
          </ac:spMkLst>
        </pc:spChg>
        <pc:spChg chg="mod">
          <ac:chgData name="RENATO ALVES" userId="04a75bc8-771c-490e-a7df-1388e6406cfd" providerId="ADAL" clId="{B410EA56-6345-41E8-B39B-6D9A85E2DF3E}" dt="2020-08-18T21:31:00.712" v="367" actId="1076"/>
          <ac:spMkLst>
            <pc:docMk/>
            <pc:sldMk cId="0" sldId="292"/>
            <ac:spMk id="9227" creationId="{C9062FB9-4BED-42A8-AD73-A08BE47E15B9}"/>
          </ac:spMkLst>
        </pc:spChg>
        <pc:spChg chg="mod">
          <ac:chgData name="RENATO ALVES" userId="04a75bc8-771c-490e-a7df-1388e6406cfd" providerId="ADAL" clId="{B410EA56-6345-41E8-B39B-6D9A85E2DF3E}" dt="2020-08-18T21:31:00.712" v="367" actId="1076"/>
          <ac:spMkLst>
            <pc:docMk/>
            <pc:sldMk cId="0" sldId="292"/>
            <ac:spMk id="9228" creationId="{51994F0B-6F24-4B0B-AA95-DA56D737EB88}"/>
          </ac:spMkLst>
        </pc:spChg>
        <pc:spChg chg="mod">
          <ac:chgData name="RENATO ALVES" userId="04a75bc8-771c-490e-a7df-1388e6406cfd" providerId="ADAL" clId="{B410EA56-6345-41E8-B39B-6D9A85E2DF3E}" dt="2020-08-18T21:31:00.712" v="367" actId="1076"/>
          <ac:spMkLst>
            <pc:docMk/>
            <pc:sldMk cId="0" sldId="292"/>
            <ac:spMk id="9229" creationId="{D2559EA7-D8C0-45D9-B92D-7F3550118221}"/>
          </ac:spMkLst>
        </pc:spChg>
        <pc:spChg chg="mod">
          <ac:chgData name="RENATO ALVES" userId="04a75bc8-771c-490e-a7df-1388e6406cfd" providerId="ADAL" clId="{B410EA56-6345-41E8-B39B-6D9A85E2DF3E}" dt="2020-08-18T21:31:00.712" v="367" actId="1076"/>
          <ac:spMkLst>
            <pc:docMk/>
            <pc:sldMk cId="0" sldId="292"/>
            <ac:spMk id="9230" creationId="{1D0E6DC0-0131-494D-80F0-F45C3631D2DB}"/>
          </ac:spMkLst>
        </pc:spChg>
        <pc:spChg chg="mod">
          <ac:chgData name="RENATO ALVES" userId="04a75bc8-771c-490e-a7df-1388e6406cfd" providerId="ADAL" clId="{B410EA56-6345-41E8-B39B-6D9A85E2DF3E}" dt="2020-08-18T21:31:00.712" v="367" actId="1076"/>
          <ac:spMkLst>
            <pc:docMk/>
            <pc:sldMk cId="0" sldId="292"/>
            <ac:spMk id="9231" creationId="{8BBC49A7-C95E-429D-8BD5-9F889DF9B0EC}"/>
          </ac:spMkLst>
        </pc:spChg>
        <pc:spChg chg="mod">
          <ac:chgData name="RENATO ALVES" userId="04a75bc8-771c-490e-a7df-1388e6406cfd" providerId="ADAL" clId="{B410EA56-6345-41E8-B39B-6D9A85E2DF3E}" dt="2020-08-18T21:31:00.712" v="367" actId="1076"/>
          <ac:spMkLst>
            <pc:docMk/>
            <pc:sldMk cId="0" sldId="292"/>
            <ac:spMk id="9232" creationId="{D4403063-1612-41B8-9B29-7B4F88BD9054}"/>
          </ac:spMkLst>
        </pc:spChg>
        <pc:spChg chg="mod">
          <ac:chgData name="RENATO ALVES" userId="04a75bc8-771c-490e-a7df-1388e6406cfd" providerId="ADAL" clId="{B410EA56-6345-41E8-B39B-6D9A85E2DF3E}" dt="2020-08-18T21:31:00.712" v="367" actId="1076"/>
          <ac:spMkLst>
            <pc:docMk/>
            <pc:sldMk cId="0" sldId="292"/>
            <ac:spMk id="9233" creationId="{DE698AD3-49C8-49EF-85E0-762DF2487397}"/>
          </ac:spMkLst>
        </pc:spChg>
        <pc:spChg chg="mod">
          <ac:chgData name="RENATO ALVES" userId="04a75bc8-771c-490e-a7df-1388e6406cfd" providerId="ADAL" clId="{B410EA56-6345-41E8-B39B-6D9A85E2DF3E}" dt="2020-08-18T21:31:00.712" v="367" actId="1076"/>
          <ac:spMkLst>
            <pc:docMk/>
            <pc:sldMk cId="0" sldId="292"/>
            <ac:spMk id="9234" creationId="{1C4C8270-E01E-4432-AA76-D3B59A9F3758}"/>
          </ac:spMkLst>
        </pc:spChg>
        <pc:spChg chg="mod">
          <ac:chgData name="RENATO ALVES" userId="04a75bc8-771c-490e-a7df-1388e6406cfd" providerId="ADAL" clId="{B410EA56-6345-41E8-B39B-6D9A85E2DF3E}" dt="2020-08-18T21:31:00.712" v="367" actId="1076"/>
          <ac:spMkLst>
            <pc:docMk/>
            <pc:sldMk cId="0" sldId="292"/>
            <ac:spMk id="9235" creationId="{7E98FE07-903C-45AB-8643-D71C08CD48B6}"/>
          </ac:spMkLst>
        </pc:spChg>
        <pc:spChg chg="mod">
          <ac:chgData name="RENATO ALVES" userId="04a75bc8-771c-490e-a7df-1388e6406cfd" providerId="ADAL" clId="{B410EA56-6345-41E8-B39B-6D9A85E2DF3E}" dt="2020-08-18T21:31:00.712" v="367" actId="1076"/>
          <ac:spMkLst>
            <pc:docMk/>
            <pc:sldMk cId="0" sldId="292"/>
            <ac:spMk id="9243" creationId="{774F8DD1-5466-4277-9BB3-EC786055316E}"/>
          </ac:spMkLst>
        </pc:spChg>
        <pc:spChg chg="mod">
          <ac:chgData name="RENATO ALVES" userId="04a75bc8-771c-490e-a7df-1388e6406cfd" providerId="ADAL" clId="{B410EA56-6345-41E8-B39B-6D9A85E2DF3E}" dt="2020-08-18T21:31:00.712" v="367" actId="1076"/>
          <ac:spMkLst>
            <pc:docMk/>
            <pc:sldMk cId="0" sldId="292"/>
            <ac:spMk id="9244" creationId="{B6D9283C-A2F6-46BB-973A-E0812B2379C4}"/>
          </ac:spMkLst>
        </pc:spChg>
        <pc:spChg chg="mod">
          <ac:chgData name="RENATO ALVES" userId="04a75bc8-771c-490e-a7df-1388e6406cfd" providerId="ADAL" clId="{B410EA56-6345-41E8-B39B-6D9A85E2DF3E}" dt="2020-08-18T21:31:00.712" v="367" actId="1076"/>
          <ac:spMkLst>
            <pc:docMk/>
            <pc:sldMk cId="0" sldId="292"/>
            <ac:spMk id="15380" creationId="{188F3233-E49D-4D64-AECD-C29748AEBDAB}"/>
          </ac:spMkLst>
        </pc:spChg>
        <pc:spChg chg="mod">
          <ac:chgData name="RENATO ALVES" userId="04a75bc8-771c-490e-a7df-1388e6406cfd" providerId="ADAL" clId="{B410EA56-6345-41E8-B39B-6D9A85E2DF3E}" dt="2020-08-18T21:31:00.712" v="367" actId="1076"/>
          <ac:spMkLst>
            <pc:docMk/>
            <pc:sldMk cId="0" sldId="292"/>
            <ac:spMk id="15381" creationId="{7696E94E-48C6-4E25-9922-0D0D2560787F}"/>
          </ac:spMkLst>
        </pc:spChg>
        <pc:spChg chg="mod">
          <ac:chgData name="RENATO ALVES" userId="04a75bc8-771c-490e-a7df-1388e6406cfd" providerId="ADAL" clId="{B410EA56-6345-41E8-B39B-6D9A85E2DF3E}" dt="2020-08-18T21:31:00.712" v="367" actId="1076"/>
          <ac:spMkLst>
            <pc:docMk/>
            <pc:sldMk cId="0" sldId="292"/>
            <ac:spMk id="15382" creationId="{C2F3C376-4C26-40AB-A66F-D39622019777}"/>
          </ac:spMkLst>
        </pc:spChg>
        <pc:spChg chg="mod">
          <ac:chgData name="RENATO ALVES" userId="04a75bc8-771c-490e-a7df-1388e6406cfd" providerId="ADAL" clId="{B410EA56-6345-41E8-B39B-6D9A85E2DF3E}" dt="2020-08-18T21:31:00.712" v="367" actId="1076"/>
          <ac:spMkLst>
            <pc:docMk/>
            <pc:sldMk cId="0" sldId="292"/>
            <ac:spMk id="15383" creationId="{09249260-C2EB-4D6D-BFF9-6BE08094794E}"/>
          </ac:spMkLst>
        </pc:spChg>
        <pc:spChg chg="mod">
          <ac:chgData name="RENATO ALVES" userId="04a75bc8-771c-490e-a7df-1388e6406cfd" providerId="ADAL" clId="{B410EA56-6345-41E8-B39B-6D9A85E2DF3E}" dt="2020-08-18T21:31:00.712" v="367" actId="1076"/>
          <ac:spMkLst>
            <pc:docMk/>
            <pc:sldMk cId="0" sldId="292"/>
            <ac:spMk id="15384" creationId="{0629CBCA-B0E7-47FB-A946-7EABEF06F199}"/>
          </ac:spMkLst>
        </pc:spChg>
        <pc:spChg chg="mod">
          <ac:chgData name="RENATO ALVES" userId="04a75bc8-771c-490e-a7df-1388e6406cfd" providerId="ADAL" clId="{B410EA56-6345-41E8-B39B-6D9A85E2DF3E}" dt="2020-08-18T21:31:00.712" v="367" actId="1076"/>
          <ac:spMkLst>
            <pc:docMk/>
            <pc:sldMk cId="0" sldId="292"/>
            <ac:spMk id="15385" creationId="{D2DCE077-8E1A-4D54-8832-8573E806A7E5}"/>
          </ac:spMkLst>
        </pc:spChg>
        <pc:spChg chg="mod">
          <ac:chgData name="RENATO ALVES" userId="04a75bc8-771c-490e-a7df-1388e6406cfd" providerId="ADAL" clId="{B410EA56-6345-41E8-B39B-6D9A85E2DF3E}" dt="2020-08-18T21:31:00.712" v="367" actId="1076"/>
          <ac:spMkLst>
            <pc:docMk/>
            <pc:sldMk cId="0" sldId="292"/>
            <ac:spMk id="15386" creationId="{635883AB-D9C8-4EA8-9079-C33AEE41F928}"/>
          </ac:spMkLst>
        </pc:spChg>
        <pc:spChg chg="mod">
          <ac:chgData name="RENATO ALVES" userId="04a75bc8-771c-490e-a7df-1388e6406cfd" providerId="ADAL" clId="{B410EA56-6345-41E8-B39B-6D9A85E2DF3E}" dt="2020-08-18T21:31:00.712" v="367" actId="1076"/>
          <ac:spMkLst>
            <pc:docMk/>
            <pc:sldMk cId="0" sldId="292"/>
            <ac:spMk id="38923" creationId="{8ED5EDAA-5786-4F70-B3B9-11E2EE8F8FE2}"/>
          </ac:spMkLst>
        </pc:spChg>
        <pc:grpChg chg="mod">
          <ac:chgData name="RENATO ALVES" userId="04a75bc8-771c-490e-a7df-1388e6406cfd" providerId="ADAL" clId="{B410EA56-6345-41E8-B39B-6D9A85E2DF3E}" dt="2020-08-18T21:31:00.712" v="367" actId="1076"/>
          <ac:grpSpMkLst>
            <pc:docMk/>
            <pc:sldMk cId="0" sldId="292"/>
            <ac:grpSpMk id="9219" creationId="{73173AFB-30F1-4BB2-A629-074990D5CA7F}"/>
          </ac:grpSpMkLst>
        </pc:grpChg>
        <pc:grpChg chg="mod">
          <ac:chgData name="RENATO ALVES" userId="04a75bc8-771c-490e-a7df-1388e6406cfd" providerId="ADAL" clId="{B410EA56-6345-41E8-B39B-6D9A85E2DF3E}" dt="2020-08-18T21:31:08.890" v="369" actId="1076"/>
          <ac:grpSpMkLst>
            <pc:docMk/>
            <pc:sldMk cId="0" sldId="292"/>
            <ac:grpSpMk id="9220" creationId="{F979F4E5-3513-489A-BA13-278BC3F09761}"/>
          </ac:grpSpMkLst>
        </pc:grpChg>
      </pc:sldChg>
      <pc:sldChg chg="modSp add mod">
        <pc:chgData name="RENATO ALVES" userId="04a75bc8-771c-490e-a7df-1388e6406cfd" providerId="ADAL" clId="{B410EA56-6345-41E8-B39B-6D9A85E2DF3E}" dt="2020-08-18T21:30:44.121" v="365" actId="14100"/>
        <pc:sldMkLst>
          <pc:docMk/>
          <pc:sldMk cId="0" sldId="293"/>
        </pc:sldMkLst>
        <pc:spChg chg="mod">
          <ac:chgData name="RENATO ALVES" userId="04a75bc8-771c-490e-a7df-1388e6406cfd" providerId="ADAL" clId="{B410EA56-6345-41E8-B39B-6D9A85E2DF3E}" dt="2020-08-18T21:30:44.121" v="365" actId="14100"/>
          <ac:spMkLst>
            <pc:docMk/>
            <pc:sldMk cId="0" sldId="293"/>
            <ac:spMk id="13" creationId="{A523E571-D84F-4900-AAB1-C03F3ACCC2D9}"/>
          </ac:spMkLst>
        </pc:spChg>
      </pc:sldChg>
      <pc:sldChg chg="modSp add mod">
        <pc:chgData name="RENATO ALVES" userId="04a75bc8-771c-490e-a7df-1388e6406cfd" providerId="ADAL" clId="{B410EA56-6345-41E8-B39B-6D9A85E2DF3E}" dt="2020-08-18T21:30:35.716" v="363" actId="27636"/>
        <pc:sldMkLst>
          <pc:docMk/>
          <pc:sldMk cId="0" sldId="294"/>
        </pc:sldMkLst>
        <pc:spChg chg="mod">
          <ac:chgData name="RENATO ALVES" userId="04a75bc8-771c-490e-a7df-1388e6406cfd" providerId="ADAL" clId="{B410EA56-6345-41E8-B39B-6D9A85E2DF3E}" dt="2020-08-18T21:30:32.328" v="361" actId="1076"/>
          <ac:spMkLst>
            <pc:docMk/>
            <pc:sldMk cId="0" sldId="294"/>
            <ac:spMk id="11266" creationId="{3DA792A3-9986-4363-858A-35E75048F10C}"/>
          </ac:spMkLst>
        </pc:spChg>
        <pc:spChg chg="mod">
          <ac:chgData name="RENATO ALVES" userId="04a75bc8-771c-490e-a7df-1388e6406cfd" providerId="ADAL" clId="{B410EA56-6345-41E8-B39B-6D9A85E2DF3E}" dt="2020-08-18T21:30:35.716" v="363" actId="27636"/>
          <ac:spMkLst>
            <pc:docMk/>
            <pc:sldMk cId="0" sldId="294"/>
            <ac:spMk id="11267" creationId="{684CC7BA-A82F-41D1-B448-33CB414E09BC}"/>
          </ac:spMkLst>
        </pc:spChg>
      </pc:sldChg>
      <pc:sldChg chg="modSp add mod">
        <pc:chgData name="RENATO ALVES" userId="04a75bc8-771c-490e-a7df-1388e6406cfd" providerId="ADAL" clId="{B410EA56-6345-41E8-B39B-6D9A85E2DF3E}" dt="2020-08-18T21:30:25.163" v="359" actId="27636"/>
        <pc:sldMkLst>
          <pc:docMk/>
          <pc:sldMk cId="0" sldId="295"/>
        </pc:sldMkLst>
        <pc:spChg chg="mod">
          <ac:chgData name="RENATO ALVES" userId="04a75bc8-771c-490e-a7df-1388e6406cfd" providerId="ADAL" clId="{B410EA56-6345-41E8-B39B-6D9A85E2DF3E}" dt="2020-08-18T21:30:25.163" v="359" actId="27636"/>
          <ac:spMkLst>
            <pc:docMk/>
            <pc:sldMk cId="0" sldId="295"/>
            <ac:spMk id="12291" creationId="{5BB508ED-AB57-45D1-8C3F-2340241B3569}"/>
          </ac:spMkLst>
        </pc:spChg>
      </pc:sldChg>
      <pc:sldChg chg="modSp add mod">
        <pc:chgData name="RENATO ALVES" userId="04a75bc8-771c-490e-a7df-1388e6406cfd" providerId="ADAL" clId="{B410EA56-6345-41E8-B39B-6D9A85E2DF3E}" dt="2020-08-18T21:30:11.423" v="351" actId="403"/>
        <pc:sldMkLst>
          <pc:docMk/>
          <pc:sldMk cId="0" sldId="296"/>
        </pc:sldMkLst>
        <pc:spChg chg="mod">
          <ac:chgData name="RENATO ALVES" userId="04a75bc8-771c-490e-a7df-1388e6406cfd" providerId="ADAL" clId="{B410EA56-6345-41E8-B39B-6D9A85E2DF3E}" dt="2020-08-18T21:30:11.423" v="351" actId="403"/>
          <ac:spMkLst>
            <pc:docMk/>
            <pc:sldMk cId="0" sldId="296"/>
            <ac:spMk id="13315" creationId="{461A4D3E-786E-47E7-AD52-95DB92ECF745}"/>
          </ac:spMkLst>
        </pc:spChg>
      </pc:sldChg>
      <pc:sldChg chg="modSp add mod">
        <pc:chgData name="RENATO ALVES" userId="04a75bc8-771c-490e-a7df-1388e6406cfd" providerId="ADAL" clId="{B410EA56-6345-41E8-B39B-6D9A85E2DF3E}" dt="2020-08-18T21:30:03.203" v="347" actId="27636"/>
        <pc:sldMkLst>
          <pc:docMk/>
          <pc:sldMk cId="0" sldId="297"/>
        </pc:sldMkLst>
        <pc:spChg chg="mod">
          <ac:chgData name="RENATO ALVES" userId="04a75bc8-771c-490e-a7df-1388e6406cfd" providerId="ADAL" clId="{B410EA56-6345-41E8-B39B-6D9A85E2DF3E}" dt="2020-08-18T21:30:03.203" v="347" actId="27636"/>
          <ac:spMkLst>
            <pc:docMk/>
            <pc:sldMk cId="0" sldId="297"/>
            <ac:spMk id="14339" creationId="{1DD3BDF4-7F62-4B11-96B8-CB2229C75ED9}"/>
          </ac:spMkLst>
        </pc:spChg>
      </pc:sldChg>
      <pc:sldChg chg="modSp add mod">
        <pc:chgData name="RENATO ALVES" userId="04a75bc8-771c-490e-a7df-1388e6406cfd" providerId="ADAL" clId="{B410EA56-6345-41E8-B39B-6D9A85E2DF3E}" dt="2020-08-18T21:29:48.606" v="338" actId="27636"/>
        <pc:sldMkLst>
          <pc:docMk/>
          <pc:sldMk cId="0" sldId="298"/>
        </pc:sldMkLst>
        <pc:spChg chg="mod">
          <ac:chgData name="RENATO ALVES" userId="04a75bc8-771c-490e-a7df-1388e6406cfd" providerId="ADAL" clId="{B410EA56-6345-41E8-B39B-6D9A85E2DF3E}" dt="2020-08-18T21:29:48.606" v="338" actId="27636"/>
          <ac:spMkLst>
            <pc:docMk/>
            <pc:sldMk cId="0" sldId="298"/>
            <ac:spMk id="15363" creationId="{5425EB17-0E1D-41D7-8091-9BCB1DA055A3}"/>
          </ac:spMkLst>
        </pc:spChg>
      </pc:sldChg>
      <pc:sldChg chg="modSp add mod">
        <pc:chgData name="RENATO ALVES" userId="04a75bc8-771c-490e-a7df-1388e6406cfd" providerId="ADAL" clId="{B410EA56-6345-41E8-B39B-6D9A85E2DF3E}" dt="2020-08-18T21:29:00.722" v="318" actId="27636"/>
        <pc:sldMkLst>
          <pc:docMk/>
          <pc:sldMk cId="0" sldId="299"/>
        </pc:sldMkLst>
        <pc:spChg chg="mod">
          <ac:chgData name="RENATO ALVES" userId="04a75bc8-771c-490e-a7df-1388e6406cfd" providerId="ADAL" clId="{B410EA56-6345-41E8-B39B-6D9A85E2DF3E}" dt="2020-08-18T21:29:00.722" v="318" actId="27636"/>
          <ac:spMkLst>
            <pc:docMk/>
            <pc:sldMk cId="0" sldId="299"/>
            <ac:spMk id="17411" creationId="{5E2A6104-D61C-4013-BDF7-27D5C30FA544}"/>
          </ac:spMkLst>
        </pc:spChg>
      </pc:sldChg>
      <pc:sldChg chg="del">
        <pc:chgData name="RENATO ALVES" userId="04a75bc8-771c-490e-a7df-1388e6406cfd" providerId="ADAL" clId="{B410EA56-6345-41E8-B39B-6D9A85E2DF3E}" dt="2020-08-18T21:13:03.594" v="6" actId="47"/>
        <pc:sldMkLst>
          <pc:docMk/>
          <pc:sldMk cId="695319260" sldId="359"/>
        </pc:sldMkLst>
      </pc:sldChg>
      <pc:sldChg chg="del">
        <pc:chgData name="RENATO ALVES" userId="04a75bc8-771c-490e-a7df-1388e6406cfd" providerId="ADAL" clId="{B410EA56-6345-41E8-B39B-6D9A85E2DF3E}" dt="2020-08-18T21:13:03.594" v="6" actId="47"/>
        <pc:sldMkLst>
          <pc:docMk/>
          <pc:sldMk cId="2924529311" sldId="360"/>
        </pc:sldMkLst>
      </pc:sldChg>
      <pc:sldChg chg="modSp add mod">
        <pc:chgData name="RENATO ALVES" userId="04a75bc8-771c-490e-a7df-1388e6406cfd" providerId="ADAL" clId="{B410EA56-6345-41E8-B39B-6D9A85E2DF3E}" dt="2020-08-18T21:26:20.770" v="255" actId="20577"/>
        <pc:sldMkLst>
          <pc:docMk/>
          <pc:sldMk cId="4017448542" sldId="360"/>
        </pc:sldMkLst>
        <pc:spChg chg="mod">
          <ac:chgData name="RENATO ALVES" userId="04a75bc8-771c-490e-a7df-1388e6406cfd" providerId="ADAL" clId="{B410EA56-6345-41E8-B39B-6D9A85E2DF3E}" dt="2020-08-18T21:26:20.770" v="255" actId="20577"/>
          <ac:spMkLst>
            <pc:docMk/>
            <pc:sldMk cId="4017448542" sldId="360"/>
            <ac:spMk id="5" creationId="{C6487726-0302-4677-946C-E47D8F442872}"/>
          </ac:spMkLst>
        </pc:spChg>
      </pc:sldChg>
      <pc:sldChg chg="add del">
        <pc:chgData name="RENATO ALVES" userId="04a75bc8-771c-490e-a7df-1388e6406cfd" providerId="ADAL" clId="{B410EA56-6345-41E8-B39B-6D9A85E2DF3E}" dt="2020-08-18T21:26:25.668" v="256" actId="47"/>
        <pc:sldMkLst>
          <pc:docMk/>
          <pc:sldMk cId="1171544845" sldId="361"/>
        </pc:sldMkLst>
      </pc:sldChg>
      <pc:sldChg chg="del">
        <pc:chgData name="RENATO ALVES" userId="04a75bc8-771c-490e-a7df-1388e6406cfd" providerId="ADAL" clId="{B410EA56-6345-41E8-B39B-6D9A85E2DF3E}" dt="2020-08-18T21:13:03.594" v="6" actId="47"/>
        <pc:sldMkLst>
          <pc:docMk/>
          <pc:sldMk cId="1266928952" sldId="361"/>
        </pc:sldMkLst>
      </pc:sldChg>
      <pc:sldChg chg="add del">
        <pc:chgData name="RENATO ALVES" userId="04a75bc8-771c-490e-a7df-1388e6406cfd" providerId="ADAL" clId="{B410EA56-6345-41E8-B39B-6D9A85E2DF3E}" dt="2020-08-18T21:26:28.522" v="257" actId="47"/>
        <pc:sldMkLst>
          <pc:docMk/>
          <pc:sldMk cId="1558726327" sldId="362"/>
        </pc:sldMkLst>
      </pc:sldChg>
      <pc:sldChg chg="del">
        <pc:chgData name="RENATO ALVES" userId="04a75bc8-771c-490e-a7df-1388e6406cfd" providerId="ADAL" clId="{B410EA56-6345-41E8-B39B-6D9A85E2DF3E}" dt="2020-08-18T21:13:03.594" v="6" actId="47"/>
        <pc:sldMkLst>
          <pc:docMk/>
          <pc:sldMk cId="3814561302" sldId="362"/>
        </pc:sldMkLst>
      </pc:sldChg>
      <pc:sldChg chg="del">
        <pc:chgData name="RENATO ALVES" userId="04a75bc8-771c-490e-a7df-1388e6406cfd" providerId="ADAL" clId="{B410EA56-6345-41E8-B39B-6D9A85E2DF3E}" dt="2020-08-18T21:13:03.594" v="6" actId="47"/>
        <pc:sldMkLst>
          <pc:docMk/>
          <pc:sldMk cId="1479335044" sldId="363"/>
        </pc:sldMkLst>
      </pc:sldChg>
      <pc:sldChg chg="add del">
        <pc:chgData name="RENATO ALVES" userId="04a75bc8-771c-490e-a7df-1388e6406cfd" providerId="ADAL" clId="{B410EA56-6345-41E8-B39B-6D9A85E2DF3E}" dt="2020-08-18T21:26:32.678" v="258" actId="47"/>
        <pc:sldMkLst>
          <pc:docMk/>
          <pc:sldMk cId="1749319642" sldId="364"/>
        </pc:sldMkLst>
      </pc:sldChg>
      <pc:sldChg chg="del">
        <pc:chgData name="RENATO ALVES" userId="04a75bc8-771c-490e-a7df-1388e6406cfd" providerId="ADAL" clId="{B410EA56-6345-41E8-B39B-6D9A85E2DF3E}" dt="2020-08-18T21:13:03.594" v="6" actId="47"/>
        <pc:sldMkLst>
          <pc:docMk/>
          <pc:sldMk cId="2407517478" sldId="364"/>
        </pc:sldMkLst>
      </pc:sldChg>
      <pc:sldChg chg="modSp add mod">
        <pc:chgData name="RENATO ALVES" userId="04a75bc8-771c-490e-a7df-1388e6406cfd" providerId="ADAL" clId="{B410EA56-6345-41E8-B39B-6D9A85E2DF3E}" dt="2020-08-18T21:27:16.163" v="298" actId="403"/>
        <pc:sldMkLst>
          <pc:docMk/>
          <pc:sldMk cId="1559695371" sldId="365"/>
        </pc:sldMkLst>
        <pc:spChg chg="mod">
          <ac:chgData name="RENATO ALVES" userId="04a75bc8-771c-490e-a7df-1388e6406cfd" providerId="ADAL" clId="{B410EA56-6345-41E8-B39B-6D9A85E2DF3E}" dt="2020-08-18T21:27:16.163" v="298" actId="403"/>
          <ac:spMkLst>
            <pc:docMk/>
            <pc:sldMk cId="1559695371" sldId="365"/>
            <ac:spMk id="6" creationId="{40C56173-9A46-44EA-8BEB-9A87EFD4FE9E}"/>
          </ac:spMkLst>
        </pc:spChg>
      </pc:sldChg>
      <pc:sldChg chg="modSp add mod">
        <pc:chgData name="RENATO ALVES" userId="04a75bc8-771c-490e-a7df-1388e6406cfd" providerId="ADAL" clId="{B410EA56-6345-41E8-B39B-6D9A85E2DF3E}" dt="2020-08-18T21:27:10.540" v="297" actId="404"/>
        <pc:sldMkLst>
          <pc:docMk/>
          <pc:sldMk cId="1698813119" sldId="366"/>
        </pc:sldMkLst>
        <pc:spChg chg="mod">
          <ac:chgData name="RENATO ALVES" userId="04a75bc8-771c-490e-a7df-1388e6406cfd" providerId="ADAL" clId="{B410EA56-6345-41E8-B39B-6D9A85E2DF3E}" dt="2020-08-18T21:27:10.540" v="297" actId="404"/>
          <ac:spMkLst>
            <pc:docMk/>
            <pc:sldMk cId="1698813119" sldId="366"/>
            <ac:spMk id="6" creationId="{721B1D1E-14E5-4BEB-A71F-28427AA2DC41}"/>
          </ac:spMkLst>
        </pc:spChg>
      </pc:sldChg>
      <pc:sldChg chg="addSp delSp modSp add mod">
        <pc:chgData name="RENATO ALVES" userId="04a75bc8-771c-490e-a7df-1388e6406cfd" providerId="ADAL" clId="{B410EA56-6345-41E8-B39B-6D9A85E2DF3E}" dt="2020-08-18T21:33:01.895" v="407" actId="14100"/>
        <pc:sldMkLst>
          <pc:docMk/>
          <pc:sldMk cId="0" sldId="367"/>
        </pc:sldMkLst>
        <pc:spChg chg="add del mod">
          <ac:chgData name="RENATO ALVES" userId="04a75bc8-771c-490e-a7df-1388e6406cfd" providerId="ADAL" clId="{B410EA56-6345-41E8-B39B-6D9A85E2DF3E}" dt="2020-08-18T21:32:12.688" v="400" actId="478"/>
          <ac:spMkLst>
            <pc:docMk/>
            <pc:sldMk cId="0" sldId="367"/>
            <ac:spMk id="3" creationId="{9B27AF11-44A4-4A9A-ACB2-6995C531F53A}"/>
          </ac:spMkLst>
        </pc:spChg>
        <pc:spChg chg="mod">
          <ac:chgData name="RENATO ALVES" userId="04a75bc8-771c-490e-a7df-1388e6406cfd" providerId="ADAL" clId="{B410EA56-6345-41E8-B39B-6D9A85E2DF3E}" dt="2020-08-18T21:33:01.895" v="407" actId="14100"/>
          <ac:spMkLst>
            <pc:docMk/>
            <pc:sldMk cId="0" sldId="367"/>
            <ac:spMk id="6" creationId="{0D1C134F-EB76-48DA-BE08-A41A2846341A}"/>
          </ac:spMkLst>
        </pc:spChg>
        <pc:spChg chg="del">
          <ac:chgData name="RENATO ALVES" userId="04a75bc8-771c-490e-a7df-1388e6406cfd" providerId="ADAL" clId="{B410EA56-6345-41E8-B39B-6D9A85E2DF3E}" dt="2020-08-18T21:29:07.517" v="319" actId="478"/>
          <ac:spMkLst>
            <pc:docMk/>
            <pc:sldMk cId="0" sldId="367"/>
            <ac:spMk id="3075" creationId="{4136F378-D5E3-44A9-B406-69768BB3D37E}"/>
          </ac:spMkLst>
        </pc:spChg>
      </pc:sldChg>
      <pc:sldChg chg="modSp new del mod">
        <pc:chgData name="RENATO ALVES" userId="04a75bc8-771c-490e-a7df-1388e6406cfd" providerId="ADAL" clId="{B410EA56-6345-41E8-B39B-6D9A85E2DF3E}" dt="2020-08-18T21:28:24.261" v="304" actId="47"/>
        <pc:sldMkLst>
          <pc:docMk/>
          <pc:sldMk cId="2898145517" sldId="367"/>
        </pc:sldMkLst>
        <pc:spChg chg="mod">
          <ac:chgData name="RENATO ALVES" userId="04a75bc8-771c-490e-a7df-1388e6406cfd" providerId="ADAL" clId="{B410EA56-6345-41E8-B39B-6D9A85E2DF3E}" dt="2020-08-18T21:28:21.394" v="303" actId="20577"/>
          <ac:spMkLst>
            <pc:docMk/>
            <pc:sldMk cId="2898145517" sldId="367"/>
            <ac:spMk id="2" creationId="{9DB1D952-76F5-46EE-B727-D6219C330C8C}"/>
          </ac:spMkLst>
        </pc:spChg>
      </pc:sldChg>
      <pc:sldChg chg="addSp modSp new del mod">
        <pc:chgData name="RENATO ALVES" userId="04a75bc8-771c-490e-a7df-1388e6406cfd" providerId="ADAL" clId="{B410EA56-6345-41E8-B39B-6D9A85E2DF3E}" dt="2020-08-18T21:28:54.187" v="309" actId="47"/>
        <pc:sldMkLst>
          <pc:docMk/>
          <pc:sldMk cId="3672315503" sldId="367"/>
        </pc:sldMkLst>
        <pc:spChg chg="mod">
          <ac:chgData name="RENATO ALVES" userId="04a75bc8-771c-490e-a7df-1388e6406cfd" providerId="ADAL" clId="{B410EA56-6345-41E8-B39B-6D9A85E2DF3E}" dt="2020-08-18T21:28:30.332" v="306"/>
          <ac:spMkLst>
            <pc:docMk/>
            <pc:sldMk cId="3672315503" sldId="367"/>
            <ac:spMk id="3" creationId="{6BA02A58-E96E-46BB-9B4D-F14993421F92}"/>
          </ac:spMkLst>
        </pc:spChg>
        <pc:spChg chg="add mod">
          <ac:chgData name="RENATO ALVES" userId="04a75bc8-771c-490e-a7df-1388e6406cfd" providerId="ADAL" clId="{B410EA56-6345-41E8-B39B-6D9A85E2DF3E}" dt="2020-08-18T21:28:52.627" v="308" actId="6549"/>
          <ac:spMkLst>
            <pc:docMk/>
            <pc:sldMk cId="3672315503" sldId="367"/>
            <ac:spMk id="6" creationId="{92F7E3CB-CCB6-40AC-88CF-70FBD0202971}"/>
          </ac:spMkLst>
        </pc:spChg>
      </pc:sldChg>
    </pc:docChg>
  </pc:docChgLst>
  <pc:docChgLst>
    <pc:chgData name="RENATO ALVES" userId="04a75bc8-771c-490e-a7df-1388e6406cfd" providerId="ADAL" clId="{43D62086-3EDA-47F3-B4F9-254DE9C10A48}"/>
    <pc:docChg chg="undo custSel addSld delSld modSld sldOrd modMainMaster">
      <pc:chgData name="RENATO ALVES" userId="04a75bc8-771c-490e-a7df-1388e6406cfd" providerId="ADAL" clId="{43D62086-3EDA-47F3-B4F9-254DE9C10A48}" dt="2020-05-05T21:27:23.084" v="528" actId="1035"/>
      <pc:docMkLst>
        <pc:docMk/>
      </pc:docMkLst>
      <pc:sldChg chg="modSp mod">
        <pc:chgData name="RENATO ALVES" userId="04a75bc8-771c-490e-a7df-1388e6406cfd" providerId="ADAL" clId="{43D62086-3EDA-47F3-B4F9-254DE9C10A48}" dt="2020-05-02T20:12:07.039" v="29" actId="20577"/>
        <pc:sldMkLst>
          <pc:docMk/>
          <pc:sldMk cId="3831082064" sldId="256"/>
        </pc:sldMkLst>
        <pc:spChg chg="mod">
          <ac:chgData name="RENATO ALVES" userId="04a75bc8-771c-490e-a7df-1388e6406cfd" providerId="ADAL" clId="{43D62086-3EDA-47F3-B4F9-254DE9C10A48}" dt="2020-05-02T20:11:49.756" v="1"/>
          <ac:spMkLst>
            <pc:docMk/>
            <pc:sldMk cId="3831082064" sldId="256"/>
            <ac:spMk id="2" creationId="{00000000-0000-0000-0000-000000000000}"/>
          </ac:spMkLst>
        </pc:spChg>
        <pc:spChg chg="mod">
          <ac:chgData name="RENATO ALVES" userId="04a75bc8-771c-490e-a7df-1388e6406cfd" providerId="ADAL" clId="{43D62086-3EDA-47F3-B4F9-254DE9C10A48}" dt="2020-05-02T20:12:07.039" v="29" actId="20577"/>
          <ac:spMkLst>
            <pc:docMk/>
            <pc:sldMk cId="3831082064" sldId="256"/>
            <ac:spMk id="3" creationId="{00000000-0000-0000-0000-000000000000}"/>
          </ac:spMkLst>
        </pc:spChg>
      </pc:sldChg>
      <pc:sldChg chg="del">
        <pc:chgData name="RENATO ALVES" userId="04a75bc8-771c-490e-a7df-1388e6406cfd" providerId="ADAL" clId="{43D62086-3EDA-47F3-B4F9-254DE9C10A48}" dt="2020-05-05T20:22:23.078" v="39" actId="47"/>
        <pc:sldMkLst>
          <pc:docMk/>
          <pc:sldMk cId="183740369" sldId="339"/>
        </pc:sldMkLst>
      </pc:sldChg>
      <pc:sldChg chg="modSp new mod">
        <pc:chgData name="RENATO ALVES" userId="04a75bc8-771c-490e-a7df-1388e6406cfd" providerId="ADAL" clId="{43D62086-3EDA-47F3-B4F9-254DE9C10A48}" dt="2020-05-05T20:51:17.455" v="299" actId="20577"/>
        <pc:sldMkLst>
          <pc:docMk/>
          <pc:sldMk cId="695319260" sldId="359"/>
        </pc:sldMkLst>
        <pc:spChg chg="mod">
          <ac:chgData name="RENATO ALVES" userId="04a75bc8-771c-490e-a7df-1388e6406cfd" providerId="ADAL" clId="{43D62086-3EDA-47F3-B4F9-254DE9C10A48}" dt="2020-05-05T20:51:17.455" v="299" actId="20577"/>
          <ac:spMkLst>
            <pc:docMk/>
            <pc:sldMk cId="695319260" sldId="359"/>
            <ac:spMk id="2" creationId="{72B3AE32-A91E-4A1F-BDF5-81AB5B0D5AFC}"/>
          </ac:spMkLst>
        </pc:spChg>
        <pc:spChg chg="mod">
          <ac:chgData name="RENATO ALVES" userId="04a75bc8-771c-490e-a7df-1388e6406cfd" providerId="ADAL" clId="{43D62086-3EDA-47F3-B4F9-254DE9C10A48}" dt="2020-05-05T20:51:12.621" v="288" actId="20577"/>
          <ac:spMkLst>
            <pc:docMk/>
            <pc:sldMk cId="695319260" sldId="359"/>
            <ac:spMk id="3" creationId="{8C746B6A-794F-4FDE-9076-A68C9A92B1CA}"/>
          </ac:spMkLst>
        </pc:spChg>
      </pc:sldChg>
      <pc:sldChg chg="addSp delSp modSp new mod">
        <pc:chgData name="RENATO ALVES" userId="04a75bc8-771c-490e-a7df-1388e6406cfd" providerId="ADAL" clId="{43D62086-3EDA-47F3-B4F9-254DE9C10A48}" dt="2020-05-05T20:53:06.539" v="324" actId="1035"/>
        <pc:sldMkLst>
          <pc:docMk/>
          <pc:sldMk cId="2924529311" sldId="360"/>
        </pc:sldMkLst>
        <pc:spChg chg="add del mod">
          <ac:chgData name="RENATO ALVES" userId="04a75bc8-771c-490e-a7df-1388e6406cfd" providerId="ADAL" clId="{43D62086-3EDA-47F3-B4F9-254DE9C10A48}" dt="2020-05-05T20:52:51.527" v="313" actId="404"/>
          <ac:spMkLst>
            <pc:docMk/>
            <pc:sldMk cId="2924529311" sldId="360"/>
            <ac:spMk id="2" creationId="{22D63166-2784-4215-AEA9-5626A9D61873}"/>
          </ac:spMkLst>
        </pc:spChg>
        <pc:spChg chg="add del">
          <ac:chgData name="RENATO ALVES" userId="04a75bc8-771c-490e-a7df-1388e6406cfd" providerId="ADAL" clId="{43D62086-3EDA-47F3-B4F9-254DE9C10A48}" dt="2020-05-05T20:52:42.841" v="310"/>
          <ac:spMkLst>
            <pc:docMk/>
            <pc:sldMk cId="2924529311" sldId="360"/>
            <ac:spMk id="3" creationId="{97F2DB2D-56FE-457D-B8EB-DF4D9F8C7679}"/>
          </ac:spMkLst>
        </pc:spChg>
        <pc:graphicFrameChg chg="add del mod">
          <ac:chgData name="RENATO ALVES" userId="04a75bc8-771c-490e-a7df-1388e6406cfd" providerId="ADAL" clId="{43D62086-3EDA-47F3-B4F9-254DE9C10A48}" dt="2020-05-05T20:52:25.013" v="305"/>
          <ac:graphicFrameMkLst>
            <pc:docMk/>
            <pc:sldMk cId="2924529311" sldId="360"/>
            <ac:graphicFrameMk id="5" creationId="{68DE0FF2-90D7-4A9B-A453-96CEC2A9134B}"/>
          </ac:graphicFrameMkLst>
        </pc:graphicFrameChg>
        <pc:graphicFrameChg chg="add mod modGraphic">
          <ac:chgData name="RENATO ALVES" userId="04a75bc8-771c-490e-a7df-1388e6406cfd" providerId="ADAL" clId="{43D62086-3EDA-47F3-B4F9-254DE9C10A48}" dt="2020-05-05T20:53:06.539" v="324" actId="1035"/>
          <ac:graphicFrameMkLst>
            <pc:docMk/>
            <pc:sldMk cId="2924529311" sldId="360"/>
            <ac:graphicFrameMk id="6" creationId="{785CD0F4-5AFA-4127-9FBF-DDD66808498D}"/>
          </ac:graphicFrameMkLst>
        </pc:graphicFrameChg>
      </pc:sldChg>
      <pc:sldChg chg="addSp delSp modSp new mod ord">
        <pc:chgData name="RENATO ALVES" userId="04a75bc8-771c-490e-a7df-1388e6406cfd" providerId="ADAL" clId="{43D62086-3EDA-47F3-B4F9-254DE9C10A48}" dt="2020-05-05T21:22:29.207" v="484"/>
        <pc:sldMkLst>
          <pc:docMk/>
          <pc:sldMk cId="1266928952" sldId="361"/>
        </pc:sldMkLst>
        <pc:spChg chg="mod">
          <ac:chgData name="RENATO ALVES" userId="04a75bc8-771c-490e-a7df-1388e6406cfd" providerId="ADAL" clId="{43D62086-3EDA-47F3-B4F9-254DE9C10A48}" dt="2020-05-05T20:57:50.600" v="328" actId="20577"/>
          <ac:spMkLst>
            <pc:docMk/>
            <pc:sldMk cId="1266928952" sldId="361"/>
            <ac:spMk id="2" creationId="{21D49C54-CA2B-4C2F-A828-7DA559E188D1}"/>
          </ac:spMkLst>
        </pc:spChg>
        <pc:spChg chg="del">
          <ac:chgData name="RENATO ALVES" userId="04a75bc8-771c-490e-a7df-1388e6406cfd" providerId="ADAL" clId="{43D62086-3EDA-47F3-B4F9-254DE9C10A48}" dt="2020-05-05T21:12:14.463" v="329"/>
          <ac:spMkLst>
            <pc:docMk/>
            <pc:sldMk cId="1266928952" sldId="361"/>
            <ac:spMk id="3" creationId="{F03091BD-ECA8-47C3-8680-320FF44A1E9F}"/>
          </ac:spMkLst>
        </pc:spChg>
        <pc:spChg chg="add del mod">
          <ac:chgData name="RENATO ALVES" userId="04a75bc8-771c-490e-a7df-1388e6406cfd" providerId="ADAL" clId="{43D62086-3EDA-47F3-B4F9-254DE9C10A48}" dt="2020-05-05T21:12:24.557" v="346" actId="478"/>
          <ac:spMkLst>
            <pc:docMk/>
            <pc:sldMk cId="1266928952" sldId="361"/>
            <ac:spMk id="7" creationId="{FF87765B-8B81-4F8F-8052-2180D6B6039E}"/>
          </ac:spMkLst>
        </pc:spChg>
        <pc:picChg chg="add del mod">
          <ac:chgData name="RENATO ALVES" userId="04a75bc8-771c-490e-a7df-1388e6406cfd" providerId="ADAL" clId="{43D62086-3EDA-47F3-B4F9-254DE9C10A48}" dt="2020-05-05T21:12:21.936" v="344" actId="478"/>
          <ac:picMkLst>
            <pc:docMk/>
            <pc:sldMk cId="1266928952" sldId="361"/>
            <ac:picMk id="5" creationId="{C76B593F-9A93-4A1E-B895-8A466F16F8CF}"/>
          </ac:picMkLst>
        </pc:picChg>
        <pc:picChg chg="add mod modCrop">
          <ac:chgData name="RENATO ALVES" userId="04a75bc8-771c-490e-a7df-1388e6406cfd" providerId="ADAL" clId="{43D62086-3EDA-47F3-B4F9-254DE9C10A48}" dt="2020-05-05T21:12:53.815" v="358" actId="1076"/>
          <ac:picMkLst>
            <pc:docMk/>
            <pc:sldMk cId="1266928952" sldId="361"/>
            <ac:picMk id="8" creationId="{BEB7A2F3-D815-4CA5-92F0-A27F6EAD5BAC}"/>
          </ac:picMkLst>
        </pc:picChg>
      </pc:sldChg>
      <pc:sldChg chg="addSp delSp modSp new mod ord">
        <pc:chgData name="RENATO ALVES" userId="04a75bc8-771c-490e-a7df-1388e6406cfd" providerId="ADAL" clId="{43D62086-3EDA-47F3-B4F9-254DE9C10A48}" dt="2020-05-05T21:22:39.360" v="486"/>
        <pc:sldMkLst>
          <pc:docMk/>
          <pc:sldMk cId="3814561302" sldId="362"/>
        </pc:sldMkLst>
        <pc:spChg chg="del">
          <ac:chgData name="RENATO ALVES" userId="04a75bc8-771c-490e-a7df-1388e6406cfd" providerId="ADAL" clId="{43D62086-3EDA-47F3-B4F9-254DE9C10A48}" dt="2020-05-05T21:16:11.055" v="360" actId="478"/>
          <ac:spMkLst>
            <pc:docMk/>
            <pc:sldMk cId="3814561302" sldId="362"/>
            <ac:spMk id="2" creationId="{C755A188-8A5F-4309-85CE-614C70AD9373}"/>
          </ac:spMkLst>
        </pc:spChg>
        <pc:spChg chg="del">
          <ac:chgData name="RENATO ALVES" userId="04a75bc8-771c-490e-a7df-1388e6406cfd" providerId="ADAL" clId="{43D62086-3EDA-47F3-B4F9-254DE9C10A48}" dt="2020-05-05T21:16:11.055" v="360" actId="478"/>
          <ac:spMkLst>
            <pc:docMk/>
            <pc:sldMk cId="3814561302" sldId="362"/>
            <ac:spMk id="3" creationId="{918846AE-552F-4D8C-BB58-DC9FF46B886F}"/>
          </ac:spMkLst>
        </pc:spChg>
        <pc:picChg chg="add mod">
          <ac:chgData name="RENATO ALVES" userId="04a75bc8-771c-490e-a7df-1388e6406cfd" providerId="ADAL" clId="{43D62086-3EDA-47F3-B4F9-254DE9C10A48}" dt="2020-05-05T21:16:16.380" v="369" actId="1035"/>
          <ac:picMkLst>
            <pc:docMk/>
            <pc:sldMk cId="3814561302" sldId="362"/>
            <ac:picMk id="5" creationId="{6F3C085C-6884-4233-A4FC-7390580C98FB}"/>
          </ac:picMkLst>
        </pc:picChg>
      </pc:sldChg>
      <pc:sldChg chg="addSp modSp new mod">
        <pc:chgData name="RENATO ALVES" userId="04a75bc8-771c-490e-a7df-1388e6406cfd" providerId="ADAL" clId="{43D62086-3EDA-47F3-B4F9-254DE9C10A48}" dt="2020-05-05T21:22:24.574" v="482" actId="20577"/>
        <pc:sldMkLst>
          <pc:docMk/>
          <pc:sldMk cId="1479335044" sldId="363"/>
        </pc:sldMkLst>
        <pc:spChg chg="mod">
          <ac:chgData name="RENATO ALVES" userId="04a75bc8-771c-490e-a7df-1388e6406cfd" providerId="ADAL" clId="{43D62086-3EDA-47F3-B4F9-254DE9C10A48}" dt="2020-05-05T21:22:24.574" v="482" actId="20577"/>
          <ac:spMkLst>
            <pc:docMk/>
            <pc:sldMk cId="1479335044" sldId="363"/>
            <ac:spMk id="2" creationId="{D77FDD2D-B31E-4ABF-A618-1AF1D258789F}"/>
          </ac:spMkLst>
        </pc:spChg>
        <pc:spChg chg="mod">
          <ac:chgData name="RENATO ALVES" userId="04a75bc8-771c-490e-a7df-1388e6406cfd" providerId="ADAL" clId="{43D62086-3EDA-47F3-B4F9-254DE9C10A48}" dt="2020-05-05T21:19:31.358" v="465" actId="14100"/>
          <ac:spMkLst>
            <pc:docMk/>
            <pc:sldMk cId="1479335044" sldId="363"/>
            <ac:spMk id="3" creationId="{7112EAA6-B822-4A15-BA5D-41C2DAC5C57A}"/>
          </ac:spMkLst>
        </pc:spChg>
        <pc:picChg chg="add mod">
          <ac:chgData name="RENATO ALVES" userId="04a75bc8-771c-490e-a7df-1388e6406cfd" providerId="ADAL" clId="{43D62086-3EDA-47F3-B4F9-254DE9C10A48}" dt="2020-05-05T21:19:34.924" v="467" actId="14100"/>
          <ac:picMkLst>
            <pc:docMk/>
            <pc:sldMk cId="1479335044" sldId="363"/>
            <ac:picMk id="5" creationId="{1C9C0158-7C7A-4064-BA79-7F8A89AD9A93}"/>
          </ac:picMkLst>
        </pc:picChg>
      </pc:sldChg>
      <pc:sldChg chg="addSp delSp modSp new mod">
        <pc:chgData name="RENATO ALVES" userId="04a75bc8-771c-490e-a7df-1388e6406cfd" providerId="ADAL" clId="{43D62086-3EDA-47F3-B4F9-254DE9C10A48}" dt="2020-05-05T21:27:23.084" v="528" actId="1035"/>
        <pc:sldMkLst>
          <pc:docMk/>
          <pc:sldMk cId="2407517478" sldId="364"/>
        </pc:sldMkLst>
        <pc:spChg chg="mod">
          <ac:chgData name="RENATO ALVES" userId="04a75bc8-771c-490e-a7df-1388e6406cfd" providerId="ADAL" clId="{43D62086-3EDA-47F3-B4F9-254DE9C10A48}" dt="2020-05-05T21:23:20.382" v="490" actId="27636"/>
          <ac:spMkLst>
            <pc:docMk/>
            <pc:sldMk cId="2407517478" sldId="364"/>
            <ac:spMk id="2" creationId="{A00BCEC8-82E5-4369-88D4-30D6DE9F9DB1}"/>
          </ac:spMkLst>
        </pc:spChg>
        <pc:spChg chg="del mod">
          <ac:chgData name="RENATO ALVES" userId="04a75bc8-771c-490e-a7df-1388e6406cfd" providerId="ADAL" clId="{43D62086-3EDA-47F3-B4F9-254DE9C10A48}" dt="2020-05-05T21:23:25.674" v="491"/>
          <ac:spMkLst>
            <pc:docMk/>
            <pc:sldMk cId="2407517478" sldId="364"/>
            <ac:spMk id="3" creationId="{05EB371D-3256-4075-B8FE-F5794BFB7AAF}"/>
          </ac:spMkLst>
        </pc:spChg>
        <pc:spChg chg="add del mod">
          <ac:chgData name="RENATO ALVES" userId="04a75bc8-771c-490e-a7df-1388e6406cfd" providerId="ADAL" clId="{43D62086-3EDA-47F3-B4F9-254DE9C10A48}" dt="2020-05-05T21:25:50.960" v="501" actId="478"/>
          <ac:spMkLst>
            <pc:docMk/>
            <pc:sldMk cId="2407517478" sldId="364"/>
            <ac:spMk id="7" creationId="{AC7A06CA-4EE3-42B2-B17C-474054A07A6B}"/>
          </ac:spMkLst>
        </pc:spChg>
        <pc:spChg chg="add del mod">
          <ac:chgData name="RENATO ALVES" userId="04a75bc8-771c-490e-a7df-1388e6406cfd" providerId="ADAL" clId="{43D62086-3EDA-47F3-B4F9-254DE9C10A48}" dt="2020-05-05T21:26:09.477" v="504" actId="478"/>
          <ac:spMkLst>
            <pc:docMk/>
            <pc:sldMk cId="2407517478" sldId="364"/>
            <ac:spMk id="11" creationId="{54AD922E-7D67-4721-8652-80AC3DA06DE4}"/>
          </ac:spMkLst>
        </pc:spChg>
        <pc:spChg chg="add mod">
          <ac:chgData name="RENATO ALVES" userId="04a75bc8-771c-490e-a7df-1388e6406cfd" providerId="ADAL" clId="{43D62086-3EDA-47F3-B4F9-254DE9C10A48}" dt="2020-05-05T21:27:23.084" v="528" actId="1035"/>
          <ac:spMkLst>
            <pc:docMk/>
            <pc:sldMk cId="2407517478" sldId="364"/>
            <ac:spMk id="13" creationId="{BED9EABA-75AC-4E5E-8B31-85E2B5DD9426}"/>
          </ac:spMkLst>
        </pc:spChg>
        <pc:picChg chg="add del mod">
          <ac:chgData name="RENATO ALVES" userId="04a75bc8-771c-490e-a7df-1388e6406cfd" providerId="ADAL" clId="{43D62086-3EDA-47F3-B4F9-254DE9C10A48}" dt="2020-05-05T21:26:06.773" v="502" actId="478"/>
          <ac:picMkLst>
            <pc:docMk/>
            <pc:sldMk cId="2407517478" sldId="364"/>
            <ac:picMk id="5" creationId="{A7290DC2-E84B-435A-A4F2-502D01623CE4}"/>
          </ac:picMkLst>
        </pc:picChg>
        <pc:picChg chg="add del">
          <ac:chgData name="RENATO ALVES" userId="04a75bc8-771c-490e-a7df-1388e6406cfd" providerId="ADAL" clId="{43D62086-3EDA-47F3-B4F9-254DE9C10A48}" dt="2020-05-05T21:25:50.409" v="500"/>
          <ac:picMkLst>
            <pc:docMk/>
            <pc:sldMk cId="2407517478" sldId="364"/>
            <ac:picMk id="8" creationId="{F0AD867A-7B1A-41A7-8547-9C848EE60E3E}"/>
          </ac:picMkLst>
        </pc:picChg>
        <pc:picChg chg="add del mod">
          <ac:chgData name="RENATO ALVES" userId="04a75bc8-771c-490e-a7df-1388e6406cfd" providerId="ADAL" clId="{43D62086-3EDA-47F3-B4F9-254DE9C10A48}" dt="2020-05-05T21:25:49.559" v="498"/>
          <ac:picMkLst>
            <pc:docMk/>
            <pc:sldMk cId="2407517478" sldId="364"/>
            <ac:picMk id="9" creationId="{7C74F2B9-866D-4CB7-B450-EB7176BDF66C}"/>
          </ac:picMkLst>
        </pc:picChg>
        <pc:picChg chg="add mod">
          <ac:chgData name="RENATO ALVES" userId="04a75bc8-771c-490e-a7df-1388e6406cfd" providerId="ADAL" clId="{43D62086-3EDA-47F3-B4F9-254DE9C10A48}" dt="2020-05-05T21:26:47.758" v="521" actId="1035"/>
          <ac:picMkLst>
            <pc:docMk/>
            <pc:sldMk cId="2407517478" sldId="364"/>
            <ac:picMk id="12" creationId="{46285E98-98AC-454A-9C82-1A1DBC052DFA}"/>
          </ac:picMkLst>
        </pc:picChg>
      </pc:sldChg>
      <pc:sldMasterChg chg="modSp mod">
        <pc:chgData name="RENATO ALVES" userId="04a75bc8-771c-490e-a7df-1388e6406cfd" providerId="ADAL" clId="{43D62086-3EDA-47F3-B4F9-254DE9C10A48}" dt="2020-05-04T19:09:18.701" v="38" actId="404"/>
        <pc:sldMasterMkLst>
          <pc:docMk/>
          <pc:sldMasterMk cId="1536032657" sldId="2147483660"/>
        </pc:sldMasterMkLst>
        <pc:spChg chg="mod">
          <ac:chgData name="RENATO ALVES" userId="04a75bc8-771c-490e-a7df-1388e6406cfd" providerId="ADAL" clId="{43D62086-3EDA-47F3-B4F9-254DE9C10A48}" dt="2020-05-04T19:09:18.701" v="38" actId="404"/>
          <ac:spMkLst>
            <pc:docMk/>
            <pc:sldMasterMk cId="1536032657" sldId="2147483660"/>
            <ac:spMk id="8"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478576-9F64-46B8-AB75-8BE45A099EEC}" type="datetimeFigureOut">
              <a:rPr lang="pt-BR" smtClean="0"/>
              <a:t>18/08/2020</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042990-3CA6-4D3E-B862-019EEFB08AC3}" type="slidenum">
              <a:rPr lang="pt-BR" smtClean="0"/>
              <a:t>‹nº›</a:t>
            </a:fld>
            <a:endParaRPr lang="pt-BR"/>
          </a:p>
        </p:txBody>
      </p:sp>
    </p:spTree>
    <p:extLst>
      <p:ext uri="{BB962C8B-B14F-4D97-AF65-F5344CB8AC3E}">
        <p14:creationId xmlns:p14="http://schemas.microsoft.com/office/powerpoint/2010/main" val="2367355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A01A1-41E2-4C46-B038-DED0612FE2E2}" type="datetimeFigureOut">
              <a:rPr lang="pt-BR" smtClean="0"/>
              <a:t>18/08/2020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3E4923-7E04-4256-96FD-0B958F3D677A}" type="slidenum">
              <a:rPr lang="pt-BR" smtClean="0"/>
              <a:t>‹nº›</a:t>
            </a:fld>
            <a:endParaRPr lang="pt-BR"/>
          </a:p>
        </p:txBody>
      </p:sp>
    </p:spTree>
    <p:extLst>
      <p:ext uri="{BB962C8B-B14F-4D97-AF65-F5344CB8AC3E}">
        <p14:creationId xmlns:p14="http://schemas.microsoft.com/office/powerpoint/2010/main" val="160143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2E9637-15AA-44C3-8ABF-78C68B742EBC}" type="datetime1">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126605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EAE77-62F6-4D4F-BF66-488D085A62F0}" type="datetime1">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76597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A3DC1-8D13-4B87-83C7-6EDA2B3D8733}" type="datetime1">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3309224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7013" y="90488"/>
            <a:ext cx="8683625" cy="1143000"/>
          </a:xfrm>
        </p:spPr>
        <p:txBody>
          <a:bodyPr/>
          <a:lstStyle/>
          <a:p>
            <a:r>
              <a:rPr lang="pt-BR"/>
              <a:t>Clique para editar o título mestre</a:t>
            </a:r>
          </a:p>
        </p:txBody>
      </p:sp>
      <p:sp>
        <p:nvSpPr>
          <p:cNvPr id="3" name="Espaço Reservado para Tabela 2"/>
          <p:cNvSpPr>
            <a:spLocks noGrp="1"/>
          </p:cNvSpPr>
          <p:nvPr>
            <p:ph type="tbl" idx="1"/>
          </p:nvPr>
        </p:nvSpPr>
        <p:spPr>
          <a:xfrm>
            <a:off x="455613" y="2295525"/>
            <a:ext cx="8224837" cy="3571875"/>
          </a:xfrm>
        </p:spPr>
        <p:txBody>
          <a:bodyPr/>
          <a:lstStyle/>
          <a:p>
            <a:endParaRPr lang="pt-BR"/>
          </a:p>
        </p:txBody>
      </p:sp>
    </p:spTree>
    <p:extLst>
      <p:ext uri="{BB962C8B-B14F-4D97-AF65-F5344CB8AC3E}">
        <p14:creationId xmlns:p14="http://schemas.microsoft.com/office/powerpoint/2010/main" val="318121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18F5F-DD14-4728-8E98-6C597456DC1C}" type="datetime1">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307794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52DC6-6481-424E-A111-4823C7BFAB0C}" type="datetime1">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227548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7F838-3CFF-42F6-A121-85C7B23DD612}" type="datetime1">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353867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A7CE7-9525-47FB-AE73-FE3FED9EA0F6}" type="datetime1">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142680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388730-765E-49A6-8383-AACC133D2030}" type="datetime1">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97391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E7F1E-4173-498A-9DAA-C45F924C9B26}" type="datetime1">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176135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1E394-D238-4F20-8116-82C651435BF7}" type="datetime1">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24852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45232-3D0C-4AA3-82A4-A53246C79D71}" type="datetime1">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2D6D7-4B3E-48EC-9686-78CBB24005FA}" type="slidenum">
              <a:rPr lang="en-US" smtClean="0"/>
              <a:t>‹nº›</a:t>
            </a:fld>
            <a:endParaRPr lang="en-US"/>
          </a:p>
        </p:txBody>
      </p:sp>
    </p:spTree>
    <p:extLst>
      <p:ext uri="{BB962C8B-B14F-4D97-AF65-F5344CB8AC3E}">
        <p14:creationId xmlns:p14="http://schemas.microsoft.com/office/powerpoint/2010/main" val="52811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365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8500" y="1693774"/>
            <a:ext cx="8229600" cy="44196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001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22018-81CB-435A-A68B-3ECB4CE2260A}" type="datetime1">
              <a:rPr lang="en-US" smtClean="0"/>
              <a:t>8/18/2020</a:t>
            </a:fld>
            <a:endParaRPr lang="en-US"/>
          </a:p>
        </p:txBody>
      </p:sp>
      <p:sp>
        <p:nvSpPr>
          <p:cNvPr id="5" name="Footer Placeholder 4"/>
          <p:cNvSpPr>
            <a:spLocks noGrp="1"/>
          </p:cNvSpPr>
          <p:nvPr>
            <p:ph type="ftr" sz="quarter" idx="3"/>
          </p:nvPr>
        </p:nvSpPr>
        <p:spPr>
          <a:xfrm>
            <a:off x="34671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D6D7-4B3E-48EC-9686-78CBB24005FA}" type="slidenum">
              <a:rPr lang="en-US" smtClean="0"/>
              <a:t>‹nº›</a:t>
            </a:fld>
            <a:endParaRPr lang="en-US"/>
          </a:p>
        </p:txBody>
      </p:sp>
      <p:sp>
        <p:nvSpPr>
          <p:cNvPr id="9" name="Rectangle 8"/>
          <p:cNvSpPr/>
          <p:nvPr/>
        </p:nvSpPr>
        <p:spPr>
          <a:xfrm rot="16200000">
            <a:off x="-3188781" y="3160713"/>
            <a:ext cx="6873368" cy="521208"/>
          </a:xfrm>
          <a:prstGeom prst="rect">
            <a:avLst/>
          </a:prstGeom>
          <a:gradFill flip="none" rotWithShape="1">
            <a:gsLst>
              <a:gs pos="42000">
                <a:srgbClr val="AD7979"/>
              </a:gs>
              <a:gs pos="35000">
                <a:srgbClr val="CAA8A8"/>
              </a:gs>
              <a:gs pos="75000">
                <a:srgbClr val="640101"/>
              </a:gs>
              <a:gs pos="18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sp>
        <p:nvSpPr>
          <p:cNvPr id="8" name="TextBox 7"/>
          <p:cNvSpPr txBox="1"/>
          <p:nvPr/>
        </p:nvSpPr>
        <p:spPr>
          <a:xfrm rot="16200000">
            <a:off x="-2079724" y="2124046"/>
            <a:ext cx="4648200" cy="400110"/>
          </a:xfrm>
          <a:prstGeom prst="rect">
            <a:avLst/>
          </a:prstGeom>
          <a:noFill/>
        </p:spPr>
        <p:txBody>
          <a:bodyPr wrap="square" rtlCol="0">
            <a:spAutoFit/>
          </a:bodyPr>
          <a:lstStyle/>
          <a:p>
            <a:pPr algn="r"/>
            <a:r>
              <a:rPr lang="pt-BR" sz="2000" b="1" noProof="0" dirty="0">
                <a:solidFill>
                  <a:schemeClr val="bg1"/>
                </a:solidFill>
              </a:rPr>
              <a:t>Programação em Microinformática</a:t>
            </a:r>
          </a:p>
        </p:txBody>
      </p:sp>
      <p:pic>
        <p:nvPicPr>
          <p:cNvPr id="10" name="Imagem 9"/>
          <p:cNvPicPr>
            <a:picLocks noChangeAspect="1"/>
          </p:cNvPicPr>
          <p:nvPr userDrawn="1"/>
        </p:nvPicPr>
        <p:blipFill rotWithShape="1">
          <a:blip r:embed="rId14"/>
          <a:srcRect b="30114"/>
          <a:stretch/>
        </p:blipFill>
        <p:spPr>
          <a:xfrm rot="16200000">
            <a:off x="-376558" y="6124705"/>
            <a:ext cx="1099881" cy="360000"/>
          </a:xfrm>
          <a:prstGeom prst="rect">
            <a:avLst/>
          </a:prstGeom>
        </p:spPr>
      </p:pic>
    </p:spTree>
    <p:extLst>
      <p:ext uri="{BB962C8B-B14F-4D97-AF65-F5344CB8AC3E}">
        <p14:creationId xmlns:p14="http://schemas.microsoft.com/office/powerpoint/2010/main" val="1536032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images.google.com.br/imgres?imgurl=http://www.sistemafielcontabil.com.br/imagenssite/windows_xp_logo.jpg&amp;imgrefurl=http://www.sistemafielcontabil.com.br/index.php%3Foption%3Dcom_content%26task%3Dview%26id%3D35%26Itemid%3D2&amp;usg=__SdP7mgszDsZVsvtr4CqKxCev7nU=&amp;h=329&amp;w=450&amp;sz=22&amp;hl=pt-BR&amp;start=4&amp;sig2=vx9z_oeWPe8ZKRhZi0yH2g&amp;tbnid=Iyi7tfhviUTotM:&amp;tbnh=93&amp;tbnw=127&amp;ei=joemSZGbCOGBtgfQ4YDiDw&amp;prev=/images%3Fq%3Dwindows%2Bxp%26gbv%3D2%26hl%3Dpt-BR"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iscoverybrasil.com/internet/interactivo.shtml"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renato.sa@outlook.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lBXmHzZTuG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1470025"/>
          </a:xfrm>
        </p:spPr>
        <p:txBody>
          <a:bodyPr/>
          <a:lstStyle/>
          <a:p>
            <a:r>
              <a:rPr lang="pt-BR" dirty="0"/>
              <a:t>Programação em Microinformática</a:t>
            </a:r>
          </a:p>
        </p:txBody>
      </p:sp>
      <p:sp>
        <p:nvSpPr>
          <p:cNvPr id="3" name="Subtitle 2"/>
          <p:cNvSpPr>
            <a:spLocks noGrp="1"/>
          </p:cNvSpPr>
          <p:nvPr>
            <p:ph type="subTitle" idx="1"/>
          </p:nvPr>
        </p:nvSpPr>
        <p:spPr/>
        <p:txBody>
          <a:bodyPr>
            <a:normAutofit/>
          </a:bodyPr>
          <a:lstStyle/>
          <a:p>
            <a:r>
              <a:rPr lang="pt-BR" dirty="0"/>
              <a:t>Prof. Ms. Renato dos Santos Alves</a:t>
            </a:r>
          </a:p>
          <a:p>
            <a:r>
              <a:rPr lang="pt-BR" dirty="0"/>
              <a:t>18/08/2020</a:t>
            </a:r>
          </a:p>
          <a:p>
            <a:r>
              <a:rPr lang="pt-BR" dirty="0"/>
              <a:t>Fatec Taquaritinga</a:t>
            </a:r>
          </a:p>
        </p:txBody>
      </p:sp>
      <p:sp>
        <p:nvSpPr>
          <p:cNvPr id="4" name="Espaço Reservado para Número de Slide 3"/>
          <p:cNvSpPr>
            <a:spLocks noGrp="1"/>
          </p:cNvSpPr>
          <p:nvPr>
            <p:ph type="sldNum" sz="quarter" idx="12"/>
          </p:nvPr>
        </p:nvSpPr>
        <p:spPr/>
        <p:txBody>
          <a:bodyPr/>
          <a:lstStyle/>
          <a:p>
            <a:fld id="{5022D6D7-4B3E-48EC-9686-78CBB24005FA}" type="slidenum">
              <a:rPr lang="en-US" smtClean="0"/>
              <a:t>1</a:t>
            </a:fld>
            <a:endParaRPr lang="en-US"/>
          </a:p>
        </p:txBody>
      </p:sp>
    </p:spTree>
    <p:extLst>
      <p:ext uri="{BB962C8B-B14F-4D97-AF65-F5344CB8AC3E}">
        <p14:creationId xmlns:p14="http://schemas.microsoft.com/office/powerpoint/2010/main" val="383108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a:extLst>
              <a:ext uri="{FF2B5EF4-FFF2-40B4-BE49-F238E27FC236}">
                <a16:creationId xmlns:a16="http://schemas.microsoft.com/office/drawing/2014/main" id="{FED8C7A4-484E-4CD0-B9A3-6B54AA68CB32}"/>
              </a:ext>
            </a:extLst>
          </p:cNvPr>
          <p:cNvSpPr>
            <a:spLocks noGrp="1"/>
          </p:cNvSpPr>
          <p:nvPr>
            <p:ph type="title"/>
          </p:nvPr>
        </p:nvSpPr>
        <p:spPr/>
        <p:txBody>
          <a:bodyPr/>
          <a:lstStyle/>
          <a:p>
            <a:r>
              <a:rPr lang="pt-BR" altLang="pt-BR"/>
              <a:t>Conceito Informática</a:t>
            </a:r>
          </a:p>
        </p:txBody>
      </p:sp>
      <p:sp>
        <p:nvSpPr>
          <p:cNvPr id="4099" name="Espaço Reservado para Conteúdo 2">
            <a:extLst>
              <a:ext uri="{FF2B5EF4-FFF2-40B4-BE49-F238E27FC236}">
                <a16:creationId xmlns:a16="http://schemas.microsoft.com/office/drawing/2014/main" id="{6099B002-5F0E-4BCA-802A-A482E1DC3443}"/>
              </a:ext>
            </a:extLst>
          </p:cNvPr>
          <p:cNvSpPr>
            <a:spLocks noGrp="1"/>
          </p:cNvSpPr>
          <p:nvPr>
            <p:ph idx="1"/>
          </p:nvPr>
        </p:nvSpPr>
        <p:spPr>
          <a:xfrm>
            <a:off x="457200" y="1285875"/>
            <a:ext cx="8229600" cy="4845050"/>
          </a:xfrm>
        </p:spPr>
        <p:txBody>
          <a:bodyPr/>
          <a:lstStyle/>
          <a:p>
            <a:pPr algn="just">
              <a:buFont typeface="Wingdings" panose="05000000000000000000" pitchFamily="2" charset="2"/>
              <a:buNone/>
            </a:pPr>
            <a:r>
              <a:rPr lang="pt-BR" altLang="pt-BR" sz="2400" i="1"/>
              <a:t>	</a:t>
            </a:r>
            <a:r>
              <a:rPr lang="pt-BR" altLang="pt-BR" sz="2400" i="1" u="sng"/>
              <a:t>Informática</a:t>
            </a:r>
            <a:r>
              <a:rPr lang="pt-BR" altLang="pt-BR" sz="2400"/>
              <a:t> é o nome genérico do conjunto das Ciências da Informação que inclui: a teoria da informação, o processo de cálculo, a análise numérica e os métodos teóricos da representação dos conhecimentos e de modelagem dos problemas. E a palavra </a:t>
            </a:r>
            <a:r>
              <a:rPr lang="pt-BR" altLang="pt-BR" sz="2400" u="sng"/>
              <a:t>Informática</a:t>
            </a:r>
            <a:r>
              <a:rPr lang="pt-BR" altLang="pt-BR" sz="2400"/>
              <a:t> refere-se, também, especificamente ao processo de tratamento automático da informação por meio de máquinas eletrônicas, os computadores.</a:t>
            </a:r>
            <a:br>
              <a:rPr lang="pt-BR" altLang="pt-BR" sz="2400"/>
            </a:br>
            <a:br>
              <a:rPr lang="pt-BR" altLang="pt-BR" sz="2400"/>
            </a:br>
            <a:r>
              <a:rPr lang="pt-BR" altLang="pt-BR" sz="2400"/>
              <a:t>De um modo geral, pode-se pensar em </a:t>
            </a:r>
            <a:r>
              <a:rPr lang="pt-BR" altLang="pt-BR" sz="2400" i="1"/>
              <a:t>computador</a:t>
            </a:r>
            <a:r>
              <a:rPr lang="pt-BR" altLang="pt-BR" sz="2400"/>
              <a:t> como um equipamento capaz de armazenar e processar, lógica e matematicamente, quantidades numéricas.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a:extLst>
              <a:ext uri="{FF2B5EF4-FFF2-40B4-BE49-F238E27FC236}">
                <a16:creationId xmlns:a16="http://schemas.microsoft.com/office/drawing/2014/main" id="{A7C051BF-9F3C-456F-9AC5-E9D9860EC6AD}"/>
              </a:ext>
            </a:extLst>
          </p:cNvPr>
          <p:cNvSpPr>
            <a:spLocks noGrp="1"/>
          </p:cNvSpPr>
          <p:nvPr>
            <p:ph type="title"/>
          </p:nvPr>
        </p:nvSpPr>
        <p:spPr/>
        <p:txBody>
          <a:bodyPr>
            <a:normAutofit fontScale="90000"/>
          </a:bodyPr>
          <a:lstStyle/>
          <a:p>
            <a:r>
              <a:rPr lang="pt-BR" altLang="pt-BR" b="1"/>
              <a:t>Hardware e Software</a:t>
            </a:r>
            <a:br>
              <a:rPr lang="pt-BR" altLang="pt-BR" b="1"/>
            </a:br>
            <a:endParaRPr lang="pt-BR" altLang="pt-BR"/>
          </a:p>
        </p:txBody>
      </p:sp>
      <p:sp>
        <p:nvSpPr>
          <p:cNvPr id="5123" name="Espaço Reservado para Conteúdo 2">
            <a:extLst>
              <a:ext uri="{FF2B5EF4-FFF2-40B4-BE49-F238E27FC236}">
                <a16:creationId xmlns:a16="http://schemas.microsoft.com/office/drawing/2014/main" id="{79148E60-05CC-4D89-89C4-50FC5C6EA174}"/>
              </a:ext>
            </a:extLst>
          </p:cNvPr>
          <p:cNvSpPr>
            <a:spLocks noGrp="1"/>
          </p:cNvSpPr>
          <p:nvPr>
            <p:ph idx="1"/>
          </p:nvPr>
        </p:nvSpPr>
        <p:spPr>
          <a:xfrm>
            <a:off x="428625" y="1255713"/>
            <a:ext cx="8358188" cy="5030787"/>
          </a:xfrm>
        </p:spPr>
        <p:txBody>
          <a:bodyPr>
            <a:normAutofit lnSpcReduction="10000"/>
          </a:bodyPr>
          <a:lstStyle/>
          <a:p>
            <a:pPr algn="just">
              <a:buFont typeface="Wingdings" panose="05000000000000000000" pitchFamily="2" charset="2"/>
              <a:buNone/>
            </a:pPr>
            <a:r>
              <a:rPr lang="pt-BR" altLang="pt-BR" sz="2400"/>
              <a:t>	Um </a:t>
            </a:r>
            <a:r>
              <a:rPr lang="pt-BR" altLang="pt-BR" sz="2400" i="1" u="sng"/>
              <a:t>computador</a:t>
            </a:r>
            <a:r>
              <a:rPr lang="pt-BR" altLang="pt-BR" sz="2400" i="1"/>
              <a:t> </a:t>
            </a:r>
            <a:r>
              <a:rPr lang="pt-BR" altLang="pt-BR" sz="2400" i="1" u="sng"/>
              <a:t>digital</a:t>
            </a:r>
            <a:r>
              <a:rPr lang="pt-BR" altLang="pt-BR" sz="2400"/>
              <a:t> é um equipamento eletrônico que processa dados usando programas, podendo ser dividido em:								</a:t>
            </a:r>
          </a:p>
          <a:p>
            <a:pPr algn="just">
              <a:buFont typeface="Wingdings" panose="05000000000000000000" pitchFamily="2" charset="2"/>
              <a:buChar char=""/>
            </a:pPr>
            <a:r>
              <a:rPr lang="pt-BR" altLang="pt-BR" sz="2400"/>
              <a:t>uma parte "</a:t>
            </a:r>
            <a:r>
              <a:rPr lang="pt-BR" altLang="pt-BR" sz="2400" i="1"/>
              <a:t>física</a:t>
            </a:r>
            <a:r>
              <a:rPr lang="pt-BR" altLang="pt-BR" sz="2400"/>
              <a:t>" (concreta, visível e palpável) denominada "</a:t>
            </a:r>
            <a:r>
              <a:rPr lang="pt-BR" altLang="pt-BR" sz="2400" i="1"/>
              <a:t>hardware</a:t>
            </a:r>
            <a:r>
              <a:rPr lang="pt-BR" altLang="pt-BR" sz="2400"/>
              <a:t>": os fios, placas de circuitos integrados, monitor, impressora, mouse, teclado, modem, placa de rede etc... Ou seja, é o equipamento.</a:t>
            </a:r>
          </a:p>
          <a:p>
            <a:pPr algn="just">
              <a:buFont typeface="Wingdings" panose="05000000000000000000" pitchFamily="2" charset="2"/>
              <a:buChar char=""/>
            </a:pPr>
            <a:endParaRPr lang="pt-BR" altLang="pt-BR" sz="2400"/>
          </a:p>
          <a:p>
            <a:pPr algn="just">
              <a:buFont typeface="Wingdings" panose="05000000000000000000" pitchFamily="2" charset="2"/>
              <a:buChar char=""/>
            </a:pPr>
            <a:r>
              <a:rPr lang="pt-BR" altLang="pt-BR" sz="2400"/>
              <a:t>uma parte "</a:t>
            </a:r>
            <a:r>
              <a:rPr lang="pt-BR" altLang="pt-BR" sz="2400" i="1"/>
              <a:t>não física</a:t>
            </a:r>
            <a:r>
              <a:rPr lang="pt-BR" altLang="pt-BR" sz="2400"/>
              <a:t>" chamada de "</a:t>
            </a:r>
            <a:r>
              <a:rPr lang="pt-BR" altLang="pt-BR" sz="2400" i="1"/>
              <a:t>software</a:t>
            </a:r>
            <a:r>
              <a:rPr lang="pt-BR" altLang="pt-BR" sz="2400"/>
              <a:t>", que é o conjunto de programas que faz a máquina funcionar e permite que se obtenha o resultado desejado de seu processamento.</a:t>
            </a:r>
          </a:p>
          <a:p>
            <a:pPr algn="just">
              <a:buFont typeface="Wingdings" panose="05000000000000000000" pitchFamily="2" charset="2"/>
              <a:buNone/>
            </a:pPr>
            <a:r>
              <a:rPr lang="pt-BR" altLang="pt-BR" sz="2400"/>
              <a:t> </a:t>
            </a:r>
            <a:br>
              <a:rPr lang="pt-BR" altLang="pt-BR" sz="2400"/>
            </a:br>
            <a:endParaRPr lang="pt-BR" altLang="pt-B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a:extLst>
              <a:ext uri="{FF2B5EF4-FFF2-40B4-BE49-F238E27FC236}">
                <a16:creationId xmlns:a16="http://schemas.microsoft.com/office/drawing/2014/main" id="{4EC984EF-71C6-4BFD-9F15-F511727E1A9C}"/>
              </a:ext>
            </a:extLst>
          </p:cNvPr>
          <p:cNvSpPr>
            <a:spLocks noGrp="1"/>
          </p:cNvSpPr>
          <p:nvPr>
            <p:ph type="title"/>
          </p:nvPr>
        </p:nvSpPr>
        <p:spPr/>
        <p:txBody>
          <a:bodyPr/>
          <a:lstStyle/>
          <a:p>
            <a:r>
              <a:rPr lang="pt-BR" altLang="pt-BR"/>
              <a:t>Conclusão</a:t>
            </a:r>
          </a:p>
        </p:txBody>
      </p:sp>
      <p:sp>
        <p:nvSpPr>
          <p:cNvPr id="6147" name="Espaço Reservado para Conteúdo 2">
            <a:extLst>
              <a:ext uri="{FF2B5EF4-FFF2-40B4-BE49-F238E27FC236}">
                <a16:creationId xmlns:a16="http://schemas.microsoft.com/office/drawing/2014/main" id="{CBD6809D-6C90-4B0D-B09E-C556A52D1536}"/>
              </a:ext>
            </a:extLst>
          </p:cNvPr>
          <p:cNvSpPr>
            <a:spLocks noGrp="1"/>
          </p:cNvSpPr>
          <p:nvPr>
            <p:ph idx="1"/>
          </p:nvPr>
        </p:nvSpPr>
        <p:spPr>
          <a:xfrm>
            <a:off x="671513" y="1353991"/>
            <a:ext cx="8229600" cy="1173163"/>
          </a:xfrm>
        </p:spPr>
        <p:txBody>
          <a:bodyPr>
            <a:normAutofit fontScale="55000" lnSpcReduction="20000"/>
          </a:bodyPr>
          <a:lstStyle/>
          <a:p>
            <a:pPr algn="ctr">
              <a:buFont typeface="Wingdings" panose="05000000000000000000" pitchFamily="2" charset="2"/>
              <a:buNone/>
            </a:pPr>
            <a:r>
              <a:rPr lang="pt-BR" altLang="pt-BR" sz="5100" dirty="0"/>
              <a:t>	Mudando-se o </a:t>
            </a:r>
            <a:r>
              <a:rPr lang="pt-BR" altLang="pt-BR" sz="5100" i="1" dirty="0"/>
              <a:t>software</a:t>
            </a:r>
            <a:r>
              <a:rPr lang="pt-BR" altLang="pt-BR" sz="5100" dirty="0"/>
              <a:t> obtém-se um resultado diferente usando o mesmo </a:t>
            </a:r>
            <a:r>
              <a:rPr lang="pt-BR" altLang="pt-BR" sz="5100" i="1" dirty="0"/>
              <a:t>hardware</a:t>
            </a:r>
            <a:r>
              <a:rPr lang="pt-BR" altLang="pt-BR" sz="5100" dirty="0"/>
              <a:t>. </a:t>
            </a:r>
          </a:p>
          <a:p>
            <a:pPr algn="just">
              <a:buFont typeface="Wingdings" panose="05000000000000000000" pitchFamily="2" charset="2"/>
              <a:buNone/>
            </a:pPr>
            <a:br>
              <a:rPr lang="pt-BR" altLang="pt-BR" sz="2400" dirty="0"/>
            </a:br>
            <a:endParaRPr lang="pt-BR" altLang="pt-BR" sz="2400" dirty="0"/>
          </a:p>
        </p:txBody>
      </p:sp>
      <p:pic>
        <p:nvPicPr>
          <p:cNvPr id="6148" name="Picture 2" descr="C:\Program Files\Microsoft Office\MEDIA\CAGCAT10\j0195384.wmf">
            <a:extLst>
              <a:ext uri="{FF2B5EF4-FFF2-40B4-BE49-F238E27FC236}">
                <a16:creationId xmlns:a16="http://schemas.microsoft.com/office/drawing/2014/main" id="{CBB0A766-9188-41E9-807F-E3EF9AB2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643313"/>
            <a:ext cx="251936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
            <a:extLst>
              <a:ext uri="{FF2B5EF4-FFF2-40B4-BE49-F238E27FC236}">
                <a16:creationId xmlns:a16="http://schemas.microsoft.com/office/drawing/2014/main" id="{A4ECC780-1264-4B03-9AD1-8E3EDB1D0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272" t="61761" r="36761" b="9203"/>
          <a:stretch>
            <a:fillRect/>
          </a:stretch>
        </p:blipFill>
        <p:spPr bwMode="auto">
          <a:xfrm>
            <a:off x="3571875" y="4357688"/>
            <a:ext cx="11811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
            <a:extLst>
              <a:ext uri="{FF2B5EF4-FFF2-40B4-BE49-F238E27FC236}">
                <a16:creationId xmlns:a16="http://schemas.microsoft.com/office/drawing/2014/main" id="{E0E9E791-EAE3-49AD-88E0-F9DA09995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1749" t="4724" r="15945" b="65158"/>
          <a:stretch>
            <a:fillRect/>
          </a:stretch>
        </p:blipFill>
        <p:spPr bwMode="auto">
          <a:xfrm>
            <a:off x="3929063" y="2714625"/>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4" descr="windows_xp_logo">
            <a:hlinkClick r:id="rId5"/>
            <a:extLst>
              <a:ext uri="{FF2B5EF4-FFF2-40B4-BE49-F238E27FC236}">
                <a16:creationId xmlns:a16="http://schemas.microsoft.com/office/drawing/2014/main" id="{013316E3-4CAC-4359-8BA0-31787CC965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0688" y="2143125"/>
            <a:ext cx="12096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5" descr="logo">
            <a:extLst>
              <a:ext uri="{FF2B5EF4-FFF2-40B4-BE49-F238E27FC236}">
                <a16:creationId xmlns:a16="http://schemas.microsoft.com/office/drawing/2014/main" id="{5BA368C1-9EC4-4047-A29F-5E9B92F6DE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67329" b="66519"/>
          <a:stretch>
            <a:fillRect/>
          </a:stretch>
        </p:blipFill>
        <p:spPr bwMode="auto">
          <a:xfrm>
            <a:off x="7500938" y="2071688"/>
            <a:ext cx="1236662"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eta para a direita 13">
            <a:extLst>
              <a:ext uri="{FF2B5EF4-FFF2-40B4-BE49-F238E27FC236}">
                <a16:creationId xmlns:a16="http://schemas.microsoft.com/office/drawing/2014/main" id="{A25E7919-EDF6-4BD2-8D97-E36943E4FF1B}"/>
              </a:ext>
            </a:extLst>
          </p:cNvPr>
          <p:cNvSpPr/>
          <p:nvPr/>
        </p:nvSpPr>
        <p:spPr>
          <a:xfrm>
            <a:off x="4786313" y="4786313"/>
            <a:ext cx="857250" cy="142875"/>
          </a:xfrm>
          <a:prstGeom prst="rightArrow">
            <a:avLst/>
          </a:prstGeom>
          <a:solidFill>
            <a:srgbClr val="00CCFF"/>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6" name="Seta para a direita 15">
            <a:extLst>
              <a:ext uri="{FF2B5EF4-FFF2-40B4-BE49-F238E27FC236}">
                <a16:creationId xmlns:a16="http://schemas.microsoft.com/office/drawing/2014/main" id="{6DA4117B-4297-4EFF-9D88-1679D6B664CB}"/>
              </a:ext>
            </a:extLst>
          </p:cNvPr>
          <p:cNvSpPr/>
          <p:nvPr/>
        </p:nvSpPr>
        <p:spPr>
          <a:xfrm rot="1966985">
            <a:off x="4959350" y="3721100"/>
            <a:ext cx="857250" cy="142875"/>
          </a:xfrm>
          <a:prstGeom prst="rightArrow">
            <a:avLst/>
          </a:prstGeom>
          <a:solidFill>
            <a:srgbClr val="00CCFF"/>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7" name="Seta para a direita 16">
            <a:extLst>
              <a:ext uri="{FF2B5EF4-FFF2-40B4-BE49-F238E27FC236}">
                <a16:creationId xmlns:a16="http://schemas.microsoft.com/office/drawing/2014/main" id="{469CF0B8-3129-4D85-BE2B-676E1E88553B}"/>
              </a:ext>
            </a:extLst>
          </p:cNvPr>
          <p:cNvSpPr/>
          <p:nvPr/>
        </p:nvSpPr>
        <p:spPr>
          <a:xfrm rot="4958948">
            <a:off x="5929313" y="3221037"/>
            <a:ext cx="857250" cy="142875"/>
          </a:xfrm>
          <a:prstGeom prst="rightArrow">
            <a:avLst/>
          </a:prstGeom>
          <a:solidFill>
            <a:srgbClr val="00CCFF"/>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8" name="Seta para a direita 17">
            <a:extLst>
              <a:ext uri="{FF2B5EF4-FFF2-40B4-BE49-F238E27FC236}">
                <a16:creationId xmlns:a16="http://schemas.microsoft.com/office/drawing/2014/main" id="{958164AA-0EB7-4A0B-8FAC-A64075355340}"/>
              </a:ext>
            </a:extLst>
          </p:cNvPr>
          <p:cNvSpPr/>
          <p:nvPr/>
        </p:nvSpPr>
        <p:spPr>
          <a:xfrm rot="8135340">
            <a:off x="6856413" y="3208338"/>
            <a:ext cx="857250" cy="142875"/>
          </a:xfrm>
          <a:prstGeom prst="rightArrow">
            <a:avLst/>
          </a:prstGeom>
          <a:solidFill>
            <a:srgbClr val="00CCFF"/>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a:extLst>
              <a:ext uri="{FF2B5EF4-FFF2-40B4-BE49-F238E27FC236}">
                <a16:creationId xmlns:a16="http://schemas.microsoft.com/office/drawing/2014/main" id="{66D3A2FF-F535-49F3-AC4C-44823F9CC1EF}"/>
              </a:ext>
            </a:extLst>
          </p:cNvPr>
          <p:cNvSpPr>
            <a:spLocks noGrp="1"/>
          </p:cNvSpPr>
          <p:nvPr>
            <p:ph type="title"/>
          </p:nvPr>
        </p:nvSpPr>
        <p:spPr/>
        <p:txBody>
          <a:bodyPr/>
          <a:lstStyle/>
          <a:p>
            <a:r>
              <a:rPr lang="pt-BR" altLang="pt-BR"/>
              <a:t>O Computador</a:t>
            </a:r>
          </a:p>
        </p:txBody>
      </p:sp>
      <p:sp>
        <p:nvSpPr>
          <p:cNvPr id="7171" name="Espaço Reservado para Conteúdo 2">
            <a:extLst>
              <a:ext uri="{FF2B5EF4-FFF2-40B4-BE49-F238E27FC236}">
                <a16:creationId xmlns:a16="http://schemas.microsoft.com/office/drawing/2014/main" id="{729B3465-387D-4F37-8A78-27D4571AAD83}"/>
              </a:ext>
            </a:extLst>
          </p:cNvPr>
          <p:cNvSpPr>
            <a:spLocks noGrp="1"/>
          </p:cNvSpPr>
          <p:nvPr>
            <p:ph idx="1"/>
          </p:nvPr>
        </p:nvSpPr>
        <p:spPr/>
        <p:txBody>
          <a:bodyPr/>
          <a:lstStyle/>
          <a:p>
            <a:pPr algn="just">
              <a:buFont typeface="Wingdings" panose="05000000000000000000" pitchFamily="2" charset="2"/>
              <a:buNone/>
            </a:pPr>
            <a:r>
              <a:rPr lang="pt-BR" altLang="pt-BR" sz="2400" dirty="0"/>
              <a:t>	</a:t>
            </a:r>
            <a:r>
              <a:rPr lang="pt-BR" altLang="pt-BR" dirty="0"/>
              <a:t>Concretamente, o computador é um </a:t>
            </a:r>
            <a:r>
              <a:rPr lang="pt-BR" altLang="pt-BR" i="1" dirty="0"/>
              <a:t>equipamento</a:t>
            </a:r>
            <a:r>
              <a:rPr lang="pt-BR" altLang="pt-BR" dirty="0"/>
              <a:t>, constituído por componentes mecânicos e eletrônicos que, a partir de dados de entrada, realiza um processamento, gerando novos dados como saída. </a:t>
            </a:r>
            <a:br>
              <a:rPr lang="pt-BR" altLang="pt-BR" dirty="0"/>
            </a:br>
            <a:endParaRPr lang="pt-BR" altLang="pt-BR" sz="2400" dirty="0"/>
          </a:p>
        </p:txBody>
      </p:sp>
      <p:grpSp>
        <p:nvGrpSpPr>
          <p:cNvPr id="7172" name="Group 13">
            <a:extLst>
              <a:ext uri="{FF2B5EF4-FFF2-40B4-BE49-F238E27FC236}">
                <a16:creationId xmlns:a16="http://schemas.microsoft.com/office/drawing/2014/main" id="{ED235E1B-F99A-467B-B909-A3B918127B2E}"/>
              </a:ext>
            </a:extLst>
          </p:cNvPr>
          <p:cNvGrpSpPr>
            <a:grpSpLocks/>
          </p:cNvGrpSpPr>
          <p:nvPr/>
        </p:nvGrpSpPr>
        <p:grpSpPr bwMode="auto">
          <a:xfrm>
            <a:off x="732275" y="4732426"/>
            <a:ext cx="8208963" cy="863600"/>
            <a:chOff x="249" y="1706"/>
            <a:chExt cx="5171" cy="544"/>
          </a:xfrm>
        </p:grpSpPr>
        <p:sp>
          <p:nvSpPr>
            <p:cNvPr id="5" name="Oval 4">
              <a:extLst>
                <a:ext uri="{FF2B5EF4-FFF2-40B4-BE49-F238E27FC236}">
                  <a16:creationId xmlns:a16="http://schemas.microsoft.com/office/drawing/2014/main" id="{302BAE04-CAB0-4E77-9B41-9A3638EF5D0F}"/>
                </a:ext>
              </a:extLst>
            </p:cNvPr>
            <p:cNvSpPr>
              <a:spLocks noChangeArrowheads="1"/>
            </p:cNvSpPr>
            <p:nvPr/>
          </p:nvSpPr>
          <p:spPr bwMode="auto">
            <a:xfrm>
              <a:off x="249" y="1706"/>
              <a:ext cx="1360" cy="454"/>
            </a:xfrm>
            <a:prstGeom prst="ellipse">
              <a:avLst/>
            </a:prstGeom>
            <a:solidFill>
              <a:srgbClr val="FFFFFF"/>
            </a:soli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pt-BR">
                <a:latin typeface="Arial" charset="0"/>
              </a:endParaRPr>
            </a:p>
          </p:txBody>
        </p:sp>
        <p:sp>
          <p:nvSpPr>
            <p:cNvPr id="6" name="Oval 5">
              <a:extLst>
                <a:ext uri="{FF2B5EF4-FFF2-40B4-BE49-F238E27FC236}">
                  <a16:creationId xmlns:a16="http://schemas.microsoft.com/office/drawing/2014/main" id="{6859DE0E-6405-4355-B854-93130F6DBDF7}"/>
                </a:ext>
              </a:extLst>
            </p:cNvPr>
            <p:cNvSpPr>
              <a:spLocks noChangeArrowheads="1"/>
            </p:cNvSpPr>
            <p:nvPr/>
          </p:nvSpPr>
          <p:spPr bwMode="auto">
            <a:xfrm>
              <a:off x="4060" y="1752"/>
              <a:ext cx="1360" cy="454"/>
            </a:xfrm>
            <a:prstGeom prst="ellipse">
              <a:avLst/>
            </a:prstGeom>
            <a:solidFill>
              <a:srgbClr val="FFFFFF"/>
            </a:soli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pt-BR">
                <a:latin typeface="Arial" charset="0"/>
              </a:endParaRPr>
            </a:p>
          </p:txBody>
        </p:sp>
        <p:sp>
          <p:nvSpPr>
            <p:cNvPr id="7" name="Rectangle 6">
              <a:extLst>
                <a:ext uri="{FF2B5EF4-FFF2-40B4-BE49-F238E27FC236}">
                  <a16:creationId xmlns:a16="http://schemas.microsoft.com/office/drawing/2014/main" id="{CF452134-E78C-4F3C-9027-E718CB13DBD7}"/>
                </a:ext>
              </a:extLst>
            </p:cNvPr>
            <p:cNvSpPr>
              <a:spLocks noChangeArrowheads="1"/>
            </p:cNvSpPr>
            <p:nvPr/>
          </p:nvSpPr>
          <p:spPr bwMode="auto">
            <a:xfrm>
              <a:off x="2199" y="1706"/>
              <a:ext cx="1361" cy="544"/>
            </a:xfrm>
            <a:prstGeom prst="rect">
              <a:avLst/>
            </a:prstGeom>
            <a:solidFill>
              <a:srgbClr val="FFFFFF"/>
            </a:solidFill>
            <a:ln w="2857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pt-BR">
                <a:latin typeface="Arial" charset="0"/>
              </a:endParaRPr>
            </a:p>
          </p:txBody>
        </p:sp>
        <p:sp>
          <p:nvSpPr>
            <p:cNvPr id="7176" name="Line 7">
              <a:extLst>
                <a:ext uri="{FF2B5EF4-FFF2-40B4-BE49-F238E27FC236}">
                  <a16:creationId xmlns:a16="http://schemas.microsoft.com/office/drawing/2014/main" id="{28D82A86-3E83-4C26-9E23-EEF62219EB37}"/>
                </a:ext>
              </a:extLst>
            </p:cNvPr>
            <p:cNvSpPr>
              <a:spLocks noChangeShapeType="1"/>
            </p:cNvSpPr>
            <p:nvPr/>
          </p:nvSpPr>
          <p:spPr bwMode="auto">
            <a:xfrm>
              <a:off x="1610" y="1933"/>
              <a:ext cx="59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7177" name="Line 8">
              <a:extLst>
                <a:ext uri="{FF2B5EF4-FFF2-40B4-BE49-F238E27FC236}">
                  <a16:creationId xmlns:a16="http://schemas.microsoft.com/office/drawing/2014/main" id="{4A3C42EE-25EF-49F8-B1C0-C907D431B91B}"/>
                </a:ext>
              </a:extLst>
            </p:cNvPr>
            <p:cNvSpPr>
              <a:spLocks noChangeShapeType="1"/>
            </p:cNvSpPr>
            <p:nvPr/>
          </p:nvSpPr>
          <p:spPr bwMode="auto">
            <a:xfrm>
              <a:off x="3560" y="1979"/>
              <a:ext cx="49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7178" name="Text Box 9">
              <a:extLst>
                <a:ext uri="{FF2B5EF4-FFF2-40B4-BE49-F238E27FC236}">
                  <a16:creationId xmlns:a16="http://schemas.microsoft.com/office/drawing/2014/main" id="{EA37EE96-5739-47C9-A969-723A6CD1C148}"/>
                </a:ext>
              </a:extLst>
            </p:cNvPr>
            <p:cNvSpPr txBox="1">
              <a:spLocks noChangeArrowheads="1"/>
            </p:cNvSpPr>
            <p:nvPr/>
          </p:nvSpPr>
          <p:spPr bwMode="auto">
            <a:xfrm>
              <a:off x="250" y="1838"/>
              <a:ext cx="14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b="1"/>
                <a:t>Entrada de dados</a:t>
              </a:r>
            </a:p>
          </p:txBody>
        </p:sp>
        <p:sp>
          <p:nvSpPr>
            <p:cNvPr id="7179" name="Text Box 10">
              <a:extLst>
                <a:ext uri="{FF2B5EF4-FFF2-40B4-BE49-F238E27FC236}">
                  <a16:creationId xmlns:a16="http://schemas.microsoft.com/office/drawing/2014/main" id="{15A5D6C0-BC1F-46D8-81C5-967C03E460CB}"/>
                </a:ext>
              </a:extLst>
            </p:cNvPr>
            <p:cNvSpPr txBox="1">
              <a:spLocks noChangeArrowheads="1"/>
            </p:cNvSpPr>
            <p:nvPr/>
          </p:nvSpPr>
          <p:spPr bwMode="auto">
            <a:xfrm>
              <a:off x="2200" y="1838"/>
              <a:ext cx="1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pt-BR" altLang="pt-BR" b="1"/>
                <a:t>Processamento</a:t>
              </a:r>
            </a:p>
          </p:txBody>
        </p:sp>
        <p:sp>
          <p:nvSpPr>
            <p:cNvPr id="7180" name="Text Box 12">
              <a:extLst>
                <a:ext uri="{FF2B5EF4-FFF2-40B4-BE49-F238E27FC236}">
                  <a16:creationId xmlns:a16="http://schemas.microsoft.com/office/drawing/2014/main" id="{4AEA4C2F-0335-461B-8B65-30730C3C96EC}"/>
                </a:ext>
              </a:extLst>
            </p:cNvPr>
            <p:cNvSpPr txBox="1">
              <a:spLocks noChangeArrowheads="1"/>
            </p:cNvSpPr>
            <p:nvPr/>
          </p:nvSpPr>
          <p:spPr bwMode="auto">
            <a:xfrm>
              <a:off x="4469" y="1842"/>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b="1"/>
                <a:t>Saída</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a:extLst>
              <a:ext uri="{FF2B5EF4-FFF2-40B4-BE49-F238E27FC236}">
                <a16:creationId xmlns:a16="http://schemas.microsoft.com/office/drawing/2014/main" id="{ADA1DCDD-FA66-4831-BD80-040373D51A76}"/>
              </a:ext>
            </a:extLst>
          </p:cNvPr>
          <p:cNvSpPr>
            <a:spLocks noGrp="1"/>
          </p:cNvSpPr>
          <p:nvPr>
            <p:ph type="title"/>
          </p:nvPr>
        </p:nvSpPr>
        <p:spPr>
          <a:xfrm>
            <a:off x="457200" y="142875"/>
            <a:ext cx="8229600" cy="1139825"/>
          </a:xfrm>
        </p:spPr>
        <p:txBody>
          <a:bodyPr/>
          <a:lstStyle/>
          <a:p>
            <a:r>
              <a:rPr lang="pt-BR" altLang="pt-BR"/>
              <a:t>Um computador é composto por ...</a:t>
            </a:r>
          </a:p>
        </p:txBody>
      </p:sp>
      <p:sp>
        <p:nvSpPr>
          <p:cNvPr id="8195" name="Espaço Reservado para Conteúdo 2">
            <a:extLst>
              <a:ext uri="{FF2B5EF4-FFF2-40B4-BE49-F238E27FC236}">
                <a16:creationId xmlns:a16="http://schemas.microsoft.com/office/drawing/2014/main" id="{EA390A65-05BB-4BCA-A829-41F5526D4CAC}"/>
              </a:ext>
            </a:extLst>
          </p:cNvPr>
          <p:cNvSpPr>
            <a:spLocks noGrp="1"/>
          </p:cNvSpPr>
          <p:nvPr>
            <p:ph idx="1"/>
          </p:nvPr>
        </p:nvSpPr>
        <p:spPr>
          <a:xfrm>
            <a:off x="457200" y="1041400"/>
            <a:ext cx="8229600" cy="1887538"/>
          </a:xfrm>
        </p:spPr>
        <p:txBody>
          <a:bodyPr>
            <a:normAutofit fontScale="92500" lnSpcReduction="20000"/>
          </a:bodyPr>
          <a:lstStyle/>
          <a:p>
            <a:pPr algn="just">
              <a:buFont typeface="Wingdings" panose="05000000000000000000" pitchFamily="2" charset="2"/>
              <a:buNone/>
            </a:pPr>
            <a:r>
              <a:rPr lang="pt-BR" altLang="pt-BR" sz="2000"/>
              <a:t> 	... um processador central, capaz de efetuar operações lógicas e matemáticas de modo extremamente rápido, e de salvar informações, que utiliza vários dispositivos como disco rígido, memória, placa mãe e, também, vários dispositivos de entrada e saída de dados.</a:t>
            </a:r>
          </a:p>
          <a:p>
            <a:pPr algn="just">
              <a:buFont typeface="Wingdings" panose="05000000000000000000" pitchFamily="2" charset="2"/>
              <a:buNone/>
            </a:pPr>
            <a:r>
              <a:rPr lang="pt-BR" altLang="pt-BR" sz="2000"/>
              <a:t> </a:t>
            </a:r>
            <a:br>
              <a:rPr lang="pt-BR" altLang="pt-BR" sz="2000"/>
            </a:br>
            <a:br>
              <a:rPr lang="pt-BR" altLang="pt-BR" sz="2000"/>
            </a:br>
            <a:endParaRPr lang="pt-BR" altLang="pt-BR" sz="2000"/>
          </a:p>
        </p:txBody>
      </p:sp>
      <p:sp>
        <p:nvSpPr>
          <p:cNvPr id="8196" name="Text Box 15">
            <a:extLst>
              <a:ext uri="{FF2B5EF4-FFF2-40B4-BE49-F238E27FC236}">
                <a16:creationId xmlns:a16="http://schemas.microsoft.com/office/drawing/2014/main" id="{59A3A446-87CE-4AF0-9081-A47420375F5B}"/>
              </a:ext>
            </a:extLst>
          </p:cNvPr>
          <p:cNvSpPr txBox="1">
            <a:spLocks noChangeArrowheads="1"/>
          </p:cNvSpPr>
          <p:nvPr/>
        </p:nvSpPr>
        <p:spPr bwMode="auto">
          <a:xfrm>
            <a:off x="779462" y="3933825"/>
            <a:ext cx="208756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000"/>
              <a:t>Teclado</a:t>
            </a:r>
          </a:p>
          <a:p>
            <a:pPr eaLnBrk="1" hangingPunct="1">
              <a:spcBef>
                <a:spcPct val="50000"/>
              </a:spcBef>
            </a:pPr>
            <a:r>
              <a:rPr lang="pt-BR" altLang="pt-BR" sz="2000"/>
              <a:t>Mouse</a:t>
            </a:r>
          </a:p>
          <a:p>
            <a:pPr eaLnBrk="1" hangingPunct="1">
              <a:spcBef>
                <a:spcPct val="50000"/>
              </a:spcBef>
            </a:pPr>
            <a:r>
              <a:rPr lang="pt-BR" altLang="pt-BR" sz="2000"/>
              <a:t>Disquete</a:t>
            </a:r>
          </a:p>
          <a:p>
            <a:pPr eaLnBrk="1" hangingPunct="1">
              <a:spcBef>
                <a:spcPct val="50000"/>
              </a:spcBef>
            </a:pPr>
            <a:r>
              <a:rPr lang="pt-BR" altLang="pt-BR" sz="2000"/>
              <a:t>Scanner</a:t>
            </a:r>
          </a:p>
          <a:p>
            <a:pPr eaLnBrk="1" hangingPunct="1">
              <a:spcBef>
                <a:spcPct val="50000"/>
              </a:spcBef>
            </a:pPr>
            <a:r>
              <a:rPr lang="pt-BR" altLang="pt-BR" sz="2000"/>
              <a:t>Leitor óptico</a:t>
            </a:r>
          </a:p>
        </p:txBody>
      </p:sp>
      <p:sp>
        <p:nvSpPr>
          <p:cNvPr id="8197" name="Text Box 16">
            <a:extLst>
              <a:ext uri="{FF2B5EF4-FFF2-40B4-BE49-F238E27FC236}">
                <a16:creationId xmlns:a16="http://schemas.microsoft.com/office/drawing/2014/main" id="{97160DA2-B4C9-4C63-B7B4-F8CB07D42987}"/>
              </a:ext>
            </a:extLst>
          </p:cNvPr>
          <p:cNvSpPr txBox="1">
            <a:spLocks noChangeArrowheads="1"/>
          </p:cNvSpPr>
          <p:nvPr/>
        </p:nvSpPr>
        <p:spPr bwMode="auto">
          <a:xfrm>
            <a:off x="6827837" y="3933825"/>
            <a:ext cx="208756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000"/>
              <a:t>Impressora</a:t>
            </a:r>
          </a:p>
          <a:p>
            <a:pPr eaLnBrk="1" hangingPunct="1">
              <a:spcBef>
                <a:spcPct val="50000"/>
              </a:spcBef>
            </a:pPr>
            <a:r>
              <a:rPr lang="pt-BR" altLang="pt-BR" sz="2000"/>
              <a:t>Monitor</a:t>
            </a:r>
          </a:p>
          <a:p>
            <a:pPr eaLnBrk="1" hangingPunct="1">
              <a:spcBef>
                <a:spcPct val="50000"/>
              </a:spcBef>
            </a:pPr>
            <a:r>
              <a:rPr lang="pt-BR" altLang="pt-BR" sz="2000"/>
              <a:t>Disquete</a:t>
            </a:r>
          </a:p>
          <a:p>
            <a:pPr eaLnBrk="1" hangingPunct="1">
              <a:spcBef>
                <a:spcPct val="50000"/>
              </a:spcBef>
            </a:pPr>
            <a:r>
              <a:rPr lang="pt-BR" altLang="pt-BR" sz="2000"/>
              <a:t>Caixa de som</a:t>
            </a:r>
          </a:p>
          <a:p>
            <a:pPr eaLnBrk="1" hangingPunct="1">
              <a:spcBef>
                <a:spcPct val="50000"/>
              </a:spcBef>
            </a:pPr>
            <a:r>
              <a:rPr lang="pt-BR" altLang="pt-BR" sz="2000"/>
              <a:t>DataShow</a:t>
            </a:r>
          </a:p>
        </p:txBody>
      </p:sp>
      <p:sp>
        <p:nvSpPr>
          <p:cNvPr id="8198" name="Text Box 17">
            <a:extLst>
              <a:ext uri="{FF2B5EF4-FFF2-40B4-BE49-F238E27FC236}">
                <a16:creationId xmlns:a16="http://schemas.microsoft.com/office/drawing/2014/main" id="{F029C822-3563-4FC7-93B6-B49D234D85C2}"/>
              </a:ext>
            </a:extLst>
          </p:cNvPr>
          <p:cNvSpPr txBox="1">
            <a:spLocks noChangeArrowheads="1"/>
          </p:cNvSpPr>
          <p:nvPr/>
        </p:nvSpPr>
        <p:spPr bwMode="auto">
          <a:xfrm>
            <a:off x="3795712" y="4214813"/>
            <a:ext cx="237331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000" b="1"/>
              <a:t>Processador</a:t>
            </a:r>
          </a:p>
          <a:p>
            <a:pPr eaLnBrk="1" hangingPunct="1">
              <a:spcBef>
                <a:spcPct val="50000"/>
              </a:spcBef>
            </a:pPr>
            <a:r>
              <a:rPr lang="pt-BR" altLang="pt-BR" sz="2000" b="1"/>
              <a:t>Memória Rom</a:t>
            </a:r>
          </a:p>
          <a:p>
            <a:pPr eaLnBrk="1" hangingPunct="1">
              <a:spcBef>
                <a:spcPct val="50000"/>
              </a:spcBef>
            </a:pPr>
            <a:r>
              <a:rPr lang="pt-BR" altLang="pt-BR" sz="2000" b="1"/>
              <a:t>Memória Ram</a:t>
            </a:r>
          </a:p>
          <a:p>
            <a:pPr eaLnBrk="1" hangingPunct="1">
              <a:spcBef>
                <a:spcPct val="50000"/>
              </a:spcBef>
            </a:pPr>
            <a:r>
              <a:rPr lang="pt-BR" altLang="pt-BR" sz="2000" b="1"/>
              <a:t>Memória Cache</a:t>
            </a:r>
          </a:p>
        </p:txBody>
      </p:sp>
      <p:grpSp>
        <p:nvGrpSpPr>
          <p:cNvPr id="8199" name="Group 13">
            <a:extLst>
              <a:ext uri="{FF2B5EF4-FFF2-40B4-BE49-F238E27FC236}">
                <a16:creationId xmlns:a16="http://schemas.microsoft.com/office/drawing/2014/main" id="{3EFEC176-4C9E-4614-9054-ED674C7FEBF7}"/>
              </a:ext>
            </a:extLst>
          </p:cNvPr>
          <p:cNvGrpSpPr>
            <a:grpSpLocks/>
          </p:cNvGrpSpPr>
          <p:nvPr/>
        </p:nvGrpSpPr>
        <p:grpSpPr bwMode="auto">
          <a:xfrm>
            <a:off x="674687" y="3143250"/>
            <a:ext cx="8208963" cy="863600"/>
            <a:chOff x="249" y="1706"/>
            <a:chExt cx="5171" cy="544"/>
          </a:xfrm>
        </p:grpSpPr>
        <p:sp>
          <p:nvSpPr>
            <p:cNvPr id="8" name="Oval 4">
              <a:extLst>
                <a:ext uri="{FF2B5EF4-FFF2-40B4-BE49-F238E27FC236}">
                  <a16:creationId xmlns:a16="http://schemas.microsoft.com/office/drawing/2014/main" id="{9A98EB9D-0247-4801-8EF9-A10E63FBA892}"/>
                </a:ext>
              </a:extLst>
            </p:cNvPr>
            <p:cNvSpPr>
              <a:spLocks noChangeArrowheads="1"/>
            </p:cNvSpPr>
            <p:nvPr/>
          </p:nvSpPr>
          <p:spPr bwMode="auto">
            <a:xfrm>
              <a:off x="249" y="1706"/>
              <a:ext cx="1360" cy="454"/>
            </a:xfrm>
            <a:prstGeom prst="ellipse">
              <a:avLst/>
            </a:prstGeom>
            <a:solidFill>
              <a:srgbClr val="FFFFFF"/>
            </a:soli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pt-BR">
                <a:latin typeface="Arial" charset="0"/>
              </a:endParaRPr>
            </a:p>
          </p:txBody>
        </p:sp>
        <p:sp>
          <p:nvSpPr>
            <p:cNvPr id="9" name="Oval 5">
              <a:extLst>
                <a:ext uri="{FF2B5EF4-FFF2-40B4-BE49-F238E27FC236}">
                  <a16:creationId xmlns:a16="http://schemas.microsoft.com/office/drawing/2014/main" id="{AFCDEB86-59FB-4241-9E91-81A5F13162D3}"/>
                </a:ext>
              </a:extLst>
            </p:cNvPr>
            <p:cNvSpPr>
              <a:spLocks noChangeArrowheads="1"/>
            </p:cNvSpPr>
            <p:nvPr/>
          </p:nvSpPr>
          <p:spPr bwMode="auto">
            <a:xfrm>
              <a:off x="4060" y="1752"/>
              <a:ext cx="1360" cy="454"/>
            </a:xfrm>
            <a:prstGeom prst="ellipse">
              <a:avLst/>
            </a:prstGeom>
            <a:solidFill>
              <a:srgbClr val="FFFFFF"/>
            </a:soli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pt-BR">
                <a:latin typeface="Arial" charset="0"/>
              </a:endParaRPr>
            </a:p>
          </p:txBody>
        </p:sp>
        <p:sp>
          <p:nvSpPr>
            <p:cNvPr id="10" name="Rectangle 6">
              <a:extLst>
                <a:ext uri="{FF2B5EF4-FFF2-40B4-BE49-F238E27FC236}">
                  <a16:creationId xmlns:a16="http://schemas.microsoft.com/office/drawing/2014/main" id="{44836AC6-8F63-4101-A0ED-4997EF7291F1}"/>
                </a:ext>
              </a:extLst>
            </p:cNvPr>
            <p:cNvSpPr>
              <a:spLocks noChangeArrowheads="1"/>
            </p:cNvSpPr>
            <p:nvPr/>
          </p:nvSpPr>
          <p:spPr bwMode="auto">
            <a:xfrm>
              <a:off x="2199" y="1706"/>
              <a:ext cx="1361" cy="544"/>
            </a:xfrm>
            <a:prstGeom prst="rect">
              <a:avLst/>
            </a:prstGeom>
            <a:solidFill>
              <a:srgbClr val="FFFFFF"/>
            </a:solidFill>
            <a:ln w="2857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pt-BR">
                <a:latin typeface="Arial" charset="0"/>
              </a:endParaRPr>
            </a:p>
          </p:txBody>
        </p:sp>
        <p:sp>
          <p:nvSpPr>
            <p:cNvPr id="8203" name="Line 7">
              <a:extLst>
                <a:ext uri="{FF2B5EF4-FFF2-40B4-BE49-F238E27FC236}">
                  <a16:creationId xmlns:a16="http://schemas.microsoft.com/office/drawing/2014/main" id="{F0A155E8-E717-4B4A-A708-D1BAF75BA60F}"/>
                </a:ext>
              </a:extLst>
            </p:cNvPr>
            <p:cNvSpPr>
              <a:spLocks noChangeShapeType="1"/>
            </p:cNvSpPr>
            <p:nvPr/>
          </p:nvSpPr>
          <p:spPr bwMode="auto">
            <a:xfrm>
              <a:off x="1610" y="1933"/>
              <a:ext cx="59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8204" name="Line 8">
              <a:extLst>
                <a:ext uri="{FF2B5EF4-FFF2-40B4-BE49-F238E27FC236}">
                  <a16:creationId xmlns:a16="http://schemas.microsoft.com/office/drawing/2014/main" id="{9A0306EC-A3BF-424A-A5BE-5F43D1ABA6C6}"/>
                </a:ext>
              </a:extLst>
            </p:cNvPr>
            <p:cNvSpPr>
              <a:spLocks noChangeShapeType="1"/>
            </p:cNvSpPr>
            <p:nvPr/>
          </p:nvSpPr>
          <p:spPr bwMode="auto">
            <a:xfrm>
              <a:off x="3560" y="1979"/>
              <a:ext cx="49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8205" name="Text Box 9">
              <a:extLst>
                <a:ext uri="{FF2B5EF4-FFF2-40B4-BE49-F238E27FC236}">
                  <a16:creationId xmlns:a16="http://schemas.microsoft.com/office/drawing/2014/main" id="{39883CD6-556F-4CC8-B249-5574F69688F2}"/>
                </a:ext>
              </a:extLst>
            </p:cNvPr>
            <p:cNvSpPr txBox="1">
              <a:spLocks noChangeArrowheads="1"/>
            </p:cNvSpPr>
            <p:nvPr/>
          </p:nvSpPr>
          <p:spPr bwMode="auto">
            <a:xfrm>
              <a:off x="250" y="1838"/>
              <a:ext cx="14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b="1" dirty="0"/>
                <a:t>Entrada de dados</a:t>
              </a:r>
            </a:p>
          </p:txBody>
        </p:sp>
        <p:sp>
          <p:nvSpPr>
            <p:cNvPr id="8206" name="Text Box 10">
              <a:extLst>
                <a:ext uri="{FF2B5EF4-FFF2-40B4-BE49-F238E27FC236}">
                  <a16:creationId xmlns:a16="http://schemas.microsoft.com/office/drawing/2014/main" id="{78987FB9-FCDD-4EFF-896D-5C495B27C5E2}"/>
                </a:ext>
              </a:extLst>
            </p:cNvPr>
            <p:cNvSpPr txBox="1">
              <a:spLocks noChangeArrowheads="1"/>
            </p:cNvSpPr>
            <p:nvPr/>
          </p:nvSpPr>
          <p:spPr bwMode="auto">
            <a:xfrm>
              <a:off x="2200" y="1838"/>
              <a:ext cx="1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pt-BR" altLang="pt-BR" b="1"/>
                <a:t>Processamento</a:t>
              </a:r>
            </a:p>
          </p:txBody>
        </p:sp>
        <p:sp>
          <p:nvSpPr>
            <p:cNvPr id="8207" name="Text Box 12">
              <a:extLst>
                <a:ext uri="{FF2B5EF4-FFF2-40B4-BE49-F238E27FC236}">
                  <a16:creationId xmlns:a16="http://schemas.microsoft.com/office/drawing/2014/main" id="{583847B7-2DDD-4C86-9A61-2EB02F77254A}"/>
                </a:ext>
              </a:extLst>
            </p:cNvPr>
            <p:cNvSpPr txBox="1">
              <a:spLocks noChangeArrowheads="1"/>
            </p:cNvSpPr>
            <p:nvPr/>
          </p:nvSpPr>
          <p:spPr bwMode="auto">
            <a:xfrm>
              <a:off x="4469" y="1842"/>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b="1"/>
                <a:t>Saída</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BB09F1C-6F53-4CF1-B1F6-7D7BB10CF297}"/>
              </a:ext>
            </a:extLst>
          </p:cNvPr>
          <p:cNvSpPr>
            <a:spLocks noGrp="1" noChangeArrowheads="1"/>
          </p:cNvSpPr>
          <p:nvPr>
            <p:ph type="title"/>
          </p:nvPr>
        </p:nvSpPr>
        <p:spPr/>
        <p:txBody>
          <a:bodyPr/>
          <a:lstStyle/>
          <a:p>
            <a:pPr eaLnBrk="1" hangingPunct="1"/>
            <a:r>
              <a:rPr lang="pt-BR" altLang="pt-BR"/>
              <a:t>Estrutura lógica de um computador</a:t>
            </a:r>
          </a:p>
        </p:txBody>
      </p:sp>
      <p:grpSp>
        <p:nvGrpSpPr>
          <p:cNvPr id="9219" name="Group 32">
            <a:extLst>
              <a:ext uri="{FF2B5EF4-FFF2-40B4-BE49-F238E27FC236}">
                <a16:creationId xmlns:a16="http://schemas.microsoft.com/office/drawing/2014/main" id="{73173AFB-30F1-4BB2-A629-074990D5CA7F}"/>
              </a:ext>
            </a:extLst>
          </p:cNvPr>
          <p:cNvGrpSpPr>
            <a:grpSpLocks/>
          </p:cNvGrpSpPr>
          <p:nvPr/>
        </p:nvGrpSpPr>
        <p:grpSpPr bwMode="auto">
          <a:xfrm>
            <a:off x="984250" y="1395304"/>
            <a:ext cx="7632700" cy="5076825"/>
            <a:chOff x="476" y="867"/>
            <a:chExt cx="4808" cy="3198"/>
          </a:xfrm>
        </p:grpSpPr>
        <p:sp>
          <p:nvSpPr>
            <p:cNvPr id="38923" name="Rectangle 11">
              <a:extLst>
                <a:ext uri="{FF2B5EF4-FFF2-40B4-BE49-F238E27FC236}">
                  <a16:creationId xmlns:a16="http://schemas.microsoft.com/office/drawing/2014/main" id="{8ED5EDAA-5786-4F70-B3B9-11E2EE8F8FE2}"/>
                </a:ext>
              </a:extLst>
            </p:cNvPr>
            <p:cNvSpPr>
              <a:spLocks noChangeArrowheads="1"/>
            </p:cNvSpPr>
            <p:nvPr/>
          </p:nvSpPr>
          <p:spPr bwMode="auto">
            <a:xfrm>
              <a:off x="1882" y="890"/>
              <a:ext cx="1951" cy="1724"/>
            </a:xfrm>
            <a:prstGeom prst="rect">
              <a:avLst/>
            </a:prstGeom>
            <a:solidFill>
              <a:srgbClr val="FFFFFF"/>
            </a:solidFill>
            <a:ln w="2857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pt-BR">
                <a:latin typeface="Arial" charset="0"/>
              </a:endParaRPr>
            </a:p>
          </p:txBody>
        </p:sp>
        <p:sp>
          <p:nvSpPr>
            <p:cNvPr id="9225" name="Text Box 4">
              <a:extLst>
                <a:ext uri="{FF2B5EF4-FFF2-40B4-BE49-F238E27FC236}">
                  <a16:creationId xmlns:a16="http://schemas.microsoft.com/office/drawing/2014/main" id="{91EF60AF-8ADD-4414-98DD-4F925E4FD8A3}"/>
                </a:ext>
              </a:extLst>
            </p:cNvPr>
            <p:cNvSpPr txBox="1">
              <a:spLocks noChangeArrowheads="1"/>
            </p:cNvSpPr>
            <p:nvPr/>
          </p:nvSpPr>
          <p:spPr bwMode="auto">
            <a:xfrm>
              <a:off x="476" y="1117"/>
              <a:ext cx="1043" cy="5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5000"/>
                </a:lnSpc>
                <a:spcBef>
                  <a:spcPct val="50000"/>
                </a:spcBef>
              </a:pPr>
              <a:r>
                <a:rPr lang="pt-BR" altLang="pt-BR" sz="1600"/>
                <a:t>Unidade</a:t>
              </a:r>
            </a:p>
            <a:p>
              <a:pPr algn="ctr" eaLnBrk="1" hangingPunct="1">
                <a:lnSpc>
                  <a:spcPct val="75000"/>
                </a:lnSpc>
                <a:spcBef>
                  <a:spcPct val="50000"/>
                </a:spcBef>
              </a:pPr>
              <a:r>
                <a:rPr lang="pt-BR" altLang="pt-BR" sz="1600"/>
                <a:t>De </a:t>
              </a:r>
            </a:p>
            <a:p>
              <a:pPr algn="ctr" eaLnBrk="1" hangingPunct="1">
                <a:lnSpc>
                  <a:spcPct val="75000"/>
                </a:lnSpc>
                <a:spcBef>
                  <a:spcPct val="50000"/>
                </a:spcBef>
              </a:pPr>
              <a:r>
                <a:rPr lang="pt-BR" altLang="pt-BR" sz="1600"/>
                <a:t>entrada</a:t>
              </a:r>
            </a:p>
          </p:txBody>
        </p:sp>
        <p:sp>
          <p:nvSpPr>
            <p:cNvPr id="9226" name="Text Box 5">
              <a:extLst>
                <a:ext uri="{FF2B5EF4-FFF2-40B4-BE49-F238E27FC236}">
                  <a16:creationId xmlns:a16="http://schemas.microsoft.com/office/drawing/2014/main" id="{436EE308-76D1-4169-8E0B-CE88B6A50B38}"/>
                </a:ext>
              </a:extLst>
            </p:cNvPr>
            <p:cNvSpPr txBox="1">
              <a:spLocks noChangeArrowheads="1"/>
            </p:cNvSpPr>
            <p:nvPr/>
          </p:nvSpPr>
          <p:spPr bwMode="auto">
            <a:xfrm>
              <a:off x="2336" y="3499"/>
              <a:ext cx="1043" cy="5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5000"/>
                </a:lnSpc>
                <a:spcBef>
                  <a:spcPct val="50000"/>
                </a:spcBef>
              </a:pPr>
              <a:r>
                <a:rPr lang="pt-BR" altLang="pt-BR" sz="1600"/>
                <a:t>Memória</a:t>
              </a:r>
            </a:p>
            <a:p>
              <a:pPr algn="ctr" eaLnBrk="1" hangingPunct="1">
                <a:lnSpc>
                  <a:spcPct val="75000"/>
                </a:lnSpc>
                <a:spcBef>
                  <a:spcPct val="50000"/>
                </a:spcBef>
              </a:pPr>
              <a:r>
                <a:rPr lang="pt-BR" altLang="pt-BR" sz="1600"/>
                <a:t>secundária</a:t>
              </a:r>
            </a:p>
            <a:p>
              <a:pPr algn="ctr" eaLnBrk="1" hangingPunct="1">
                <a:lnSpc>
                  <a:spcPct val="75000"/>
                </a:lnSpc>
                <a:spcBef>
                  <a:spcPct val="50000"/>
                </a:spcBef>
              </a:pPr>
              <a:r>
                <a:rPr lang="pt-BR" altLang="pt-BR" sz="1600"/>
                <a:t>(eletrônica)</a:t>
              </a:r>
            </a:p>
          </p:txBody>
        </p:sp>
        <p:sp>
          <p:nvSpPr>
            <p:cNvPr id="9227" name="Text Box 6">
              <a:extLst>
                <a:ext uri="{FF2B5EF4-FFF2-40B4-BE49-F238E27FC236}">
                  <a16:creationId xmlns:a16="http://schemas.microsoft.com/office/drawing/2014/main" id="{C9062FB9-4BED-42A8-AD73-A08BE47E15B9}"/>
                </a:ext>
              </a:extLst>
            </p:cNvPr>
            <p:cNvSpPr txBox="1">
              <a:spLocks noChangeArrowheads="1"/>
            </p:cNvSpPr>
            <p:nvPr/>
          </p:nvSpPr>
          <p:spPr bwMode="auto">
            <a:xfrm>
              <a:off x="2336" y="1117"/>
              <a:ext cx="1043" cy="5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5000"/>
                </a:lnSpc>
                <a:spcBef>
                  <a:spcPct val="50000"/>
                </a:spcBef>
              </a:pPr>
              <a:r>
                <a:rPr lang="pt-BR" altLang="pt-BR" sz="1600"/>
                <a:t>Unidade</a:t>
              </a:r>
            </a:p>
            <a:p>
              <a:pPr algn="ctr" eaLnBrk="1" hangingPunct="1">
                <a:lnSpc>
                  <a:spcPct val="75000"/>
                </a:lnSpc>
                <a:spcBef>
                  <a:spcPct val="50000"/>
                </a:spcBef>
              </a:pPr>
              <a:r>
                <a:rPr lang="pt-BR" altLang="pt-BR" sz="1600"/>
                <a:t>De </a:t>
              </a:r>
            </a:p>
            <a:p>
              <a:pPr algn="ctr" eaLnBrk="1" hangingPunct="1">
                <a:lnSpc>
                  <a:spcPct val="75000"/>
                </a:lnSpc>
                <a:spcBef>
                  <a:spcPct val="50000"/>
                </a:spcBef>
              </a:pPr>
              <a:r>
                <a:rPr lang="pt-BR" altLang="pt-BR" sz="1600"/>
                <a:t>controle</a:t>
              </a:r>
            </a:p>
          </p:txBody>
        </p:sp>
        <p:sp>
          <p:nvSpPr>
            <p:cNvPr id="9228" name="Text Box 7">
              <a:extLst>
                <a:ext uri="{FF2B5EF4-FFF2-40B4-BE49-F238E27FC236}">
                  <a16:creationId xmlns:a16="http://schemas.microsoft.com/office/drawing/2014/main" id="{51994F0B-6F24-4B0B-AA95-DA56D737EB88}"/>
                </a:ext>
              </a:extLst>
            </p:cNvPr>
            <p:cNvSpPr txBox="1">
              <a:spLocks noChangeArrowheads="1"/>
            </p:cNvSpPr>
            <p:nvPr/>
          </p:nvSpPr>
          <p:spPr bwMode="auto">
            <a:xfrm>
              <a:off x="2336" y="2728"/>
              <a:ext cx="1043" cy="5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5000"/>
                </a:lnSpc>
                <a:spcBef>
                  <a:spcPct val="50000"/>
                </a:spcBef>
              </a:pPr>
              <a:r>
                <a:rPr lang="pt-BR" altLang="pt-BR" sz="1600" dirty="0"/>
                <a:t>Memória</a:t>
              </a:r>
            </a:p>
            <a:p>
              <a:pPr algn="ctr" eaLnBrk="1" hangingPunct="1">
                <a:lnSpc>
                  <a:spcPct val="75000"/>
                </a:lnSpc>
                <a:spcBef>
                  <a:spcPct val="50000"/>
                </a:spcBef>
              </a:pPr>
              <a:r>
                <a:rPr lang="pt-BR" altLang="pt-BR" sz="1600" dirty="0"/>
                <a:t>principal</a:t>
              </a:r>
            </a:p>
            <a:p>
              <a:pPr algn="ctr" eaLnBrk="1" hangingPunct="1">
                <a:lnSpc>
                  <a:spcPct val="75000"/>
                </a:lnSpc>
                <a:spcBef>
                  <a:spcPct val="50000"/>
                </a:spcBef>
              </a:pPr>
              <a:r>
                <a:rPr lang="pt-BR" altLang="pt-BR" sz="1600" dirty="0"/>
                <a:t>(eletrônica)</a:t>
              </a:r>
            </a:p>
          </p:txBody>
        </p:sp>
        <p:sp>
          <p:nvSpPr>
            <p:cNvPr id="9229" name="Text Box 8">
              <a:extLst>
                <a:ext uri="{FF2B5EF4-FFF2-40B4-BE49-F238E27FC236}">
                  <a16:creationId xmlns:a16="http://schemas.microsoft.com/office/drawing/2014/main" id="{D2559EA7-D8C0-45D9-B92D-7F3550118221}"/>
                </a:ext>
              </a:extLst>
            </p:cNvPr>
            <p:cNvSpPr txBox="1">
              <a:spLocks noChangeArrowheads="1"/>
            </p:cNvSpPr>
            <p:nvPr/>
          </p:nvSpPr>
          <p:spPr bwMode="auto">
            <a:xfrm>
              <a:off x="2336" y="1889"/>
              <a:ext cx="1043" cy="5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5000"/>
                </a:lnSpc>
                <a:spcBef>
                  <a:spcPct val="50000"/>
                </a:spcBef>
              </a:pPr>
              <a:r>
                <a:rPr lang="pt-BR" altLang="pt-BR" sz="1600"/>
                <a:t>Unidade de</a:t>
              </a:r>
            </a:p>
            <a:p>
              <a:pPr algn="ctr" eaLnBrk="1" hangingPunct="1">
                <a:lnSpc>
                  <a:spcPct val="75000"/>
                </a:lnSpc>
                <a:spcBef>
                  <a:spcPct val="50000"/>
                </a:spcBef>
              </a:pPr>
              <a:r>
                <a:rPr lang="pt-BR" altLang="pt-BR" sz="1600"/>
                <a:t>lógica e de </a:t>
              </a:r>
            </a:p>
            <a:p>
              <a:pPr algn="ctr" eaLnBrk="1" hangingPunct="1">
                <a:lnSpc>
                  <a:spcPct val="75000"/>
                </a:lnSpc>
                <a:spcBef>
                  <a:spcPct val="50000"/>
                </a:spcBef>
              </a:pPr>
              <a:r>
                <a:rPr lang="pt-BR" altLang="pt-BR" sz="1600"/>
                <a:t>aritmética</a:t>
              </a:r>
            </a:p>
          </p:txBody>
        </p:sp>
        <p:sp>
          <p:nvSpPr>
            <p:cNvPr id="9230" name="Text Box 9">
              <a:extLst>
                <a:ext uri="{FF2B5EF4-FFF2-40B4-BE49-F238E27FC236}">
                  <a16:creationId xmlns:a16="http://schemas.microsoft.com/office/drawing/2014/main" id="{1D0E6DC0-0131-494D-80F0-F45C3631D2DB}"/>
                </a:ext>
              </a:extLst>
            </p:cNvPr>
            <p:cNvSpPr txBox="1">
              <a:spLocks noChangeArrowheads="1"/>
            </p:cNvSpPr>
            <p:nvPr/>
          </p:nvSpPr>
          <p:spPr bwMode="auto">
            <a:xfrm>
              <a:off x="4241" y="1117"/>
              <a:ext cx="1043" cy="5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5000"/>
                </a:lnSpc>
                <a:spcBef>
                  <a:spcPct val="50000"/>
                </a:spcBef>
              </a:pPr>
              <a:r>
                <a:rPr lang="pt-BR" altLang="pt-BR" sz="1600"/>
                <a:t>Unidade</a:t>
              </a:r>
            </a:p>
            <a:p>
              <a:pPr algn="ctr" eaLnBrk="1" hangingPunct="1">
                <a:lnSpc>
                  <a:spcPct val="75000"/>
                </a:lnSpc>
                <a:spcBef>
                  <a:spcPct val="50000"/>
                </a:spcBef>
              </a:pPr>
              <a:r>
                <a:rPr lang="pt-BR" altLang="pt-BR" sz="1600"/>
                <a:t>De </a:t>
              </a:r>
            </a:p>
            <a:p>
              <a:pPr algn="ctr" eaLnBrk="1" hangingPunct="1">
                <a:lnSpc>
                  <a:spcPct val="75000"/>
                </a:lnSpc>
                <a:spcBef>
                  <a:spcPct val="50000"/>
                </a:spcBef>
              </a:pPr>
              <a:r>
                <a:rPr lang="pt-BR" altLang="pt-BR" sz="1600"/>
                <a:t>saída</a:t>
              </a:r>
            </a:p>
          </p:txBody>
        </p:sp>
        <p:sp>
          <p:nvSpPr>
            <p:cNvPr id="9231" name="Text Box 12">
              <a:extLst>
                <a:ext uri="{FF2B5EF4-FFF2-40B4-BE49-F238E27FC236}">
                  <a16:creationId xmlns:a16="http://schemas.microsoft.com/office/drawing/2014/main" id="{8BBC49A7-C95E-429D-8BD5-9F889DF9B0EC}"/>
                </a:ext>
              </a:extLst>
            </p:cNvPr>
            <p:cNvSpPr txBox="1">
              <a:spLocks noChangeArrowheads="1"/>
            </p:cNvSpPr>
            <p:nvPr/>
          </p:nvSpPr>
          <p:spPr bwMode="auto">
            <a:xfrm>
              <a:off x="2653" y="867"/>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000"/>
                <a:t>UCP</a:t>
              </a:r>
            </a:p>
          </p:txBody>
        </p:sp>
        <p:sp>
          <p:nvSpPr>
            <p:cNvPr id="9232" name="Line 13">
              <a:extLst>
                <a:ext uri="{FF2B5EF4-FFF2-40B4-BE49-F238E27FC236}">
                  <a16:creationId xmlns:a16="http://schemas.microsoft.com/office/drawing/2014/main" id="{D4403063-1612-41B8-9B29-7B4F88BD9054}"/>
                </a:ext>
              </a:extLst>
            </p:cNvPr>
            <p:cNvSpPr>
              <a:spLocks noChangeShapeType="1"/>
            </p:cNvSpPr>
            <p:nvPr/>
          </p:nvSpPr>
          <p:spPr bwMode="auto">
            <a:xfrm>
              <a:off x="975" y="1707"/>
              <a:ext cx="0" cy="13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233" name="Line 14">
              <a:extLst>
                <a:ext uri="{FF2B5EF4-FFF2-40B4-BE49-F238E27FC236}">
                  <a16:creationId xmlns:a16="http://schemas.microsoft.com/office/drawing/2014/main" id="{DE698AD3-49C8-49EF-85E0-762DF2487397}"/>
                </a:ext>
              </a:extLst>
            </p:cNvPr>
            <p:cNvSpPr>
              <a:spLocks noChangeShapeType="1"/>
            </p:cNvSpPr>
            <p:nvPr/>
          </p:nvSpPr>
          <p:spPr bwMode="auto">
            <a:xfrm>
              <a:off x="975" y="3022"/>
              <a:ext cx="136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9234" name="Line 15">
              <a:extLst>
                <a:ext uri="{FF2B5EF4-FFF2-40B4-BE49-F238E27FC236}">
                  <a16:creationId xmlns:a16="http://schemas.microsoft.com/office/drawing/2014/main" id="{1C4C8270-E01E-4432-AA76-D3B59A9F3758}"/>
                </a:ext>
              </a:extLst>
            </p:cNvPr>
            <p:cNvSpPr>
              <a:spLocks noChangeShapeType="1"/>
            </p:cNvSpPr>
            <p:nvPr/>
          </p:nvSpPr>
          <p:spPr bwMode="auto">
            <a:xfrm>
              <a:off x="3379" y="3022"/>
              <a:ext cx="13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235" name="Line 16">
              <a:extLst>
                <a:ext uri="{FF2B5EF4-FFF2-40B4-BE49-F238E27FC236}">
                  <a16:creationId xmlns:a16="http://schemas.microsoft.com/office/drawing/2014/main" id="{7E98FE07-903C-45AB-8643-D71C08CD48B6}"/>
                </a:ext>
              </a:extLst>
            </p:cNvPr>
            <p:cNvSpPr>
              <a:spLocks noChangeShapeType="1"/>
            </p:cNvSpPr>
            <p:nvPr/>
          </p:nvSpPr>
          <p:spPr bwMode="auto">
            <a:xfrm flipV="1">
              <a:off x="4740" y="1661"/>
              <a:ext cx="0" cy="13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5380" name="Line 17">
              <a:extLst>
                <a:ext uri="{FF2B5EF4-FFF2-40B4-BE49-F238E27FC236}">
                  <a16:creationId xmlns:a16="http://schemas.microsoft.com/office/drawing/2014/main" id="{188F3233-E49D-4D64-AECD-C29748AEBDAB}"/>
                </a:ext>
              </a:extLst>
            </p:cNvPr>
            <p:cNvSpPr>
              <a:spLocks noChangeShapeType="1"/>
            </p:cNvSpPr>
            <p:nvPr/>
          </p:nvSpPr>
          <p:spPr bwMode="auto">
            <a:xfrm>
              <a:off x="1519" y="1298"/>
              <a:ext cx="817" cy="0"/>
            </a:xfrm>
            <a:prstGeom prst="line">
              <a:avLst/>
            </a:prstGeom>
            <a:ln>
              <a:solidFill>
                <a:srgbClr val="FF0000"/>
              </a:solidFill>
              <a:prstDash val="sysDash"/>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pt-BR">
                <a:solidFill>
                  <a:srgbClr val="FF0000"/>
                </a:solidFill>
              </a:endParaRPr>
            </a:p>
          </p:txBody>
        </p:sp>
        <p:sp>
          <p:nvSpPr>
            <p:cNvPr id="15381" name="Line 18">
              <a:extLst>
                <a:ext uri="{FF2B5EF4-FFF2-40B4-BE49-F238E27FC236}">
                  <a16:creationId xmlns:a16="http://schemas.microsoft.com/office/drawing/2014/main" id="{7696E94E-48C6-4E25-9922-0D0D2560787F}"/>
                </a:ext>
              </a:extLst>
            </p:cNvPr>
            <p:cNvSpPr>
              <a:spLocks noChangeShapeType="1"/>
            </p:cNvSpPr>
            <p:nvPr/>
          </p:nvSpPr>
          <p:spPr bwMode="auto">
            <a:xfrm>
              <a:off x="3379" y="1298"/>
              <a:ext cx="862" cy="0"/>
            </a:xfrm>
            <a:prstGeom prst="line">
              <a:avLst/>
            </a:prstGeom>
            <a:ln>
              <a:solidFill>
                <a:srgbClr val="FF0000"/>
              </a:solidFill>
              <a:prstDash val="sysDash"/>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pt-BR">
                <a:solidFill>
                  <a:srgbClr val="FF0000"/>
                </a:solidFill>
              </a:endParaRPr>
            </a:p>
          </p:txBody>
        </p:sp>
        <p:sp>
          <p:nvSpPr>
            <p:cNvPr id="15382" name="Line 19">
              <a:extLst>
                <a:ext uri="{FF2B5EF4-FFF2-40B4-BE49-F238E27FC236}">
                  <a16:creationId xmlns:a16="http://schemas.microsoft.com/office/drawing/2014/main" id="{C2F3C376-4C26-40AB-A66F-D39622019777}"/>
                </a:ext>
              </a:extLst>
            </p:cNvPr>
            <p:cNvSpPr>
              <a:spLocks noChangeShapeType="1"/>
            </p:cNvSpPr>
            <p:nvPr/>
          </p:nvSpPr>
          <p:spPr bwMode="auto">
            <a:xfrm>
              <a:off x="2064" y="1480"/>
              <a:ext cx="0" cy="2177"/>
            </a:xfrm>
            <a:prstGeom prst="line">
              <a:avLst/>
            </a:prstGeom>
            <a:ln>
              <a:solidFill>
                <a:srgbClr val="FF0000"/>
              </a:solidFill>
              <a:prstDash val="sysDash"/>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pt-BR">
                <a:solidFill>
                  <a:srgbClr val="FF0000"/>
                </a:solidFill>
              </a:endParaRPr>
            </a:p>
          </p:txBody>
        </p:sp>
        <p:sp>
          <p:nvSpPr>
            <p:cNvPr id="15383" name="Line 20">
              <a:extLst>
                <a:ext uri="{FF2B5EF4-FFF2-40B4-BE49-F238E27FC236}">
                  <a16:creationId xmlns:a16="http://schemas.microsoft.com/office/drawing/2014/main" id="{09249260-C2EB-4D6D-BFF9-6BE08094794E}"/>
                </a:ext>
              </a:extLst>
            </p:cNvPr>
            <p:cNvSpPr>
              <a:spLocks noChangeShapeType="1"/>
            </p:cNvSpPr>
            <p:nvPr/>
          </p:nvSpPr>
          <p:spPr bwMode="auto">
            <a:xfrm>
              <a:off x="2064" y="1480"/>
              <a:ext cx="272" cy="0"/>
            </a:xfrm>
            <a:prstGeom prst="line">
              <a:avLst/>
            </a:prstGeom>
            <a:ln>
              <a:solidFill>
                <a:srgbClr val="FF0000"/>
              </a:solidFill>
              <a:prstDash val="sysDash"/>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pt-BR">
                <a:solidFill>
                  <a:srgbClr val="FF0000"/>
                </a:solidFill>
              </a:endParaRPr>
            </a:p>
          </p:txBody>
        </p:sp>
        <p:sp>
          <p:nvSpPr>
            <p:cNvPr id="15384" name="Line 21">
              <a:extLst>
                <a:ext uri="{FF2B5EF4-FFF2-40B4-BE49-F238E27FC236}">
                  <a16:creationId xmlns:a16="http://schemas.microsoft.com/office/drawing/2014/main" id="{0629CBCA-B0E7-47FB-A946-7EABEF06F199}"/>
                </a:ext>
              </a:extLst>
            </p:cNvPr>
            <p:cNvSpPr>
              <a:spLocks noChangeShapeType="1"/>
            </p:cNvSpPr>
            <p:nvPr/>
          </p:nvSpPr>
          <p:spPr bwMode="auto">
            <a:xfrm>
              <a:off x="2064" y="3657"/>
              <a:ext cx="272" cy="0"/>
            </a:xfrm>
            <a:prstGeom prst="line">
              <a:avLst/>
            </a:prstGeom>
            <a:ln>
              <a:solidFill>
                <a:srgbClr val="FF0000"/>
              </a:solidFill>
              <a:prstDash val="sysDash"/>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pt-BR">
                <a:solidFill>
                  <a:srgbClr val="FF0000"/>
                </a:solidFill>
              </a:endParaRPr>
            </a:p>
          </p:txBody>
        </p:sp>
        <p:sp>
          <p:nvSpPr>
            <p:cNvPr id="15385" name="Line 22">
              <a:extLst>
                <a:ext uri="{FF2B5EF4-FFF2-40B4-BE49-F238E27FC236}">
                  <a16:creationId xmlns:a16="http://schemas.microsoft.com/office/drawing/2014/main" id="{D2DCE077-8E1A-4D54-8832-8573E806A7E5}"/>
                </a:ext>
              </a:extLst>
            </p:cNvPr>
            <p:cNvSpPr>
              <a:spLocks noChangeShapeType="1"/>
            </p:cNvSpPr>
            <p:nvPr/>
          </p:nvSpPr>
          <p:spPr bwMode="auto">
            <a:xfrm>
              <a:off x="2064" y="2832"/>
              <a:ext cx="272" cy="0"/>
            </a:xfrm>
            <a:prstGeom prst="line">
              <a:avLst/>
            </a:prstGeom>
            <a:ln>
              <a:solidFill>
                <a:srgbClr val="FF0000"/>
              </a:solidFill>
              <a:prstDash val="sysDash"/>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pt-BR">
                <a:solidFill>
                  <a:srgbClr val="FF0000"/>
                </a:solidFill>
              </a:endParaRPr>
            </a:p>
          </p:txBody>
        </p:sp>
        <p:sp>
          <p:nvSpPr>
            <p:cNvPr id="15386" name="Line 23">
              <a:extLst>
                <a:ext uri="{FF2B5EF4-FFF2-40B4-BE49-F238E27FC236}">
                  <a16:creationId xmlns:a16="http://schemas.microsoft.com/office/drawing/2014/main" id="{635883AB-D9C8-4EA8-9079-C33AEE41F928}"/>
                </a:ext>
              </a:extLst>
            </p:cNvPr>
            <p:cNvSpPr>
              <a:spLocks noChangeShapeType="1"/>
            </p:cNvSpPr>
            <p:nvPr/>
          </p:nvSpPr>
          <p:spPr bwMode="auto">
            <a:xfrm>
              <a:off x="2064" y="2115"/>
              <a:ext cx="272" cy="0"/>
            </a:xfrm>
            <a:prstGeom prst="line">
              <a:avLst/>
            </a:prstGeom>
            <a:ln>
              <a:solidFill>
                <a:srgbClr val="FF0000"/>
              </a:solidFill>
              <a:prstDash val="sysDash"/>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pt-BR">
                <a:solidFill>
                  <a:srgbClr val="FF0000"/>
                </a:solidFill>
              </a:endParaRPr>
            </a:p>
          </p:txBody>
        </p:sp>
        <p:sp>
          <p:nvSpPr>
            <p:cNvPr id="9243" name="Line 25">
              <a:extLst>
                <a:ext uri="{FF2B5EF4-FFF2-40B4-BE49-F238E27FC236}">
                  <a16:creationId xmlns:a16="http://schemas.microsoft.com/office/drawing/2014/main" id="{774F8DD1-5466-4277-9BB3-EC786055316E}"/>
                </a:ext>
              </a:extLst>
            </p:cNvPr>
            <p:cNvSpPr>
              <a:spLocks noChangeShapeType="1"/>
            </p:cNvSpPr>
            <p:nvPr/>
          </p:nvSpPr>
          <p:spPr bwMode="auto">
            <a:xfrm>
              <a:off x="2835" y="2432"/>
              <a:ext cx="0" cy="3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9244" name="Line 26">
              <a:extLst>
                <a:ext uri="{FF2B5EF4-FFF2-40B4-BE49-F238E27FC236}">
                  <a16:creationId xmlns:a16="http://schemas.microsoft.com/office/drawing/2014/main" id="{B6D9283C-A2F6-46BB-973A-E0812B2379C4}"/>
                </a:ext>
              </a:extLst>
            </p:cNvPr>
            <p:cNvSpPr>
              <a:spLocks noChangeShapeType="1"/>
            </p:cNvSpPr>
            <p:nvPr/>
          </p:nvSpPr>
          <p:spPr bwMode="auto">
            <a:xfrm>
              <a:off x="2835" y="3294"/>
              <a:ext cx="0" cy="22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t-BR"/>
            </a:p>
          </p:txBody>
        </p:sp>
      </p:grpSp>
      <p:grpSp>
        <p:nvGrpSpPr>
          <p:cNvPr id="9220" name="Group 31">
            <a:extLst>
              <a:ext uri="{FF2B5EF4-FFF2-40B4-BE49-F238E27FC236}">
                <a16:creationId xmlns:a16="http://schemas.microsoft.com/office/drawing/2014/main" id="{F979F4E5-3513-489A-BA13-278BC3F09761}"/>
              </a:ext>
            </a:extLst>
          </p:cNvPr>
          <p:cNvGrpSpPr>
            <a:grpSpLocks/>
          </p:cNvGrpSpPr>
          <p:nvPr/>
        </p:nvGrpSpPr>
        <p:grpSpPr bwMode="auto">
          <a:xfrm>
            <a:off x="810556" y="6010276"/>
            <a:ext cx="2952750" cy="847724"/>
            <a:chOff x="348" y="3893"/>
            <a:chExt cx="1860" cy="534"/>
          </a:xfrm>
        </p:grpSpPr>
        <p:sp>
          <p:nvSpPr>
            <p:cNvPr id="9221" name="Text Box 28">
              <a:extLst>
                <a:ext uri="{FF2B5EF4-FFF2-40B4-BE49-F238E27FC236}">
                  <a16:creationId xmlns:a16="http://schemas.microsoft.com/office/drawing/2014/main" id="{EAD48458-F2A2-481E-87EE-4ADAC98415AB}"/>
                </a:ext>
              </a:extLst>
            </p:cNvPr>
            <p:cNvSpPr txBox="1">
              <a:spLocks noChangeArrowheads="1"/>
            </p:cNvSpPr>
            <p:nvPr/>
          </p:nvSpPr>
          <p:spPr bwMode="auto">
            <a:xfrm>
              <a:off x="348" y="3932"/>
              <a:ext cx="186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5000"/>
                </a:lnSpc>
                <a:spcBef>
                  <a:spcPct val="50000"/>
                </a:spcBef>
              </a:pPr>
              <a:r>
                <a:rPr lang="pt-BR" altLang="pt-BR" sz="1400" b="1" dirty="0"/>
                <a:t>Fluxo de dados  </a:t>
              </a:r>
            </a:p>
            <a:p>
              <a:pPr eaLnBrk="1" hangingPunct="1">
                <a:lnSpc>
                  <a:spcPct val="75000"/>
                </a:lnSpc>
                <a:spcBef>
                  <a:spcPct val="50000"/>
                </a:spcBef>
              </a:pPr>
              <a:r>
                <a:rPr lang="pt-BR" altLang="pt-BR" sz="1400" b="1" dirty="0"/>
                <a:t>Informações de controle</a:t>
              </a:r>
            </a:p>
            <a:p>
              <a:pPr eaLnBrk="1" hangingPunct="1">
                <a:lnSpc>
                  <a:spcPct val="75000"/>
                </a:lnSpc>
                <a:spcBef>
                  <a:spcPct val="50000"/>
                </a:spcBef>
              </a:pPr>
              <a:endParaRPr lang="pt-BR" altLang="pt-BR" sz="1400" b="1" dirty="0"/>
            </a:p>
          </p:txBody>
        </p:sp>
        <p:sp>
          <p:nvSpPr>
            <p:cNvPr id="9222" name="Line 29">
              <a:extLst>
                <a:ext uri="{FF2B5EF4-FFF2-40B4-BE49-F238E27FC236}">
                  <a16:creationId xmlns:a16="http://schemas.microsoft.com/office/drawing/2014/main" id="{0EB41875-B479-4680-9E35-9729801C5358}"/>
                </a:ext>
              </a:extLst>
            </p:cNvPr>
            <p:cNvSpPr>
              <a:spLocks noChangeShapeType="1"/>
            </p:cNvSpPr>
            <p:nvPr/>
          </p:nvSpPr>
          <p:spPr bwMode="auto">
            <a:xfrm>
              <a:off x="939" y="3893"/>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9223" name="Line 30">
              <a:extLst>
                <a:ext uri="{FF2B5EF4-FFF2-40B4-BE49-F238E27FC236}">
                  <a16:creationId xmlns:a16="http://schemas.microsoft.com/office/drawing/2014/main" id="{4B72582A-E318-4849-A831-723E534026D0}"/>
                </a:ext>
              </a:extLst>
            </p:cNvPr>
            <p:cNvSpPr>
              <a:spLocks noChangeShapeType="1"/>
            </p:cNvSpPr>
            <p:nvPr/>
          </p:nvSpPr>
          <p:spPr bwMode="auto">
            <a:xfrm>
              <a:off x="1429" y="4056"/>
              <a:ext cx="318" cy="0"/>
            </a:xfrm>
            <a:prstGeom prst="line">
              <a:avLst/>
            </a:prstGeom>
            <a:noFill/>
            <a:ln w="9525" cap="rnd">
              <a:solidFill>
                <a:srgbClr val="FF0000"/>
              </a:solidFill>
              <a:prstDash val="sysDash"/>
              <a:round/>
              <a:headEnd/>
              <a:tailEnd/>
            </a:ln>
            <a:extLst>
              <a:ext uri="{909E8E84-426E-40DD-AFC4-6F175D3DCCD1}">
                <a14:hiddenFill xmlns:a14="http://schemas.microsoft.com/office/drawing/2010/main">
                  <a:noFill/>
                </a14:hiddenFill>
              </a:ext>
            </a:extLst>
          </p:spPr>
          <p:txBody>
            <a:bodyPr/>
            <a:lstStyle/>
            <a:p>
              <a:endParaRPr lang="pt-B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benhurmunhoz.files.wordpress.com/2009/02/evolucao_humana_computador.jpg">
            <a:extLst>
              <a:ext uri="{FF2B5EF4-FFF2-40B4-BE49-F238E27FC236}">
                <a16:creationId xmlns:a16="http://schemas.microsoft.com/office/drawing/2014/main" id="{00CA6B82-52DE-4053-AE63-B48C06643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924300"/>
            <a:ext cx="850106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ítulo 1">
            <a:extLst>
              <a:ext uri="{FF2B5EF4-FFF2-40B4-BE49-F238E27FC236}">
                <a16:creationId xmlns:a16="http://schemas.microsoft.com/office/drawing/2014/main" id="{12E0BCEE-40EB-430C-A7F3-A6095B5A42E1}"/>
              </a:ext>
            </a:extLst>
          </p:cNvPr>
          <p:cNvSpPr>
            <a:spLocks noGrp="1"/>
          </p:cNvSpPr>
          <p:nvPr>
            <p:ph type="title"/>
          </p:nvPr>
        </p:nvSpPr>
        <p:spPr/>
        <p:txBody>
          <a:bodyPr/>
          <a:lstStyle/>
          <a:p>
            <a:r>
              <a:rPr lang="pt-BR" altLang="pt-BR"/>
              <a:t>A evolução</a:t>
            </a:r>
          </a:p>
        </p:txBody>
      </p:sp>
      <p:sp>
        <p:nvSpPr>
          <p:cNvPr id="13" name="Espaço Reservado para Conteúdo 12">
            <a:extLst>
              <a:ext uri="{FF2B5EF4-FFF2-40B4-BE49-F238E27FC236}">
                <a16:creationId xmlns:a16="http://schemas.microsoft.com/office/drawing/2014/main" id="{A523E571-D84F-4900-AAB1-C03F3ACCC2D9}"/>
              </a:ext>
            </a:extLst>
          </p:cNvPr>
          <p:cNvSpPr>
            <a:spLocks noGrp="1"/>
          </p:cNvSpPr>
          <p:nvPr>
            <p:ph idx="1"/>
          </p:nvPr>
        </p:nvSpPr>
        <p:spPr>
          <a:xfrm>
            <a:off x="668557" y="1143000"/>
            <a:ext cx="8229600" cy="5686097"/>
          </a:xfrm>
        </p:spPr>
        <p:txBody>
          <a:bodyPr>
            <a:normAutofit lnSpcReduction="10000"/>
          </a:bodyPr>
          <a:lstStyle/>
          <a:p>
            <a:pPr algn="just">
              <a:buFont typeface="Wingdings" panose="05000000000000000000" pitchFamily="2" charset="2"/>
              <a:buNone/>
              <a:defRPr/>
            </a:pPr>
            <a:r>
              <a:rPr lang="pt-BR" sz="2000" dirty="0"/>
              <a:t>	Quando se pensa na </a:t>
            </a:r>
            <a:r>
              <a:rPr lang="pt-BR" sz="2000" dirty="0">
                <a:solidFill>
                  <a:srgbClr val="FF0000"/>
                </a:solidFill>
              </a:rPr>
              <a:t>história do computador</a:t>
            </a:r>
            <a:r>
              <a:rPr lang="pt-BR" sz="2000" dirty="0"/>
              <a:t>, observa-se que, apesar de muitos equipamentos terem aparecido bem antes, eles surgiram em torno dos anos 40 do século passado e eram enormes, ocupando vários metros quadrados.</a:t>
            </a:r>
          </a:p>
          <a:p>
            <a:pPr algn="just">
              <a:buFont typeface="Wingdings" panose="05000000000000000000" pitchFamily="2" charset="2"/>
              <a:buNone/>
              <a:defRPr/>
            </a:pPr>
            <a:r>
              <a:rPr lang="pt-BR" sz="2000" dirty="0"/>
              <a:t>	Esses equipamentos passaram por uma grande evolução, que pode ser dividida em gerações.</a:t>
            </a:r>
          </a:p>
          <a:p>
            <a:pPr algn="just">
              <a:buFont typeface="Wingdings" panose="05000000000000000000" pitchFamily="2" charset="2"/>
              <a:buNone/>
              <a:defRPr/>
            </a:pPr>
            <a:r>
              <a:rPr lang="pt-BR" sz="2000" dirty="0"/>
              <a:t>	</a:t>
            </a:r>
          </a:p>
          <a:p>
            <a:pPr algn="just">
              <a:buFont typeface="Wingdings" panose="05000000000000000000" pitchFamily="2" charset="2"/>
              <a:buNone/>
              <a:defRPr/>
            </a:pPr>
            <a:r>
              <a:rPr lang="pt-BR" sz="2000" dirty="0"/>
              <a:t>	Cada </a:t>
            </a:r>
            <a:r>
              <a:rPr lang="pt-BR" sz="2000" i="1" dirty="0"/>
              <a:t>geração</a:t>
            </a:r>
            <a:r>
              <a:rPr lang="pt-BR" sz="2000" dirty="0"/>
              <a:t> é caracterizada pelo desenvolvimento tecnológico no modo como o computador opera, resultando em equipamentos cada vez menores, mais poderosos, eficientes rápidos e baratos.</a:t>
            </a:r>
          </a:p>
          <a:p>
            <a:pPr algn="just">
              <a:buFont typeface="Wingdings" panose="05000000000000000000" pitchFamily="2" charset="2"/>
              <a:buNone/>
              <a:defRPr/>
            </a:pPr>
            <a:endParaRPr lang="pt-BR" sz="2000" dirty="0"/>
          </a:p>
          <a:p>
            <a:pPr algn="just">
              <a:buFont typeface="Wingdings" panose="05000000000000000000" pitchFamily="2" charset="2"/>
              <a:buNone/>
              <a:defRPr/>
            </a:pPr>
            <a:endParaRPr lang="pt-BR" sz="2000" dirty="0"/>
          </a:p>
          <a:p>
            <a:pPr algn="just">
              <a:buFont typeface="Wingdings" panose="05000000000000000000" pitchFamily="2" charset="2"/>
              <a:buNone/>
              <a:defRPr/>
            </a:pPr>
            <a:endParaRPr lang="pt-BR" sz="2000" dirty="0"/>
          </a:p>
          <a:p>
            <a:pPr algn="just">
              <a:buFont typeface="Wingdings" panose="05000000000000000000" pitchFamily="2" charset="2"/>
              <a:buNone/>
              <a:defRPr/>
            </a:pPr>
            <a:endParaRPr lang="pt-BR" sz="2000" dirty="0"/>
          </a:p>
          <a:p>
            <a:pPr algn="just">
              <a:buFont typeface="Wingdings" panose="05000000000000000000" pitchFamily="2" charset="2"/>
              <a:buNone/>
              <a:defRPr/>
            </a:pPr>
            <a:endParaRPr lang="pt-BR" sz="1600" dirty="0"/>
          </a:p>
          <a:p>
            <a:pPr marL="0" algn="ctr">
              <a:spcBef>
                <a:spcPts val="0"/>
              </a:spcBef>
              <a:buFont typeface="Wingdings" panose="05000000000000000000" pitchFamily="2" charset="2"/>
              <a:buNone/>
              <a:defRPr/>
            </a:pPr>
            <a:endParaRPr lang="pt-BR" sz="1600" dirty="0"/>
          </a:p>
          <a:p>
            <a:pPr marL="0" algn="ctr">
              <a:spcBef>
                <a:spcPts val="0"/>
              </a:spcBef>
              <a:buFont typeface="Wingdings" panose="05000000000000000000" pitchFamily="2" charset="2"/>
              <a:buNone/>
              <a:defRPr/>
            </a:pPr>
            <a:r>
              <a:rPr lang="pt-BR" sz="1600" dirty="0"/>
              <a:t>Site interativo no Discovery </a:t>
            </a:r>
            <a:r>
              <a:rPr lang="pt-BR" sz="1600" dirty="0" err="1"/>
              <a:t>Channel</a:t>
            </a:r>
            <a:r>
              <a:rPr lang="pt-BR" sz="1600" dirty="0"/>
              <a:t>: </a:t>
            </a:r>
          </a:p>
          <a:p>
            <a:pPr marL="0" algn="ctr">
              <a:spcBef>
                <a:spcPts val="0"/>
              </a:spcBef>
              <a:buFont typeface="Wingdings" panose="05000000000000000000" pitchFamily="2" charset="2"/>
              <a:buNone/>
              <a:defRPr/>
            </a:pPr>
            <a:r>
              <a:rPr lang="pt-BR" sz="1600" dirty="0">
                <a:hlinkClick r:id="rId3"/>
              </a:rPr>
              <a:t>http://www.discoverybrasil.com/internet/interactivo.shtml</a:t>
            </a:r>
            <a:r>
              <a:rPr lang="pt-BR" sz="1600" dirty="0"/>
              <a:t> </a:t>
            </a:r>
          </a:p>
          <a:p>
            <a:pPr marL="0" algn="ctr">
              <a:spcBef>
                <a:spcPts val="0"/>
              </a:spcBef>
              <a:buFont typeface="Wingdings" panose="05000000000000000000" pitchFamily="2" charset="2"/>
              <a:buNone/>
              <a:defRPr/>
            </a:pPr>
            <a:r>
              <a:rPr lang="pt-BR" sz="1600" dirty="0"/>
              <a:t>(acessado em fev/2009)</a:t>
            </a:r>
          </a:p>
          <a:p>
            <a:pPr algn="just">
              <a:buFont typeface="Wingdings" panose="05000000000000000000" pitchFamily="2" charset="2"/>
              <a:buNone/>
              <a:defRPr/>
            </a:pPr>
            <a:endParaRPr lang="pt-B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a:extLst>
              <a:ext uri="{FF2B5EF4-FFF2-40B4-BE49-F238E27FC236}">
                <a16:creationId xmlns:a16="http://schemas.microsoft.com/office/drawing/2014/main" id="{3DA792A3-9986-4363-858A-35E75048F10C}"/>
              </a:ext>
            </a:extLst>
          </p:cNvPr>
          <p:cNvSpPr>
            <a:spLocks noGrp="1"/>
          </p:cNvSpPr>
          <p:nvPr>
            <p:ph type="title"/>
          </p:nvPr>
        </p:nvSpPr>
        <p:spPr>
          <a:xfrm>
            <a:off x="725296" y="275185"/>
            <a:ext cx="8229600" cy="722312"/>
          </a:xfrm>
        </p:spPr>
        <p:txBody>
          <a:bodyPr/>
          <a:lstStyle/>
          <a:p>
            <a:r>
              <a:rPr lang="pt-BR" altLang="pt-BR" sz="3600" dirty="0"/>
              <a:t>Primeira geração (em torno de 1940-1959)</a:t>
            </a:r>
          </a:p>
        </p:txBody>
      </p:sp>
      <p:sp>
        <p:nvSpPr>
          <p:cNvPr id="11267" name="Espaço Reservado para Conteúdo 2">
            <a:extLst>
              <a:ext uri="{FF2B5EF4-FFF2-40B4-BE49-F238E27FC236}">
                <a16:creationId xmlns:a16="http://schemas.microsoft.com/office/drawing/2014/main" id="{684CC7BA-A82F-41D1-B448-33CB414E09BC}"/>
              </a:ext>
            </a:extLst>
          </p:cNvPr>
          <p:cNvSpPr>
            <a:spLocks noGrp="1"/>
          </p:cNvSpPr>
          <p:nvPr>
            <p:ph idx="1"/>
          </p:nvPr>
        </p:nvSpPr>
        <p:spPr>
          <a:xfrm>
            <a:off x="546702" y="1225002"/>
            <a:ext cx="8586788" cy="5357813"/>
          </a:xfrm>
        </p:spPr>
        <p:txBody>
          <a:bodyPr>
            <a:normAutofit fontScale="92500" lnSpcReduction="20000"/>
          </a:bodyPr>
          <a:lstStyle/>
          <a:p>
            <a:pPr algn="just">
              <a:buFont typeface="Wingdings" panose="05000000000000000000" pitchFamily="2" charset="2"/>
              <a:buChar char="ü"/>
            </a:pPr>
            <a:r>
              <a:rPr lang="pt-BR" altLang="pt-BR" sz="2200" dirty="0"/>
              <a:t>Os computadores eram lentos, enormes, ocupavam salas inteiras e tinham muitos metros de fios, eram equipados com válvulas eletrônicas e gastavam muita energia;</a:t>
            </a:r>
          </a:p>
          <a:p>
            <a:pPr algn="just">
              <a:buFont typeface="Wingdings" panose="05000000000000000000" pitchFamily="2" charset="2"/>
              <a:buChar char="ü"/>
            </a:pPr>
            <a:r>
              <a:rPr lang="pt-BR" altLang="pt-BR" sz="2200" dirty="0"/>
              <a:t>Sua operação era muito cara e esquentavam muito, o que era, frequentemente, a causa de mau funcionamento;</a:t>
            </a:r>
          </a:p>
          <a:p>
            <a:pPr algn="just">
              <a:buFont typeface="Wingdings" panose="05000000000000000000" pitchFamily="2" charset="2"/>
              <a:buChar char="ü"/>
            </a:pPr>
            <a:r>
              <a:rPr lang="pt-BR" altLang="pt-BR" sz="2200" dirty="0"/>
              <a:t>Usavam</a:t>
            </a:r>
            <a:r>
              <a:rPr lang="pt-BR" altLang="pt-BR" sz="2200" i="1" dirty="0"/>
              <a:t> linguagem de máquina</a:t>
            </a:r>
            <a:r>
              <a:rPr lang="pt-BR" altLang="pt-BR" sz="2200" dirty="0"/>
              <a:t> para executar operações, só podendo resolver um problema de cada vez;</a:t>
            </a:r>
          </a:p>
          <a:p>
            <a:pPr algn="just">
              <a:buFont typeface="Wingdings" panose="05000000000000000000" pitchFamily="2" charset="2"/>
              <a:buChar char="ü"/>
            </a:pPr>
            <a:r>
              <a:rPr lang="pt-BR" altLang="pt-BR" sz="2200" dirty="0"/>
              <a:t>A memória baseava-se em cilindro magnético, a velocidade de processamento era da ordem de milissegundos e a capacidade de memória era de 2 a 4 </a:t>
            </a:r>
            <a:r>
              <a:rPr lang="pt-BR" altLang="pt-BR" sz="2200" dirty="0" err="1"/>
              <a:t>kbytes</a:t>
            </a:r>
            <a:r>
              <a:rPr lang="pt-BR" altLang="pt-BR" sz="2200" dirty="0"/>
              <a:t>;</a:t>
            </a:r>
          </a:p>
          <a:p>
            <a:pPr algn="just">
              <a:buFont typeface="Wingdings" panose="05000000000000000000" pitchFamily="2" charset="2"/>
              <a:buChar char="ü"/>
            </a:pPr>
            <a:r>
              <a:rPr lang="pt-BR" altLang="pt-BR" sz="2200" dirty="0"/>
              <a:t>A entrada de dados era feita por meio de cartões ou fita de papel perfurados e a saída de dados era feita por impressoras;</a:t>
            </a:r>
          </a:p>
          <a:p>
            <a:pPr algn="just">
              <a:buFont typeface="Wingdings" panose="05000000000000000000" pitchFamily="2" charset="2"/>
              <a:buChar char="ü"/>
            </a:pPr>
            <a:r>
              <a:rPr lang="pt-BR" altLang="pt-BR" sz="2200" dirty="0"/>
              <a:t>Não existia sistema operacional. Os programadores eram operadores e controlavam o computador por meio de </a:t>
            </a:r>
            <a:r>
              <a:rPr lang="pt-BR" altLang="pt-BR" sz="2200" i="1" dirty="0"/>
              <a:t>chaves</a:t>
            </a:r>
            <a:r>
              <a:rPr lang="pt-BR" altLang="pt-BR" sz="2200" dirty="0"/>
              <a:t>, </a:t>
            </a:r>
            <a:r>
              <a:rPr lang="pt-BR" altLang="pt-BR" sz="2200" i="1" dirty="0"/>
              <a:t>fios</a:t>
            </a:r>
            <a:r>
              <a:rPr lang="pt-BR" altLang="pt-BR" sz="2200" dirty="0"/>
              <a:t> e </a:t>
            </a:r>
            <a:r>
              <a:rPr lang="pt-BR" altLang="pt-BR" sz="2200" i="1" dirty="0"/>
              <a:t>luzes de aviso</a:t>
            </a:r>
            <a:r>
              <a:rPr lang="pt-BR" altLang="pt-BR" sz="2200" dirty="0"/>
              <a:t>.</a:t>
            </a:r>
          </a:p>
          <a:p>
            <a:pPr algn="just">
              <a:buFont typeface="Wingdings" panose="05000000000000000000" pitchFamily="2" charset="2"/>
              <a:buChar char="ü"/>
            </a:pPr>
            <a:endParaRPr lang="pt-BR" altLang="pt-BR" sz="2200" dirty="0"/>
          </a:p>
          <a:p>
            <a:pPr algn="just">
              <a:buFont typeface="Wingdings" panose="05000000000000000000" pitchFamily="2" charset="2"/>
              <a:buNone/>
            </a:pPr>
            <a:r>
              <a:rPr lang="pt-BR" altLang="pt-BR" sz="2200" dirty="0"/>
              <a:t>	Exemplos: ENIAC, UNIVAC</a:t>
            </a:r>
          </a:p>
          <a:p>
            <a:pPr algn="just">
              <a:buFont typeface="Wingdings" panose="05000000000000000000" pitchFamily="2" charset="2"/>
              <a:buNone/>
            </a:pPr>
            <a:br>
              <a:rPr lang="pt-BR" altLang="pt-BR" sz="2000" dirty="0"/>
            </a:br>
            <a:endParaRPr lang="pt-BR" altLang="pt-B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a:extLst>
              <a:ext uri="{FF2B5EF4-FFF2-40B4-BE49-F238E27FC236}">
                <a16:creationId xmlns:a16="http://schemas.microsoft.com/office/drawing/2014/main" id="{FF123DAE-0F9D-41DC-90A4-28710406AF75}"/>
              </a:ext>
            </a:extLst>
          </p:cNvPr>
          <p:cNvSpPr>
            <a:spLocks noGrp="1"/>
          </p:cNvSpPr>
          <p:nvPr>
            <p:ph type="title"/>
          </p:nvPr>
        </p:nvSpPr>
        <p:spPr/>
        <p:txBody>
          <a:bodyPr/>
          <a:lstStyle/>
          <a:p>
            <a:r>
              <a:rPr lang="pt-BR" altLang="pt-BR" sz="4000"/>
              <a:t>Segunda geração (1959-1964)</a:t>
            </a:r>
          </a:p>
        </p:txBody>
      </p:sp>
      <p:sp>
        <p:nvSpPr>
          <p:cNvPr id="12291" name="Espaço Reservado para Conteúdo 2">
            <a:extLst>
              <a:ext uri="{FF2B5EF4-FFF2-40B4-BE49-F238E27FC236}">
                <a16:creationId xmlns:a16="http://schemas.microsoft.com/office/drawing/2014/main" id="{5BB508ED-AB57-45D1-8C3F-2340241B3569}"/>
              </a:ext>
            </a:extLst>
          </p:cNvPr>
          <p:cNvSpPr>
            <a:spLocks noGrp="1"/>
          </p:cNvSpPr>
          <p:nvPr>
            <p:ph idx="1"/>
          </p:nvPr>
        </p:nvSpPr>
        <p:spPr>
          <a:xfrm>
            <a:off x="700088" y="1600200"/>
            <a:ext cx="8229600" cy="4800600"/>
          </a:xfrm>
        </p:spPr>
        <p:txBody>
          <a:bodyPr>
            <a:normAutofit fontScale="92500" lnSpcReduction="20000"/>
          </a:bodyPr>
          <a:lstStyle/>
          <a:p>
            <a:pPr algn="just">
              <a:buFont typeface="Wingdings" panose="05000000000000000000" pitchFamily="2" charset="2"/>
              <a:buChar char=""/>
            </a:pPr>
            <a:r>
              <a:rPr lang="pt-BR" altLang="pt-BR" sz="1900" dirty="0"/>
              <a:t>Houve a substituição das válvulas eletrônicas por transistores e os fios de ligação por </a:t>
            </a:r>
            <a:r>
              <a:rPr lang="pt-BR" altLang="pt-BR" sz="1900" i="1" dirty="0"/>
              <a:t>circuitos impressos</a:t>
            </a:r>
            <a:r>
              <a:rPr lang="pt-BR" altLang="pt-BR" sz="1900" dirty="0"/>
              <a:t>, o que tornou os computadores mais rápidos, menores, e de custo mais baixo, mas ainda esquentavam muito;</a:t>
            </a:r>
          </a:p>
          <a:p>
            <a:pPr algn="just">
              <a:buFont typeface="Wingdings" panose="05000000000000000000" pitchFamily="2" charset="2"/>
              <a:buChar char=""/>
            </a:pPr>
            <a:r>
              <a:rPr lang="pt-BR" altLang="pt-BR" sz="1900" dirty="0"/>
              <a:t>Mudança da linguagem de máquina binária para as linguagens simbólicas, como FORTRAN, que permitiram que os programadores especificassem instruções em palavras;</a:t>
            </a:r>
          </a:p>
          <a:p>
            <a:pPr algn="just">
              <a:buFont typeface="Wingdings" panose="05000000000000000000" pitchFamily="2" charset="2"/>
              <a:buChar char=""/>
            </a:pPr>
            <a:r>
              <a:rPr lang="pt-BR" altLang="pt-BR" sz="1900" dirty="0"/>
              <a:t>A memória passou de cilindro magnético para a tecnologia do núcleo magnético e a velocidade de processamento era da ordem de milissegundos a capacidade de memória era de 20 megabytes;</a:t>
            </a:r>
          </a:p>
          <a:p>
            <a:pPr algn="just">
              <a:buFont typeface="Wingdings" panose="05000000000000000000" pitchFamily="2" charset="2"/>
              <a:buChar char=""/>
            </a:pPr>
            <a:r>
              <a:rPr lang="pt-BR" altLang="pt-BR" sz="1900" dirty="0"/>
              <a:t>Surgiram os primeiros armazenadores externos de informações como fitas magnéticas e discos;</a:t>
            </a:r>
          </a:p>
          <a:p>
            <a:pPr algn="just">
              <a:buFont typeface="Wingdings" panose="05000000000000000000" pitchFamily="2" charset="2"/>
              <a:buChar char=""/>
            </a:pPr>
            <a:r>
              <a:rPr lang="pt-BR" altLang="pt-BR" sz="1900" dirty="0"/>
              <a:t>A entrada de dados era feita por cartões ou fita de papel perfurados e a saída de dados era feita por impressoras;</a:t>
            </a:r>
          </a:p>
          <a:p>
            <a:pPr algn="just">
              <a:buFont typeface="Wingdings" panose="05000000000000000000" pitchFamily="2" charset="2"/>
              <a:buChar char=""/>
            </a:pPr>
            <a:r>
              <a:rPr lang="pt-BR" altLang="pt-BR" sz="1900" dirty="0"/>
              <a:t>Foram criados os </a:t>
            </a:r>
            <a:r>
              <a:rPr lang="pt-BR" altLang="pt-BR" sz="1900" i="1" dirty="0"/>
              <a:t>sistemas em lote</a:t>
            </a:r>
            <a:r>
              <a:rPr lang="pt-BR" altLang="pt-BR" sz="1900" dirty="0"/>
              <a:t>, "batch systems", que possibilitaram um melhor uso dos recursos computacionais. Havia um programa monitor, usado para "enfileirar" as tarefas. Cada programa era escrito em cartões ou fita de papel perfurados, que eram carregados por um operador, juntamente com seu compilador, era usada a linguagem de controle chamada JCL (</a:t>
            </a:r>
            <a:r>
              <a:rPr lang="pt-BR" altLang="pt-BR" sz="1900" dirty="0" err="1"/>
              <a:t>job</a:t>
            </a:r>
            <a:r>
              <a:rPr lang="pt-BR" altLang="pt-BR" sz="1900" dirty="0"/>
              <a:t> </a:t>
            </a:r>
            <a:r>
              <a:rPr lang="pt-BR" altLang="pt-BR" sz="1900" dirty="0" err="1"/>
              <a:t>control</a:t>
            </a:r>
            <a:r>
              <a:rPr lang="pt-BR" altLang="pt-BR" sz="1900" dirty="0"/>
              <a:t> </a:t>
            </a:r>
            <a:r>
              <a:rPr lang="pt-BR" altLang="pt-BR" sz="1900" dirty="0" err="1"/>
              <a:t>language</a:t>
            </a:r>
            <a:r>
              <a:rPr lang="pt-BR" altLang="pt-BR" sz="1900" dirty="0"/>
              <a:t>).</a:t>
            </a:r>
          </a:p>
          <a:p>
            <a:pPr algn="just">
              <a:buFont typeface="Wingdings" panose="05000000000000000000" pitchFamily="2" charset="2"/>
              <a:buChar char=""/>
            </a:pPr>
            <a:endParaRPr lang="pt-BR" altLang="pt-B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a:extLst>
              <a:ext uri="{FF2B5EF4-FFF2-40B4-BE49-F238E27FC236}">
                <a16:creationId xmlns:a16="http://schemas.microsoft.com/office/drawing/2014/main" id="{1E07C07A-DC26-4FC0-8997-DE83C78E6E4D}"/>
              </a:ext>
            </a:extLst>
          </p:cNvPr>
          <p:cNvSpPr>
            <a:spLocks noGrp="1"/>
          </p:cNvSpPr>
          <p:nvPr>
            <p:ph type="title"/>
          </p:nvPr>
        </p:nvSpPr>
        <p:spPr>
          <a:xfrm>
            <a:off x="457200" y="277813"/>
            <a:ext cx="8229600" cy="793750"/>
          </a:xfrm>
        </p:spPr>
        <p:txBody>
          <a:bodyPr/>
          <a:lstStyle/>
          <a:p>
            <a:r>
              <a:rPr lang="pt-BR" altLang="pt-BR" sz="4400"/>
              <a:t>Terceira geração (1964-1970)</a:t>
            </a:r>
            <a:endParaRPr lang="pt-BR" altLang="pt-BR"/>
          </a:p>
        </p:txBody>
      </p:sp>
      <p:sp>
        <p:nvSpPr>
          <p:cNvPr id="13315" name="Espaço Reservado para Conteúdo 2">
            <a:extLst>
              <a:ext uri="{FF2B5EF4-FFF2-40B4-BE49-F238E27FC236}">
                <a16:creationId xmlns:a16="http://schemas.microsoft.com/office/drawing/2014/main" id="{461A4D3E-786E-47E7-AD52-95DB92ECF745}"/>
              </a:ext>
            </a:extLst>
          </p:cNvPr>
          <p:cNvSpPr>
            <a:spLocks noGrp="1"/>
          </p:cNvSpPr>
          <p:nvPr>
            <p:ph idx="1"/>
          </p:nvPr>
        </p:nvSpPr>
        <p:spPr/>
        <p:txBody>
          <a:bodyPr>
            <a:normAutofit fontScale="92500"/>
          </a:bodyPr>
          <a:lstStyle/>
          <a:p>
            <a:pPr algn="just">
              <a:buFont typeface="Wingdings" panose="05000000000000000000" pitchFamily="2" charset="2"/>
              <a:buChar char="ü"/>
            </a:pPr>
            <a:r>
              <a:rPr lang="pt-BR" altLang="pt-BR" sz="2400" dirty="0"/>
              <a:t>Os computadores passaram a ter </a:t>
            </a:r>
            <a:r>
              <a:rPr lang="pt-BR" altLang="pt-BR" sz="2400" i="1" dirty="0"/>
              <a:t>circuitos integrados</a:t>
            </a:r>
            <a:r>
              <a:rPr lang="pt-BR" altLang="pt-BR" sz="2400" dirty="0"/>
              <a:t>, sendo que os transistores foram miniaturizados. Estes aumentaram a velocidade e a eficiência das máquinas, proporcionando redução dos custos e aumento da velocidade de processamento. Sendo menores e mais baratos tornaram-se acessíveis para um grande número de pessoas;</a:t>
            </a:r>
          </a:p>
          <a:p>
            <a:pPr algn="just">
              <a:buFont typeface="Wingdings" panose="05000000000000000000" pitchFamily="2" charset="2"/>
              <a:buChar char="ü"/>
            </a:pPr>
            <a:r>
              <a:rPr lang="pt-BR" altLang="pt-BR" sz="2400" dirty="0"/>
              <a:t>Teclados e monitores substituíram os cartões e papel perfurados;</a:t>
            </a:r>
          </a:p>
          <a:p>
            <a:pPr algn="just">
              <a:buFont typeface="Wingdings" panose="05000000000000000000" pitchFamily="2" charset="2"/>
              <a:buChar char="ü"/>
            </a:pPr>
            <a:r>
              <a:rPr lang="pt-BR" altLang="pt-BR" sz="2400" dirty="0"/>
              <a:t>O sistema operacional passou a permitir que muitos programas pudessem ser executados ao mesmo tempo (multitarefa), inclusive monitorando a memória;</a:t>
            </a:r>
          </a:p>
          <a:p>
            <a:pPr algn="just">
              <a:buFont typeface="Wingdings" panose="05000000000000000000" pitchFamily="2" charset="2"/>
              <a:buChar char="ü"/>
            </a:pPr>
            <a:r>
              <a:rPr lang="pt-BR" altLang="pt-BR" sz="2400" dirty="0"/>
              <a:t>A velocidade de processamento era da ordem de microssegundos. </a:t>
            </a:r>
            <a:br>
              <a:rPr lang="pt-BR" altLang="pt-BR" sz="2400" dirty="0"/>
            </a:br>
            <a:endParaRPr lang="pt-BR" altLang="pt-B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m para apertos de mã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92" y="718358"/>
            <a:ext cx="8167561" cy="553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434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a:extLst>
              <a:ext uri="{FF2B5EF4-FFF2-40B4-BE49-F238E27FC236}">
                <a16:creationId xmlns:a16="http://schemas.microsoft.com/office/drawing/2014/main" id="{8D565E23-038D-46FE-A7E6-619C600C1A5F}"/>
              </a:ext>
            </a:extLst>
          </p:cNvPr>
          <p:cNvSpPr>
            <a:spLocks noGrp="1"/>
          </p:cNvSpPr>
          <p:nvPr>
            <p:ph type="title"/>
          </p:nvPr>
        </p:nvSpPr>
        <p:spPr/>
        <p:txBody>
          <a:bodyPr/>
          <a:lstStyle/>
          <a:p>
            <a:r>
              <a:rPr lang="pt-BR" altLang="pt-BR" sz="3600"/>
              <a:t>Quarta geração (de 1970 até a época atual)</a:t>
            </a:r>
          </a:p>
        </p:txBody>
      </p:sp>
      <p:sp>
        <p:nvSpPr>
          <p:cNvPr id="14339" name="Espaço Reservado para Conteúdo 2">
            <a:extLst>
              <a:ext uri="{FF2B5EF4-FFF2-40B4-BE49-F238E27FC236}">
                <a16:creationId xmlns:a16="http://schemas.microsoft.com/office/drawing/2014/main" id="{1DD3BDF4-7F62-4B11-96B8-CB2229C75ED9}"/>
              </a:ext>
            </a:extLst>
          </p:cNvPr>
          <p:cNvSpPr>
            <a:spLocks noGrp="1"/>
          </p:cNvSpPr>
          <p:nvPr>
            <p:ph idx="1"/>
          </p:nvPr>
        </p:nvSpPr>
        <p:spPr>
          <a:xfrm>
            <a:off x="628650" y="1298575"/>
            <a:ext cx="8229600" cy="5202238"/>
          </a:xfrm>
        </p:spPr>
        <p:txBody>
          <a:bodyPr>
            <a:normAutofit fontScale="62500" lnSpcReduction="20000"/>
          </a:bodyPr>
          <a:lstStyle/>
          <a:p>
            <a:pPr algn="just">
              <a:buFont typeface="Wingdings" panose="05000000000000000000" pitchFamily="2" charset="2"/>
              <a:buChar char=""/>
            </a:pPr>
            <a:r>
              <a:rPr lang="pt-BR" altLang="pt-BR" sz="3400" dirty="0"/>
              <a:t>O </a:t>
            </a:r>
            <a:r>
              <a:rPr lang="pt-BR" altLang="pt-BR" sz="3400" i="1" dirty="0"/>
              <a:t>microprocessador</a:t>
            </a:r>
            <a:r>
              <a:rPr lang="pt-BR" altLang="pt-BR" sz="3400" dirty="0"/>
              <a:t>, com milhares de circuitos integrados em um único "</a:t>
            </a:r>
            <a:r>
              <a:rPr lang="pt-BR" altLang="pt-BR" sz="3400" i="1" dirty="0"/>
              <a:t>chip</a:t>
            </a:r>
            <a:r>
              <a:rPr lang="pt-BR" altLang="pt-BR" sz="3400" dirty="0"/>
              <a:t>", proporcionou maior grau de miniaturização, confiabilidade e velocidade, já da ordem de nanosegundos (bilionésima parte do segundo);</a:t>
            </a:r>
          </a:p>
          <a:p>
            <a:pPr algn="just">
              <a:buFont typeface="Wingdings" panose="05000000000000000000" pitchFamily="2" charset="2"/>
              <a:buChar char=""/>
            </a:pPr>
            <a:r>
              <a:rPr lang="pt-BR" altLang="pt-BR" sz="3400" dirty="0"/>
              <a:t>Outros equipamentos começaram a usar os microprocessadores;</a:t>
            </a:r>
          </a:p>
          <a:p>
            <a:pPr algn="just">
              <a:buFont typeface="Wingdings" panose="05000000000000000000" pitchFamily="2" charset="2"/>
              <a:buChar char=""/>
            </a:pPr>
            <a:r>
              <a:rPr lang="pt-BR" altLang="pt-BR" sz="3400" dirty="0"/>
              <a:t>Iniciou-se a ligação dos computadores em redes o que conduziu ao desenvolvimento da Internet;</a:t>
            </a:r>
          </a:p>
          <a:p>
            <a:pPr algn="just">
              <a:buFont typeface="Wingdings" panose="05000000000000000000" pitchFamily="2" charset="2"/>
              <a:buChar char=""/>
            </a:pPr>
            <a:r>
              <a:rPr lang="pt-BR" altLang="pt-BR" sz="3400" dirty="0"/>
              <a:t>Houve o desenvolvimento da interface gráfica - </a:t>
            </a:r>
            <a:r>
              <a:rPr lang="pt-BR" altLang="pt-BR" sz="3400" i="1" dirty="0"/>
              <a:t>GUI</a:t>
            </a:r>
            <a:r>
              <a:rPr lang="pt-BR" altLang="pt-BR" sz="3400" dirty="0"/>
              <a:t>, "</a:t>
            </a:r>
            <a:r>
              <a:rPr lang="pt-BR" altLang="pt-BR" sz="3400" dirty="0" err="1"/>
              <a:t>Graphical</a:t>
            </a:r>
            <a:r>
              <a:rPr lang="pt-BR" altLang="pt-BR" sz="3400" dirty="0"/>
              <a:t> </a:t>
            </a:r>
            <a:r>
              <a:rPr lang="pt-BR" altLang="pt-BR" sz="3400" dirty="0" err="1"/>
              <a:t>User</a:t>
            </a:r>
            <a:r>
              <a:rPr lang="pt-BR" altLang="pt-BR" sz="3400" dirty="0"/>
              <a:t> Interface" - baseada em símbolos visuais, como ícones, menus e janelas que promoveram maior interação entre o sistema e o usuário;</a:t>
            </a:r>
          </a:p>
          <a:p>
            <a:pPr algn="just">
              <a:buFont typeface="Wingdings" panose="05000000000000000000" pitchFamily="2" charset="2"/>
              <a:buChar char=""/>
            </a:pPr>
            <a:r>
              <a:rPr lang="pt-BR" altLang="pt-BR" sz="3400" dirty="0"/>
              <a:t>A velocidade de processamento era da ordem de </a:t>
            </a:r>
            <a:r>
              <a:rPr lang="pt-BR" altLang="pt-BR" sz="3400" dirty="0" err="1"/>
              <a:t>nanossegundos</a:t>
            </a:r>
            <a:r>
              <a:rPr lang="pt-BR" altLang="pt-BR" sz="3400" dirty="0"/>
              <a:t>;</a:t>
            </a:r>
          </a:p>
          <a:p>
            <a:pPr algn="just">
              <a:buFont typeface="Wingdings" panose="05000000000000000000" pitchFamily="2" charset="2"/>
              <a:buChar char=""/>
            </a:pPr>
            <a:r>
              <a:rPr lang="pt-BR" altLang="pt-BR" sz="3400" dirty="0"/>
              <a:t>Apareceram linguagens múltiplas de programação como </a:t>
            </a:r>
            <a:r>
              <a:rPr lang="pt-BR" altLang="pt-BR" sz="3400" dirty="0" err="1"/>
              <a:t>Cobol</a:t>
            </a:r>
            <a:r>
              <a:rPr lang="pt-BR" altLang="pt-BR" sz="3400" dirty="0"/>
              <a:t>, Pascal, Basic;</a:t>
            </a:r>
          </a:p>
          <a:p>
            <a:pPr algn="just">
              <a:buFont typeface="Wingdings" panose="05000000000000000000" pitchFamily="2" charset="2"/>
              <a:buChar char=""/>
            </a:pPr>
            <a:r>
              <a:rPr lang="pt-BR" altLang="pt-BR" sz="3400" dirty="0"/>
              <a:t>Começou a transmissão de dados entre computadores através de rede;</a:t>
            </a:r>
          </a:p>
          <a:p>
            <a:pPr algn="just">
              <a:buFont typeface="Wingdings" panose="05000000000000000000" pitchFamily="2" charset="2"/>
              <a:buChar char=""/>
            </a:pPr>
            <a:r>
              <a:rPr lang="pt-BR" altLang="pt-BR" sz="3400" dirty="0"/>
              <a:t>Intensificou-se a produção de computadores objetivando o usuário doméstico.</a:t>
            </a:r>
          </a:p>
          <a:p>
            <a:pPr algn="just">
              <a:buFont typeface="Wingdings" panose="05000000000000000000" pitchFamily="2" charset="2"/>
              <a:buNone/>
            </a:pPr>
            <a:br>
              <a:rPr lang="pt-BR" altLang="pt-BR" sz="1800" dirty="0"/>
            </a:br>
            <a:endParaRPr lang="pt-BR" altLang="pt-B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a:extLst>
              <a:ext uri="{FF2B5EF4-FFF2-40B4-BE49-F238E27FC236}">
                <a16:creationId xmlns:a16="http://schemas.microsoft.com/office/drawing/2014/main" id="{DD8BC057-DFB1-42C8-BA04-C1642C1D9B14}"/>
              </a:ext>
            </a:extLst>
          </p:cNvPr>
          <p:cNvSpPr>
            <a:spLocks noGrp="1"/>
          </p:cNvSpPr>
          <p:nvPr>
            <p:ph type="title"/>
          </p:nvPr>
        </p:nvSpPr>
        <p:spPr/>
        <p:txBody>
          <a:bodyPr/>
          <a:lstStyle/>
          <a:p>
            <a:r>
              <a:rPr lang="pt-BR" altLang="pt-BR"/>
              <a:t>Especulação para o futuro</a:t>
            </a:r>
          </a:p>
        </p:txBody>
      </p:sp>
      <p:sp>
        <p:nvSpPr>
          <p:cNvPr id="15363" name="Espaço Reservado para Conteúdo 2">
            <a:extLst>
              <a:ext uri="{FF2B5EF4-FFF2-40B4-BE49-F238E27FC236}">
                <a16:creationId xmlns:a16="http://schemas.microsoft.com/office/drawing/2014/main" id="{5425EB17-0E1D-41D7-8091-9BCB1DA055A3}"/>
              </a:ext>
            </a:extLst>
          </p:cNvPr>
          <p:cNvSpPr>
            <a:spLocks noGrp="1"/>
          </p:cNvSpPr>
          <p:nvPr>
            <p:ph idx="1"/>
          </p:nvPr>
        </p:nvSpPr>
        <p:spPr>
          <a:xfrm>
            <a:off x="685800" y="1905000"/>
            <a:ext cx="8001000" cy="4054475"/>
          </a:xfrm>
        </p:spPr>
        <p:txBody>
          <a:bodyPr>
            <a:normAutofit fontScale="92500" lnSpcReduction="20000"/>
          </a:bodyPr>
          <a:lstStyle/>
          <a:p>
            <a:pPr algn="just">
              <a:buFont typeface="Wingdings" panose="05000000000000000000" pitchFamily="2" charset="2"/>
              <a:buChar char=""/>
            </a:pPr>
            <a:r>
              <a:rPr lang="pt-BR" altLang="pt-BR" sz="2600" dirty="0"/>
              <a:t>O objetivo é desenvolver equipamentos que respondam à entrada de </a:t>
            </a:r>
            <a:r>
              <a:rPr lang="pt-BR" altLang="pt-BR" sz="2600" i="1" dirty="0"/>
              <a:t>dados por voz</a:t>
            </a:r>
            <a:r>
              <a:rPr lang="pt-BR" altLang="pt-BR" sz="2600" dirty="0"/>
              <a:t> e que sejam capazes de aprendizagem e de organização;</a:t>
            </a:r>
          </a:p>
          <a:p>
            <a:pPr algn="just">
              <a:buFont typeface="Wingdings" panose="05000000000000000000" pitchFamily="2" charset="2"/>
              <a:buChar char=""/>
            </a:pPr>
            <a:r>
              <a:rPr lang="pt-BR" altLang="pt-BR" sz="2600" dirty="0"/>
              <a:t>Altíssima velocidade de processamento e grande capacidade de armazenamento de dados dos discos rígidos e também outras mídia como  o DVD;</a:t>
            </a:r>
          </a:p>
          <a:p>
            <a:pPr algn="just">
              <a:buFont typeface="Wingdings" panose="05000000000000000000" pitchFamily="2" charset="2"/>
              <a:buChar char=""/>
            </a:pPr>
            <a:r>
              <a:rPr lang="pt-BR" altLang="pt-BR" sz="2600" dirty="0"/>
              <a:t>Alto grau de interatividade, inclusive com reconhecimento de voz por alguns aplicativos;</a:t>
            </a:r>
          </a:p>
          <a:p>
            <a:pPr algn="just">
              <a:buFont typeface="Wingdings" panose="05000000000000000000" pitchFamily="2" charset="2"/>
              <a:buChar char=""/>
            </a:pPr>
            <a:r>
              <a:rPr lang="pt-BR" altLang="pt-BR" sz="2600" dirty="0"/>
              <a:t>O uso de </a:t>
            </a:r>
            <a:r>
              <a:rPr lang="pt-BR" altLang="pt-BR" sz="2600" i="1" dirty="0"/>
              <a:t>processamento paralelo</a:t>
            </a:r>
            <a:r>
              <a:rPr lang="pt-BR" altLang="pt-BR" sz="2600" dirty="0"/>
              <a:t> e de </a:t>
            </a:r>
            <a:r>
              <a:rPr lang="pt-BR" altLang="pt-BR" sz="2600" i="1" dirty="0"/>
              <a:t>supercondutores</a:t>
            </a:r>
            <a:r>
              <a:rPr lang="pt-BR" altLang="pt-BR" sz="2600" dirty="0"/>
              <a:t> está impelindo o surgimento da "inteligência artificial“.</a:t>
            </a:r>
          </a:p>
          <a:p>
            <a:pPr algn="just">
              <a:buFont typeface="Wingdings" panose="05000000000000000000" pitchFamily="2" charset="2"/>
              <a:buNone/>
            </a:pPr>
            <a:r>
              <a:rPr lang="pt-BR" altLang="pt-BR" sz="2600" dirty="0"/>
              <a:t> </a:t>
            </a:r>
            <a:br>
              <a:rPr lang="pt-BR" altLang="pt-BR" sz="2000" dirty="0"/>
            </a:br>
            <a:endParaRPr lang="pt-BR" altLang="pt-BR" sz="2000" dirty="0"/>
          </a:p>
        </p:txBody>
      </p:sp>
      <p:sp>
        <p:nvSpPr>
          <p:cNvPr id="15364" name="AutoShape 2" descr="http://ipodjam.com/wp-content/uploads/2008/02/ipad_highres.png">
            <a:extLst>
              <a:ext uri="{FF2B5EF4-FFF2-40B4-BE49-F238E27FC236}">
                <a16:creationId xmlns:a16="http://schemas.microsoft.com/office/drawing/2014/main" id="{EC197E98-38ED-4B6F-9E34-A480AE794DC4}"/>
              </a:ext>
            </a:extLst>
          </p:cNvPr>
          <p:cNvSpPr>
            <a:spLocks noChangeAspect="1" noChangeArrowheads="1"/>
          </p:cNvSpPr>
          <p:nvPr/>
        </p:nvSpPr>
        <p:spPr bwMode="auto">
          <a:xfrm>
            <a:off x="63500" y="-136525"/>
            <a:ext cx="782955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649AD75-5A45-4153-8A03-DC5AE883DDAA}"/>
              </a:ext>
            </a:extLst>
          </p:cNvPr>
          <p:cNvSpPr>
            <a:spLocks noGrp="1" noChangeArrowheads="1"/>
          </p:cNvSpPr>
          <p:nvPr>
            <p:ph type="title"/>
          </p:nvPr>
        </p:nvSpPr>
        <p:spPr/>
        <p:txBody>
          <a:bodyPr/>
          <a:lstStyle/>
          <a:p>
            <a:pPr eaLnBrk="1" hangingPunct="1"/>
            <a:r>
              <a:rPr lang="pt-BR" altLang="pt-BR"/>
              <a:t>Sistema Informatizado</a:t>
            </a:r>
          </a:p>
        </p:txBody>
      </p:sp>
      <p:sp>
        <p:nvSpPr>
          <p:cNvPr id="16387" name="Rectangle 3">
            <a:extLst>
              <a:ext uri="{FF2B5EF4-FFF2-40B4-BE49-F238E27FC236}">
                <a16:creationId xmlns:a16="http://schemas.microsoft.com/office/drawing/2014/main" id="{5DCF9560-F98C-42BA-B755-4E8D284ACD2F}"/>
              </a:ext>
            </a:extLst>
          </p:cNvPr>
          <p:cNvSpPr>
            <a:spLocks noGrp="1" noChangeArrowheads="1"/>
          </p:cNvSpPr>
          <p:nvPr>
            <p:ph type="body" idx="1"/>
          </p:nvPr>
        </p:nvSpPr>
        <p:spPr>
          <a:xfrm>
            <a:off x="561975" y="1282700"/>
            <a:ext cx="8353425" cy="1079500"/>
          </a:xfrm>
        </p:spPr>
        <p:txBody>
          <a:bodyPr/>
          <a:lstStyle/>
          <a:p>
            <a:pPr eaLnBrk="1" hangingPunct="1"/>
            <a:r>
              <a:rPr lang="pt-BR" altLang="pt-BR" dirty="0"/>
              <a:t>Sistema informatizado é a integração que ocorre entre três componentes básicos:  </a:t>
            </a:r>
          </a:p>
        </p:txBody>
      </p:sp>
      <p:grpSp>
        <p:nvGrpSpPr>
          <p:cNvPr id="16388" name="Group 11">
            <a:extLst>
              <a:ext uri="{FF2B5EF4-FFF2-40B4-BE49-F238E27FC236}">
                <a16:creationId xmlns:a16="http://schemas.microsoft.com/office/drawing/2014/main" id="{19FB05AA-33CD-484A-A076-F012C2EF1CCE}"/>
              </a:ext>
            </a:extLst>
          </p:cNvPr>
          <p:cNvGrpSpPr>
            <a:grpSpLocks/>
          </p:cNvGrpSpPr>
          <p:nvPr/>
        </p:nvGrpSpPr>
        <p:grpSpPr bwMode="auto">
          <a:xfrm>
            <a:off x="2411413" y="2538412"/>
            <a:ext cx="4392612" cy="1728788"/>
            <a:chOff x="1383" y="1706"/>
            <a:chExt cx="1588" cy="1452"/>
          </a:xfrm>
        </p:grpSpPr>
        <p:sp>
          <p:nvSpPr>
            <p:cNvPr id="16390" name="Oval 5">
              <a:extLst>
                <a:ext uri="{FF2B5EF4-FFF2-40B4-BE49-F238E27FC236}">
                  <a16:creationId xmlns:a16="http://schemas.microsoft.com/office/drawing/2014/main" id="{B3FE350C-A0E2-4C5D-9F78-70CB473F8E43}"/>
                </a:ext>
              </a:extLst>
            </p:cNvPr>
            <p:cNvSpPr>
              <a:spLocks noChangeArrowheads="1"/>
            </p:cNvSpPr>
            <p:nvPr/>
          </p:nvSpPr>
          <p:spPr bwMode="auto">
            <a:xfrm>
              <a:off x="1383" y="2251"/>
              <a:ext cx="907" cy="90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6391" name="Oval 6">
              <a:extLst>
                <a:ext uri="{FF2B5EF4-FFF2-40B4-BE49-F238E27FC236}">
                  <a16:creationId xmlns:a16="http://schemas.microsoft.com/office/drawing/2014/main" id="{DF82A4B9-1567-4F51-B1E1-A82A26220D7F}"/>
                </a:ext>
              </a:extLst>
            </p:cNvPr>
            <p:cNvSpPr>
              <a:spLocks noChangeArrowheads="1"/>
            </p:cNvSpPr>
            <p:nvPr/>
          </p:nvSpPr>
          <p:spPr bwMode="auto">
            <a:xfrm>
              <a:off x="2064" y="2251"/>
              <a:ext cx="907" cy="90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6392" name="Oval 7">
              <a:extLst>
                <a:ext uri="{FF2B5EF4-FFF2-40B4-BE49-F238E27FC236}">
                  <a16:creationId xmlns:a16="http://schemas.microsoft.com/office/drawing/2014/main" id="{E0323527-A3BE-405E-A0C0-81975D7681D6}"/>
                </a:ext>
              </a:extLst>
            </p:cNvPr>
            <p:cNvSpPr>
              <a:spLocks noChangeArrowheads="1"/>
            </p:cNvSpPr>
            <p:nvPr/>
          </p:nvSpPr>
          <p:spPr bwMode="auto">
            <a:xfrm>
              <a:off x="1746" y="1706"/>
              <a:ext cx="907" cy="90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6393" name="Text Box 8">
              <a:extLst>
                <a:ext uri="{FF2B5EF4-FFF2-40B4-BE49-F238E27FC236}">
                  <a16:creationId xmlns:a16="http://schemas.microsoft.com/office/drawing/2014/main" id="{CC0B5883-E83F-4EDB-B63F-C5B8BCCD14F7}"/>
                </a:ext>
              </a:extLst>
            </p:cNvPr>
            <p:cNvSpPr txBox="1">
              <a:spLocks noChangeArrowheads="1"/>
            </p:cNvSpPr>
            <p:nvPr/>
          </p:nvSpPr>
          <p:spPr bwMode="auto">
            <a:xfrm>
              <a:off x="1700" y="2523"/>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400"/>
                <a:t>S</a:t>
              </a:r>
            </a:p>
          </p:txBody>
        </p:sp>
        <p:sp>
          <p:nvSpPr>
            <p:cNvPr id="16394" name="Text Box 9">
              <a:extLst>
                <a:ext uri="{FF2B5EF4-FFF2-40B4-BE49-F238E27FC236}">
                  <a16:creationId xmlns:a16="http://schemas.microsoft.com/office/drawing/2014/main" id="{482AC1B9-7505-4459-8F21-3EC5AA3D758C}"/>
                </a:ext>
              </a:extLst>
            </p:cNvPr>
            <p:cNvSpPr txBox="1">
              <a:spLocks noChangeArrowheads="1"/>
            </p:cNvSpPr>
            <p:nvPr/>
          </p:nvSpPr>
          <p:spPr bwMode="auto">
            <a:xfrm>
              <a:off x="2426" y="2553"/>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400"/>
                <a:t>P</a:t>
              </a:r>
            </a:p>
          </p:txBody>
        </p:sp>
        <p:sp>
          <p:nvSpPr>
            <p:cNvPr id="16395" name="Text Box 10">
              <a:extLst>
                <a:ext uri="{FF2B5EF4-FFF2-40B4-BE49-F238E27FC236}">
                  <a16:creationId xmlns:a16="http://schemas.microsoft.com/office/drawing/2014/main" id="{BFA36EF0-CE86-40CC-B9CA-6724D6BD3FFA}"/>
                </a:ext>
              </a:extLst>
            </p:cNvPr>
            <p:cNvSpPr txBox="1">
              <a:spLocks noChangeArrowheads="1"/>
            </p:cNvSpPr>
            <p:nvPr/>
          </p:nvSpPr>
          <p:spPr bwMode="auto">
            <a:xfrm>
              <a:off x="2063" y="1933"/>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400"/>
                <a:t>H</a:t>
              </a:r>
            </a:p>
          </p:txBody>
        </p:sp>
      </p:grpSp>
      <p:sp>
        <p:nvSpPr>
          <p:cNvPr id="16389" name="Text Box 12">
            <a:extLst>
              <a:ext uri="{FF2B5EF4-FFF2-40B4-BE49-F238E27FC236}">
                <a16:creationId xmlns:a16="http://schemas.microsoft.com/office/drawing/2014/main" id="{A98D874C-783D-427B-BCDB-6C9162314984}"/>
              </a:ext>
            </a:extLst>
          </p:cNvPr>
          <p:cNvSpPr txBox="1">
            <a:spLocks noChangeArrowheads="1"/>
          </p:cNvSpPr>
          <p:nvPr/>
        </p:nvSpPr>
        <p:spPr bwMode="auto">
          <a:xfrm>
            <a:off x="755650" y="4543425"/>
            <a:ext cx="77057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pt-BR" altLang="pt-BR" sz="2400" dirty="0"/>
              <a:t>Hardware – Os computadores </a:t>
            </a:r>
          </a:p>
          <a:p>
            <a:pPr algn="ctr" eaLnBrk="1" hangingPunct="1">
              <a:spcBef>
                <a:spcPct val="50000"/>
              </a:spcBef>
            </a:pPr>
            <a:r>
              <a:rPr lang="pt-BR" altLang="pt-BR" sz="2400" dirty="0"/>
              <a:t> Software – Os programas</a:t>
            </a:r>
          </a:p>
          <a:p>
            <a:pPr algn="ctr" eaLnBrk="1" hangingPunct="1">
              <a:spcBef>
                <a:spcPct val="50000"/>
              </a:spcBef>
            </a:pPr>
            <a:r>
              <a:rPr lang="pt-BR" altLang="pt-BR" sz="2400" dirty="0" err="1"/>
              <a:t>Peopleware</a:t>
            </a:r>
            <a:r>
              <a:rPr lang="pt-BR" altLang="pt-BR" sz="2400" dirty="0"/>
              <a:t> – O Homem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a:extLst>
              <a:ext uri="{FF2B5EF4-FFF2-40B4-BE49-F238E27FC236}">
                <a16:creationId xmlns:a16="http://schemas.microsoft.com/office/drawing/2014/main" id="{0E9E132C-45C8-4893-8AA6-C0E0BA1531E6}"/>
              </a:ext>
            </a:extLst>
          </p:cNvPr>
          <p:cNvSpPr>
            <a:spLocks noGrp="1"/>
          </p:cNvSpPr>
          <p:nvPr>
            <p:ph type="title"/>
          </p:nvPr>
        </p:nvSpPr>
        <p:spPr/>
        <p:txBody>
          <a:bodyPr/>
          <a:lstStyle/>
          <a:p>
            <a:r>
              <a:rPr lang="pt-BR" altLang="pt-BR"/>
              <a:t>Atividade em Dupla:</a:t>
            </a:r>
          </a:p>
        </p:txBody>
      </p:sp>
      <p:sp>
        <p:nvSpPr>
          <p:cNvPr id="17411" name="Espaço Reservado para Conteúdo 2">
            <a:extLst>
              <a:ext uri="{FF2B5EF4-FFF2-40B4-BE49-F238E27FC236}">
                <a16:creationId xmlns:a16="http://schemas.microsoft.com/office/drawing/2014/main" id="{5E2A6104-D61C-4013-BDF7-27D5C30FA544}"/>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pt-BR" altLang="pt-BR"/>
              <a:t>Elabore uma pesquisa, na qual explore o conteúdo:</a:t>
            </a:r>
          </a:p>
          <a:p>
            <a:pPr lvl="1">
              <a:buFont typeface="Wingdings" panose="05000000000000000000" pitchFamily="2" charset="2"/>
              <a:buChar char=""/>
            </a:pPr>
            <a:r>
              <a:rPr lang="pt-BR" altLang="pt-BR"/>
              <a:t>Hardware;</a:t>
            </a:r>
          </a:p>
          <a:p>
            <a:pPr lvl="1">
              <a:buFont typeface="Wingdings" panose="05000000000000000000" pitchFamily="2" charset="2"/>
              <a:buChar char=""/>
            </a:pPr>
            <a:r>
              <a:rPr lang="pt-BR" altLang="pt-BR"/>
              <a:t>Software;</a:t>
            </a:r>
          </a:p>
          <a:p>
            <a:pPr lvl="1">
              <a:buFont typeface="Wingdings" panose="05000000000000000000" pitchFamily="2" charset="2"/>
              <a:buChar char=""/>
            </a:pPr>
            <a:r>
              <a:rPr lang="pt-BR" altLang="pt-BR"/>
              <a:t>People;</a:t>
            </a:r>
          </a:p>
          <a:p>
            <a:pPr>
              <a:buFont typeface="Wingdings" panose="05000000000000000000" pitchFamily="2" charset="2"/>
              <a:buNone/>
            </a:pPr>
            <a:r>
              <a:rPr lang="pt-BR" altLang="pt-BR"/>
              <a:t>	E exponha a sua conclusão sobre o tema: </a:t>
            </a:r>
            <a:r>
              <a:rPr lang="pt-BR" altLang="pt-BR" u="sng"/>
              <a:t>Sistema</a:t>
            </a:r>
            <a:r>
              <a:rPr lang="pt-BR" altLang="pt-BR"/>
              <a:t> </a:t>
            </a:r>
            <a:r>
              <a:rPr lang="pt-BR" altLang="pt-BR" u="sng"/>
              <a:t>Informatizado</a:t>
            </a:r>
          </a:p>
          <a:p>
            <a:pPr>
              <a:buFont typeface="Wingdings" panose="05000000000000000000" pitchFamily="2" charset="2"/>
              <a:buNone/>
            </a:pPr>
            <a:endParaRPr lang="pt-BR" altLang="pt-BR" u="sng"/>
          </a:p>
          <a:p>
            <a:pPr>
              <a:buFont typeface="Wingdings" panose="05000000000000000000" pitchFamily="2" charset="2"/>
              <a:buNone/>
            </a:pPr>
            <a:r>
              <a:rPr lang="pt-BR" altLang="pt-BR"/>
              <a:t>Quantidade máxima de 3 páginas.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Sobre o Professor...</a:t>
            </a:r>
          </a:p>
        </p:txBody>
      </p:sp>
      <p:sp>
        <p:nvSpPr>
          <p:cNvPr id="3" name="Espaço Reservado para Conteúdo 2"/>
          <p:cNvSpPr>
            <a:spLocks noGrp="1"/>
          </p:cNvSpPr>
          <p:nvPr>
            <p:ph idx="1"/>
          </p:nvPr>
        </p:nvSpPr>
        <p:spPr>
          <a:xfrm>
            <a:off x="533400" y="1600199"/>
            <a:ext cx="8458200" cy="3886201"/>
          </a:xfrm>
        </p:spPr>
        <p:txBody>
          <a:bodyPr>
            <a:normAutofit fontScale="77500" lnSpcReduction="20000"/>
          </a:bodyPr>
          <a:lstStyle/>
          <a:p>
            <a:pPr marL="0" indent="0">
              <a:buNone/>
            </a:pPr>
            <a:r>
              <a:rPr lang="pt-BR" sz="5100" dirty="0"/>
              <a:t>Formação acadêmica/titulação</a:t>
            </a:r>
          </a:p>
          <a:p>
            <a:r>
              <a:rPr lang="pt-BR" sz="3500" dirty="0"/>
              <a:t>Técnico em Informática (</a:t>
            </a:r>
            <a:r>
              <a:rPr lang="pt-BR" sz="3500" b="1" dirty="0"/>
              <a:t>CEETEPS</a:t>
            </a:r>
            <a:r>
              <a:rPr lang="pt-BR" sz="3500" dirty="0"/>
              <a:t>)</a:t>
            </a:r>
          </a:p>
          <a:p>
            <a:pPr lvl="1"/>
            <a:r>
              <a:rPr lang="pt-BR" sz="3000" dirty="0"/>
              <a:t>Foco em desenvolvimento de Softwares.</a:t>
            </a:r>
          </a:p>
          <a:p>
            <a:r>
              <a:rPr lang="pt-BR" sz="3500" dirty="0"/>
              <a:t>Bacharelado em Engenharia da computação (</a:t>
            </a:r>
            <a:r>
              <a:rPr lang="pt-BR" sz="3500" b="1" dirty="0"/>
              <a:t>UNIARA</a:t>
            </a:r>
            <a:r>
              <a:rPr lang="pt-BR" sz="3500" dirty="0"/>
              <a:t>)</a:t>
            </a:r>
          </a:p>
          <a:p>
            <a:r>
              <a:rPr lang="pt-BR" sz="3500" dirty="0"/>
              <a:t>Pós-graduado em Redes de Computadores (</a:t>
            </a:r>
            <a:r>
              <a:rPr lang="pt-BR" sz="3500" b="1" dirty="0"/>
              <a:t>UFSCar</a:t>
            </a:r>
            <a:r>
              <a:rPr lang="pt-BR" sz="3500" dirty="0"/>
              <a:t>)</a:t>
            </a:r>
          </a:p>
          <a:p>
            <a:pPr lvl="1"/>
            <a:r>
              <a:rPr lang="pt-BR" sz="3000" dirty="0"/>
              <a:t>Modelagem de um LVA como Objeto de Aprendizagem de Roteamento IP com BGP.</a:t>
            </a:r>
          </a:p>
          <a:p>
            <a:r>
              <a:rPr lang="pt-BR" sz="3500" dirty="0"/>
              <a:t>Mestrado em Ciência da Computação (</a:t>
            </a:r>
            <a:r>
              <a:rPr lang="pt-BR" sz="3500" b="1" dirty="0"/>
              <a:t>UFSCar</a:t>
            </a:r>
            <a:r>
              <a:rPr lang="pt-BR" sz="3500" dirty="0"/>
              <a:t>)</a:t>
            </a:r>
          </a:p>
          <a:p>
            <a:pPr lvl="1"/>
            <a:r>
              <a:rPr lang="pt-BR" sz="3000" dirty="0"/>
              <a:t>Foco de pesquisa e trabalhos: Redes, Sistemas Distribuídos, Data Mining e </a:t>
            </a:r>
            <a:r>
              <a:rPr lang="pt-BR" sz="3000" dirty="0" err="1"/>
              <a:t>Machine</a:t>
            </a:r>
            <a:r>
              <a:rPr lang="pt-BR" sz="3000" dirty="0"/>
              <a:t> Learning.</a:t>
            </a:r>
          </a:p>
        </p:txBody>
      </p:sp>
      <p:sp>
        <p:nvSpPr>
          <p:cNvPr id="4" name="Espaço Reservado para Número de Slide 3"/>
          <p:cNvSpPr>
            <a:spLocks noGrp="1"/>
          </p:cNvSpPr>
          <p:nvPr>
            <p:ph type="sldNum" sz="quarter" idx="12"/>
          </p:nvPr>
        </p:nvSpPr>
        <p:spPr/>
        <p:txBody>
          <a:bodyPr/>
          <a:lstStyle/>
          <a:p>
            <a:fld id="{5022D6D7-4B3E-48EC-9686-78CBB24005FA}" type="slidenum">
              <a:rPr lang="en-US" smtClean="0"/>
              <a:t>3</a:t>
            </a:fld>
            <a:endParaRPr lang="en-US" dirty="0"/>
          </a:p>
        </p:txBody>
      </p:sp>
      <p:pic>
        <p:nvPicPr>
          <p:cNvPr id="1026" name="Picture 2" descr="Resultado de imagem para E-MA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4082" y="6081963"/>
            <a:ext cx="623637" cy="62363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3503761" y="6229898"/>
            <a:ext cx="3201839" cy="461665"/>
          </a:xfrm>
          <a:prstGeom prst="rect">
            <a:avLst/>
          </a:prstGeom>
          <a:noFill/>
        </p:spPr>
        <p:txBody>
          <a:bodyPr wrap="none" rtlCol="0">
            <a:spAutoFit/>
          </a:bodyPr>
          <a:lstStyle/>
          <a:p>
            <a:r>
              <a:rPr lang="pt-BR" sz="2400" dirty="0">
                <a:hlinkClick r:id="rId3"/>
              </a:rPr>
              <a:t>renato.sa@outlook.com</a:t>
            </a:r>
            <a:endParaRPr lang="pt-BR" sz="2400" dirty="0"/>
          </a:p>
        </p:txBody>
      </p:sp>
    </p:spTree>
    <p:extLst>
      <p:ext uri="{BB962C8B-B14F-4D97-AF65-F5344CB8AC3E}">
        <p14:creationId xmlns:p14="http://schemas.microsoft.com/office/powerpoint/2010/main" val="339530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Sobre o Professor...</a:t>
            </a:r>
          </a:p>
        </p:txBody>
      </p:sp>
      <p:sp>
        <p:nvSpPr>
          <p:cNvPr id="3" name="Espaço Reservado para Conteúdo 2"/>
          <p:cNvSpPr>
            <a:spLocks noGrp="1"/>
          </p:cNvSpPr>
          <p:nvPr>
            <p:ph idx="1"/>
          </p:nvPr>
        </p:nvSpPr>
        <p:spPr>
          <a:xfrm>
            <a:off x="698500" y="1905000"/>
            <a:ext cx="8229600" cy="4208463"/>
          </a:xfrm>
        </p:spPr>
        <p:txBody>
          <a:bodyPr>
            <a:normAutofit fontScale="55000" lnSpcReduction="20000"/>
          </a:bodyPr>
          <a:lstStyle/>
          <a:p>
            <a:pPr marL="57150" indent="0">
              <a:buNone/>
            </a:pPr>
            <a:r>
              <a:rPr lang="pt-BR" sz="7300" dirty="0"/>
              <a:t>Atuação Profissional</a:t>
            </a:r>
          </a:p>
          <a:p>
            <a:r>
              <a:rPr lang="pt-BR" sz="4400" dirty="0"/>
              <a:t>Mediador do Curso Engenharia de Computação na </a:t>
            </a:r>
            <a:r>
              <a:rPr lang="pt-BR" sz="4400" b="1" dirty="0"/>
              <a:t>UNIVESP</a:t>
            </a:r>
          </a:p>
          <a:p>
            <a:r>
              <a:rPr lang="pt-BR" sz="4400" dirty="0"/>
              <a:t>Professor na </a:t>
            </a:r>
            <a:r>
              <a:rPr lang="pt-BR" sz="4400" b="1" dirty="0"/>
              <a:t>Fatec Taquaritinga</a:t>
            </a:r>
          </a:p>
          <a:p>
            <a:r>
              <a:rPr lang="pt-BR" sz="4400" dirty="0"/>
              <a:t>Professor na </a:t>
            </a:r>
            <a:r>
              <a:rPr lang="pt-BR" sz="4400" b="1" dirty="0"/>
              <a:t>Universidade Anhanguera de Ribeirão Preto</a:t>
            </a:r>
          </a:p>
          <a:p>
            <a:pPr lvl="1"/>
            <a:r>
              <a:rPr lang="pt-BR" sz="3600" dirty="0"/>
              <a:t>Ciência da Computação, Eng. Elétrica, Eng. de Controle e Automação e Eng. de Produção.</a:t>
            </a:r>
          </a:p>
          <a:p>
            <a:r>
              <a:rPr lang="pt-BR" sz="4400" dirty="0"/>
              <a:t>Analista de Infraestrutura e Telecom no </a:t>
            </a:r>
            <a:r>
              <a:rPr lang="pt-BR" sz="4400" b="1" dirty="0"/>
              <a:t>Grupo São Martinho</a:t>
            </a:r>
          </a:p>
          <a:p>
            <a:r>
              <a:rPr lang="pt-BR" sz="4400" dirty="0"/>
              <a:t>Analista de Sistemas, Dev. ABAP no </a:t>
            </a:r>
            <a:r>
              <a:rPr lang="pt-BR" sz="4400" b="1" dirty="0"/>
              <a:t>Grupo São Martinho</a:t>
            </a:r>
          </a:p>
          <a:p>
            <a:r>
              <a:rPr lang="pt-BR" sz="4400" dirty="0"/>
              <a:t>Professor na </a:t>
            </a:r>
            <a:r>
              <a:rPr lang="pt-BR" sz="4400" b="1" dirty="0"/>
              <a:t>CDI Informática</a:t>
            </a:r>
          </a:p>
          <a:p>
            <a:pPr lvl="1"/>
            <a:r>
              <a:rPr lang="pt-BR" sz="3600" dirty="0"/>
              <a:t>Web Designer e Criação Gráfica, Desenho técnico (AutoCAD), </a:t>
            </a:r>
            <a:r>
              <a:rPr lang="pt-BR" sz="3600" dirty="0" err="1"/>
              <a:t>Desenv</a:t>
            </a:r>
            <a:r>
              <a:rPr lang="pt-BR" sz="3600" dirty="0"/>
              <a:t>. de Software (Delphi).</a:t>
            </a:r>
          </a:p>
        </p:txBody>
      </p:sp>
      <p:sp>
        <p:nvSpPr>
          <p:cNvPr id="4" name="Espaço Reservado para Número de Slide 3"/>
          <p:cNvSpPr>
            <a:spLocks noGrp="1"/>
          </p:cNvSpPr>
          <p:nvPr>
            <p:ph type="sldNum" sz="quarter" idx="12"/>
          </p:nvPr>
        </p:nvSpPr>
        <p:spPr/>
        <p:txBody>
          <a:bodyPr/>
          <a:lstStyle/>
          <a:p>
            <a:fld id="{5022D6D7-4B3E-48EC-9686-78CBB24005FA}" type="slidenum">
              <a:rPr lang="en-US" smtClean="0"/>
              <a:t>4</a:t>
            </a:fld>
            <a:endParaRPr lang="en-US"/>
          </a:p>
        </p:txBody>
      </p:sp>
    </p:spTree>
    <p:extLst>
      <p:ext uri="{BB962C8B-B14F-4D97-AF65-F5344CB8AC3E}">
        <p14:creationId xmlns:p14="http://schemas.microsoft.com/office/powerpoint/2010/main" val="293834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algn="l"/>
            <a:r>
              <a:rPr lang="pt-BR" dirty="0"/>
              <a:t>Sobre você...</a:t>
            </a:r>
          </a:p>
        </p:txBody>
      </p:sp>
      <p:sp>
        <p:nvSpPr>
          <p:cNvPr id="6" name="Espaço Reservado para Conteúdo 5"/>
          <p:cNvSpPr>
            <a:spLocks noGrp="1"/>
          </p:cNvSpPr>
          <p:nvPr>
            <p:ph idx="1"/>
          </p:nvPr>
        </p:nvSpPr>
        <p:spPr/>
        <p:txBody>
          <a:bodyPr/>
          <a:lstStyle/>
          <a:p>
            <a:r>
              <a:rPr lang="pt-BR" dirty="0"/>
              <a:t>Qual o seu nome?</a:t>
            </a:r>
          </a:p>
          <a:p>
            <a:endParaRPr lang="pt-BR" dirty="0"/>
          </a:p>
          <a:p>
            <a:r>
              <a:rPr lang="pt-BR" dirty="0"/>
              <a:t>Conhecimento e experiência na área?</a:t>
            </a:r>
          </a:p>
          <a:p>
            <a:endParaRPr lang="pt-BR" dirty="0"/>
          </a:p>
          <a:p>
            <a:r>
              <a:rPr lang="pt-BR" dirty="0"/>
              <a:t>Atua como profissional de TI?</a:t>
            </a:r>
          </a:p>
          <a:p>
            <a:endParaRPr lang="pt-BR" dirty="0"/>
          </a:p>
          <a:p>
            <a:r>
              <a:rPr lang="pt-BR" dirty="0"/>
              <a:t>Qual o seu objetivo neste curso?</a:t>
            </a:r>
          </a:p>
        </p:txBody>
      </p:sp>
      <p:sp>
        <p:nvSpPr>
          <p:cNvPr id="4" name="Espaço Reservado para Número de Slide 3"/>
          <p:cNvSpPr>
            <a:spLocks noGrp="1"/>
          </p:cNvSpPr>
          <p:nvPr>
            <p:ph type="sldNum" sz="quarter" idx="12"/>
          </p:nvPr>
        </p:nvSpPr>
        <p:spPr/>
        <p:txBody>
          <a:bodyPr/>
          <a:lstStyle/>
          <a:p>
            <a:fld id="{5022D6D7-4B3E-48EC-9686-78CBB24005FA}" type="slidenum">
              <a:rPr lang="en-US" smtClean="0"/>
              <a:t>5</a:t>
            </a:fld>
            <a:endParaRPr lang="en-US"/>
          </a:p>
        </p:txBody>
      </p:sp>
    </p:spTree>
    <p:extLst>
      <p:ext uri="{BB962C8B-B14F-4D97-AF65-F5344CB8AC3E}">
        <p14:creationId xmlns:p14="http://schemas.microsoft.com/office/powerpoint/2010/main" val="313987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A1CD0C72-AFDE-4E56-B117-74B283EFF6A3}"/>
              </a:ext>
            </a:extLst>
          </p:cNvPr>
          <p:cNvSpPr>
            <a:spLocks noGrp="1"/>
          </p:cNvSpPr>
          <p:nvPr>
            <p:ph type="sldNum" sz="quarter" idx="12"/>
          </p:nvPr>
        </p:nvSpPr>
        <p:spPr/>
        <p:txBody>
          <a:bodyPr/>
          <a:lstStyle/>
          <a:p>
            <a:fld id="{5022D6D7-4B3E-48EC-9686-78CBB24005FA}" type="slidenum">
              <a:rPr lang="en-US" smtClean="0"/>
              <a:t>6</a:t>
            </a:fld>
            <a:endParaRPr lang="en-US"/>
          </a:p>
        </p:txBody>
      </p:sp>
      <p:sp>
        <p:nvSpPr>
          <p:cNvPr id="5" name="Espaço Reservado para Conteúdo 2">
            <a:extLst>
              <a:ext uri="{FF2B5EF4-FFF2-40B4-BE49-F238E27FC236}">
                <a16:creationId xmlns:a16="http://schemas.microsoft.com/office/drawing/2014/main" id="{C6487726-0302-4677-946C-E47D8F442872}"/>
              </a:ext>
            </a:extLst>
          </p:cNvPr>
          <p:cNvSpPr>
            <a:spLocks noGrp="1"/>
          </p:cNvSpPr>
          <p:nvPr>
            <p:ph idx="1"/>
          </p:nvPr>
        </p:nvSpPr>
        <p:spPr>
          <a:xfrm>
            <a:off x="698500" y="1693863"/>
            <a:ext cx="8229600" cy="4419600"/>
          </a:xfrm>
        </p:spPr>
        <p:txBody>
          <a:bodyPr>
            <a:normAutofit lnSpcReduction="10000"/>
          </a:bodyPr>
          <a:lstStyle/>
          <a:p>
            <a:pPr lvl="1"/>
            <a:r>
              <a:rPr lang="pt-BR" sz="3200" dirty="0"/>
              <a:t>Introdução a Micro Informática</a:t>
            </a:r>
          </a:p>
          <a:p>
            <a:pPr lvl="1"/>
            <a:r>
              <a:rPr lang="pt-BR" sz="3200" dirty="0"/>
              <a:t>Ferramentas de Produtividade do Microsoft Office</a:t>
            </a:r>
          </a:p>
          <a:p>
            <a:pPr lvl="1"/>
            <a:r>
              <a:rPr lang="pt-BR" sz="3200" dirty="0"/>
              <a:t>Linguagens de Programação e VBA com o Microsoft Office</a:t>
            </a:r>
          </a:p>
          <a:p>
            <a:pPr lvl="1"/>
            <a:r>
              <a:rPr lang="pt-BR" sz="3200" dirty="0"/>
              <a:t>VBA com Microsoft Word</a:t>
            </a:r>
          </a:p>
          <a:p>
            <a:pPr lvl="1"/>
            <a:r>
              <a:rPr lang="pt-BR" sz="3200" dirty="0"/>
              <a:t>VBA com Microsoft Excel </a:t>
            </a:r>
          </a:p>
          <a:p>
            <a:pPr lvl="1"/>
            <a:r>
              <a:rPr lang="pt-BR" sz="3200" dirty="0"/>
              <a:t> Banco de Dados e o Microsoft Access</a:t>
            </a:r>
          </a:p>
        </p:txBody>
      </p:sp>
      <p:sp>
        <p:nvSpPr>
          <p:cNvPr id="6" name="Título 1">
            <a:extLst>
              <a:ext uri="{FF2B5EF4-FFF2-40B4-BE49-F238E27FC236}">
                <a16:creationId xmlns:a16="http://schemas.microsoft.com/office/drawing/2014/main" id="{72AE1916-D69B-46F7-8813-B62BD016EB9F}"/>
              </a:ext>
            </a:extLst>
          </p:cNvPr>
          <p:cNvSpPr>
            <a:spLocks noGrp="1"/>
          </p:cNvSpPr>
          <p:nvPr>
            <p:ph type="title"/>
          </p:nvPr>
        </p:nvSpPr>
        <p:spPr>
          <a:xfrm>
            <a:off x="685800" y="236538"/>
            <a:ext cx="8229600" cy="1143000"/>
          </a:xfrm>
        </p:spPr>
        <p:txBody>
          <a:bodyPr/>
          <a:lstStyle/>
          <a:p>
            <a:r>
              <a:rPr lang="pt-BR" dirty="0"/>
              <a:t>Resumo do Conteúdo</a:t>
            </a:r>
          </a:p>
        </p:txBody>
      </p:sp>
    </p:spTree>
    <p:extLst>
      <p:ext uri="{BB962C8B-B14F-4D97-AF65-F5344CB8AC3E}">
        <p14:creationId xmlns:p14="http://schemas.microsoft.com/office/powerpoint/2010/main" val="401744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D9E2B02-626D-42F6-9A09-FBF3406D3BA6}"/>
              </a:ext>
            </a:extLst>
          </p:cNvPr>
          <p:cNvSpPr>
            <a:spLocks noGrp="1"/>
          </p:cNvSpPr>
          <p:nvPr>
            <p:ph type="ctrTitle"/>
          </p:nvPr>
        </p:nvSpPr>
        <p:spPr/>
        <p:txBody>
          <a:bodyPr/>
          <a:lstStyle/>
          <a:p>
            <a:r>
              <a:rPr lang="pt-BR" dirty="0"/>
              <a:t>Metodologia</a:t>
            </a:r>
          </a:p>
        </p:txBody>
      </p:sp>
      <p:sp>
        <p:nvSpPr>
          <p:cNvPr id="6" name="Subtítulo 5">
            <a:extLst>
              <a:ext uri="{FF2B5EF4-FFF2-40B4-BE49-F238E27FC236}">
                <a16:creationId xmlns:a16="http://schemas.microsoft.com/office/drawing/2014/main" id="{40C56173-9A46-44EA-8BEB-9A87EFD4FE9E}"/>
              </a:ext>
            </a:extLst>
          </p:cNvPr>
          <p:cNvSpPr>
            <a:spLocks noGrp="1"/>
          </p:cNvSpPr>
          <p:nvPr>
            <p:ph type="subTitle" idx="1"/>
          </p:nvPr>
        </p:nvSpPr>
        <p:spPr/>
        <p:txBody>
          <a:bodyPr/>
          <a:lstStyle/>
          <a:p>
            <a:r>
              <a:rPr lang="pt-BR" sz="3600" dirty="0"/>
              <a:t>Aulas teórico-expositiva</a:t>
            </a:r>
          </a:p>
          <a:p>
            <a:r>
              <a:rPr lang="pt-BR" sz="3600" dirty="0"/>
              <a:t>Aulas práticas</a:t>
            </a:r>
          </a:p>
          <a:p>
            <a:endParaRPr lang="pt-BR" dirty="0"/>
          </a:p>
        </p:txBody>
      </p:sp>
      <p:sp>
        <p:nvSpPr>
          <p:cNvPr id="4" name="Espaço Reservado para Número de Slide 3">
            <a:extLst>
              <a:ext uri="{FF2B5EF4-FFF2-40B4-BE49-F238E27FC236}">
                <a16:creationId xmlns:a16="http://schemas.microsoft.com/office/drawing/2014/main" id="{8E8E9BE1-748E-4580-B7C6-A2D33DC6A67E}"/>
              </a:ext>
            </a:extLst>
          </p:cNvPr>
          <p:cNvSpPr>
            <a:spLocks noGrp="1"/>
          </p:cNvSpPr>
          <p:nvPr>
            <p:ph type="sldNum" sz="quarter" idx="12"/>
          </p:nvPr>
        </p:nvSpPr>
        <p:spPr/>
        <p:txBody>
          <a:bodyPr/>
          <a:lstStyle/>
          <a:p>
            <a:fld id="{5022D6D7-4B3E-48EC-9686-78CBB24005FA}" type="slidenum">
              <a:rPr lang="en-US" smtClean="0"/>
              <a:t>7</a:t>
            </a:fld>
            <a:endParaRPr lang="en-US"/>
          </a:p>
        </p:txBody>
      </p:sp>
    </p:spTree>
    <p:extLst>
      <p:ext uri="{BB962C8B-B14F-4D97-AF65-F5344CB8AC3E}">
        <p14:creationId xmlns:p14="http://schemas.microsoft.com/office/powerpoint/2010/main" val="155969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D53A85F-26BE-42BB-B45F-D4DFAAB320CB}"/>
              </a:ext>
            </a:extLst>
          </p:cNvPr>
          <p:cNvSpPr>
            <a:spLocks noGrp="1"/>
          </p:cNvSpPr>
          <p:nvPr>
            <p:ph type="ctrTitle"/>
          </p:nvPr>
        </p:nvSpPr>
        <p:spPr/>
        <p:txBody>
          <a:bodyPr/>
          <a:lstStyle/>
          <a:p>
            <a:r>
              <a:rPr lang="pt-BR" dirty="0"/>
              <a:t>Avaliação</a:t>
            </a:r>
          </a:p>
        </p:txBody>
      </p:sp>
      <p:sp>
        <p:nvSpPr>
          <p:cNvPr id="6" name="Subtítulo 5">
            <a:extLst>
              <a:ext uri="{FF2B5EF4-FFF2-40B4-BE49-F238E27FC236}">
                <a16:creationId xmlns:a16="http://schemas.microsoft.com/office/drawing/2014/main" id="{721B1D1E-14E5-4BEB-A71F-28427AA2DC41}"/>
              </a:ext>
            </a:extLst>
          </p:cNvPr>
          <p:cNvSpPr>
            <a:spLocks noGrp="1"/>
          </p:cNvSpPr>
          <p:nvPr>
            <p:ph type="subTitle" idx="1"/>
          </p:nvPr>
        </p:nvSpPr>
        <p:spPr>
          <a:xfrm>
            <a:off x="914400" y="3429000"/>
            <a:ext cx="7772400" cy="2209800"/>
          </a:xfrm>
        </p:spPr>
        <p:txBody>
          <a:bodyPr>
            <a:normAutofit/>
          </a:bodyPr>
          <a:lstStyle/>
          <a:p>
            <a:r>
              <a:rPr lang="pt-BR" sz="3600" dirty="0"/>
              <a:t>Contínuas através de Tarefas do </a:t>
            </a:r>
            <a:r>
              <a:rPr lang="pt-BR" sz="3600" dirty="0" err="1"/>
              <a:t>Teams</a:t>
            </a:r>
            <a:endParaRPr lang="pt-BR" sz="3600" dirty="0"/>
          </a:p>
          <a:p>
            <a:r>
              <a:rPr lang="pt-BR" sz="3600" dirty="0"/>
              <a:t>Avaliações Bimestrais</a:t>
            </a:r>
          </a:p>
        </p:txBody>
      </p:sp>
      <p:sp>
        <p:nvSpPr>
          <p:cNvPr id="4" name="Espaço Reservado para Número de Slide 3">
            <a:extLst>
              <a:ext uri="{FF2B5EF4-FFF2-40B4-BE49-F238E27FC236}">
                <a16:creationId xmlns:a16="http://schemas.microsoft.com/office/drawing/2014/main" id="{D44E9B99-F0B6-466A-9611-0095F579D0F8}"/>
              </a:ext>
            </a:extLst>
          </p:cNvPr>
          <p:cNvSpPr>
            <a:spLocks noGrp="1"/>
          </p:cNvSpPr>
          <p:nvPr>
            <p:ph type="sldNum" sz="quarter" idx="12"/>
          </p:nvPr>
        </p:nvSpPr>
        <p:spPr/>
        <p:txBody>
          <a:bodyPr/>
          <a:lstStyle/>
          <a:p>
            <a:fld id="{5022D6D7-4B3E-48EC-9686-78CBB24005FA}" type="slidenum">
              <a:rPr lang="en-US" smtClean="0"/>
              <a:t>8</a:t>
            </a:fld>
            <a:endParaRPr lang="en-US"/>
          </a:p>
        </p:txBody>
      </p:sp>
    </p:spTree>
    <p:extLst>
      <p:ext uri="{BB962C8B-B14F-4D97-AF65-F5344CB8AC3E}">
        <p14:creationId xmlns:p14="http://schemas.microsoft.com/office/powerpoint/2010/main" val="169881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5C69311-34EB-4A29-AED4-F718EAF7F0A1}"/>
              </a:ext>
            </a:extLst>
          </p:cNvPr>
          <p:cNvSpPr>
            <a:spLocks noGrp="1" noChangeArrowheads="1"/>
          </p:cNvSpPr>
          <p:nvPr>
            <p:ph type="ctrTitle"/>
          </p:nvPr>
        </p:nvSpPr>
        <p:spPr>
          <a:xfrm>
            <a:off x="914400" y="1524000"/>
            <a:ext cx="8015288" cy="1752600"/>
          </a:xfrm>
        </p:spPr>
        <p:txBody>
          <a:bodyPr/>
          <a:lstStyle/>
          <a:p>
            <a:pPr eaLnBrk="1" hangingPunct="1"/>
            <a:r>
              <a:rPr lang="pt-BR" altLang="pt-BR" sz="4000" b="1" dirty="0"/>
              <a:t>Programação em Microinformática</a:t>
            </a:r>
          </a:p>
        </p:txBody>
      </p:sp>
      <p:sp>
        <p:nvSpPr>
          <p:cNvPr id="6" name="Rectangle 3">
            <a:extLst>
              <a:ext uri="{FF2B5EF4-FFF2-40B4-BE49-F238E27FC236}">
                <a16:creationId xmlns:a16="http://schemas.microsoft.com/office/drawing/2014/main" id="{0D1C134F-EB76-48DA-BE08-A41A2846341A}"/>
              </a:ext>
            </a:extLst>
          </p:cNvPr>
          <p:cNvSpPr txBox="1">
            <a:spLocks noChangeArrowheads="1"/>
          </p:cNvSpPr>
          <p:nvPr/>
        </p:nvSpPr>
        <p:spPr bwMode="auto">
          <a:xfrm>
            <a:off x="1143000" y="3541986"/>
            <a:ext cx="7391400" cy="2325414"/>
          </a:xfrm>
          <a:prstGeom prst="rect">
            <a:avLst/>
          </a:prstGeom>
          <a:noFill/>
          <a:ln w="9525">
            <a:noFill/>
            <a:miter lim="800000"/>
            <a:headEnd/>
            <a:tailEnd/>
          </a:ln>
          <a:effectLst/>
        </p:spPr>
        <p:txBody>
          <a:bodyPr/>
          <a:lstStyle/>
          <a:p>
            <a:pPr algn="ctr">
              <a:spcBef>
                <a:spcPct val="20000"/>
              </a:spcBef>
              <a:buClr>
                <a:schemeClr val="accent1"/>
              </a:buClr>
              <a:buSzPct val="65000"/>
              <a:buFont typeface="Wingdings" pitchFamily="2" charset="2"/>
              <a:buNone/>
              <a:defRPr/>
            </a:pPr>
            <a:r>
              <a:rPr lang="pt-BR" sz="3200" b="1" kern="0" dirty="0">
                <a:latin typeface="+mn-lt"/>
              </a:rPr>
              <a:t>Introdução à Microinformática</a:t>
            </a:r>
          </a:p>
          <a:p>
            <a:pPr algn="ctr">
              <a:spcBef>
                <a:spcPct val="20000"/>
              </a:spcBef>
              <a:buClr>
                <a:schemeClr val="accent1"/>
              </a:buClr>
              <a:buSzPct val="65000"/>
              <a:buFont typeface="Wingdings" pitchFamily="2" charset="2"/>
              <a:buNone/>
              <a:defRPr/>
            </a:pPr>
            <a:endParaRPr lang="pt-BR" sz="3200" b="1" kern="0" dirty="0"/>
          </a:p>
          <a:p>
            <a:pPr algn="ctr">
              <a:spcBef>
                <a:spcPct val="20000"/>
              </a:spcBef>
              <a:buClr>
                <a:schemeClr val="accent1"/>
              </a:buClr>
              <a:buSzPct val="65000"/>
              <a:buFont typeface="Wingdings" pitchFamily="2" charset="2"/>
              <a:buNone/>
              <a:defRPr/>
            </a:pPr>
            <a:r>
              <a:rPr lang="pt-BR" sz="3200" dirty="0">
                <a:hlinkClick r:id="rId2"/>
              </a:rPr>
              <a:t>https://www.youtube.com/watch?v=lBXmHzZTuGk</a:t>
            </a:r>
            <a:endParaRPr lang="pt-BR" sz="3200" b="1" kern="0" dirty="0">
              <a:latin typeface="+mn-lt"/>
            </a:endParaRPr>
          </a:p>
        </p:txBody>
      </p:sp>
    </p:spTree>
  </p:cSld>
  <p:clrMapOvr>
    <a:masterClrMapping/>
  </p:clrMapOvr>
</p:sld>
</file>

<file path=ppt/theme/theme1.xml><?xml version="1.0" encoding="utf-8"?>
<a:theme xmlns:a="http://schemas.openxmlformats.org/drawingml/2006/main" name="CRItheme">
  <a:themeElements>
    <a:clrScheme name="Custom 1">
      <a:dk1>
        <a:sysClr val="windowText" lastClr="000000"/>
      </a:dk1>
      <a:lt1>
        <a:sysClr val="window" lastClr="FFFFFF"/>
      </a:lt1>
      <a:dk2>
        <a:srgbClr val="1F497D"/>
      </a:dk2>
      <a:lt2>
        <a:srgbClr val="EEECE1"/>
      </a:lt2>
      <a:accent1>
        <a:srgbClr val="4F81BD"/>
      </a:accent1>
      <a:accent2>
        <a:srgbClr val="7A3332"/>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F911FB4175E9946ADE82584CDE2FA3B" ma:contentTypeVersion="0" ma:contentTypeDescription="Crie um novo documento." ma:contentTypeScope="" ma:versionID="d1e8658a0934e97a2bff18cb7139d29e">
  <xsd:schema xmlns:xsd="http://www.w3.org/2001/XMLSchema" xmlns:xs="http://www.w3.org/2001/XMLSchema" xmlns:p="http://schemas.microsoft.com/office/2006/metadata/properties" targetNamespace="http://schemas.microsoft.com/office/2006/metadata/properties" ma:root="true" ma:fieldsID="978f746c3a1c47dbaea02d3be93aa9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189CB5-C816-4DC7-B0CA-ECECA581E84A}"/>
</file>

<file path=customXml/itemProps2.xml><?xml version="1.0" encoding="utf-8"?>
<ds:datastoreItem xmlns:ds="http://schemas.openxmlformats.org/officeDocument/2006/customXml" ds:itemID="{BC6930B4-7023-47B5-B3D5-C7DEF44146A2}"/>
</file>

<file path=customXml/itemProps3.xml><?xml version="1.0" encoding="utf-8"?>
<ds:datastoreItem xmlns:ds="http://schemas.openxmlformats.org/officeDocument/2006/customXml" ds:itemID="{5462165A-A855-414E-9945-79199661DDCC}"/>
</file>

<file path=docProps/app.xml><?xml version="1.0" encoding="utf-8"?>
<Properties xmlns="http://schemas.openxmlformats.org/officeDocument/2006/extended-properties" xmlns:vt="http://schemas.openxmlformats.org/officeDocument/2006/docPropsVTypes">
  <Template>CRItheme</Template>
  <TotalTime>10905</TotalTime>
  <Words>1548</Words>
  <Application>Microsoft Office PowerPoint</Application>
  <PresentationFormat>Apresentação na tela (4:3)</PresentationFormat>
  <Paragraphs>182</Paragraphs>
  <Slides>23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23</vt:i4>
      </vt:variant>
    </vt:vector>
  </HeadingPairs>
  <TitlesOfParts>
    <vt:vector size="27" baseType="lpstr">
      <vt:lpstr>Arial</vt:lpstr>
      <vt:lpstr>Calibri</vt:lpstr>
      <vt:lpstr>Wingdings</vt:lpstr>
      <vt:lpstr>CRItheme</vt:lpstr>
      <vt:lpstr>Programação em Microinformática</vt:lpstr>
      <vt:lpstr>Apresentação do PowerPoint</vt:lpstr>
      <vt:lpstr>Sobre o Professor...</vt:lpstr>
      <vt:lpstr>Sobre o Professor...</vt:lpstr>
      <vt:lpstr>Sobre você...</vt:lpstr>
      <vt:lpstr>Resumo do Conteúdo</vt:lpstr>
      <vt:lpstr>Metodologia</vt:lpstr>
      <vt:lpstr>Avaliação</vt:lpstr>
      <vt:lpstr>Programação em Microinformática</vt:lpstr>
      <vt:lpstr>Conceito Informática</vt:lpstr>
      <vt:lpstr>Hardware e Software </vt:lpstr>
      <vt:lpstr>Conclusão</vt:lpstr>
      <vt:lpstr>O Computador</vt:lpstr>
      <vt:lpstr>Um computador é composto por ...</vt:lpstr>
      <vt:lpstr>Estrutura lógica de um computador</vt:lpstr>
      <vt:lpstr>A evolução</vt:lpstr>
      <vt:lpstr>Primeira geração (em torno de 1940-1959)</vt:lpstr>
      <vt:lpstr>Segunda geração (1959-1964)</vt:lpstr>
      <vt:lpstr>Terceira geração (1964-1970)</vt:lpstr>
      <vt:lpstr>Quarta geração (de 1970 até a época atual)</vt:lpstr>
      <vt:lpstr>Especulação para o futuro</vt:lpstr>
      <vt:lpstr>Sistema Informatizado</vt:lpstr>
      <vt:lpstr>Atividade em Dupla: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Wenjun Kang</dc:creator>
  <cp:lastModifiedBy>Renato Santos</cp:lastModifiedBy>
  <cp:revision>294</cp:revision>
  <dcterms:created xsi:type="dcterms:W3CDTF">2013-06-10T13:56:47Z</dcterms:created>
  <dcterms:modified xsi:type="dcterms:W3CDTF">2020-08-18T22:17:16Z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0x0101008F911FB4175E9946ADE82584CDE2FA3B</vt:lpwstr>
  </property>
</Properties>
</file>