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34832"/>
            <a:ext cx="7766936" cy="1646302"/>
          </a:xfrm>
        </p:spPr>
        <p:txBody>
          <a:bodyPr/>
          <a:lstStyle/>
          <a:p>
            <a:r>
              <a:rPr lang="es-ES" dirty="0" smtClean="0"/>
              <a:t>Universidad </a:t>
            </a:r>
            <a:r>
              <a:rPr lang="es-ES" dirty="0" err="1" smtClean="0"/>
              <a:t>Libardo</a:t>
            </a:r>
            <a:r>
              <a:rPr lang="es-ES" dirty="0" smtClean="0"/>
              <a:t> Torres-Api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28750"/>
          </a:xfrm>
        </p:spPr>
        <p:txBody>
          <a:bodyPr>
            <a:noAutofit/>
          </a:bodyPr>
          <a:lstStyle/>
          <a:p>
            <a:pPr algn="ctr"/>
            <a:r>
              <a:rPr lang="es-ES" sz="2400" dirty="0" err="1" smtClean="0">
                <a:solidFill>
                  <a:schemeClr val="tx1"/>
                </a:solidFill>
              </a:rPr>
              <a:t>Robinzon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Diaz</a:t>
            </a:r>
            <a:endParaRPr lang="es-ES" sz="2400" dirty="0" smtClean="0">
              <a:solidFill>
                <a:schemeClr val="tx1"/>
              </a:solidFill>
            </a:endParaRP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John Villanueva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Jorge </a:t>
            </a:r>
            <a:r>
              <a:rPr lang="es-ES" sz="2400" dirty="0" err="1" smtClean="0">
                <a:solidFill>
                  <a:schemeClr val="tx1"/>
                </a:solidFill>
              </a:rPr>
              <a:t>mendez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b="1" dirty="0" smtClean="0">
                <a:solidFill>
                  <a:schemeClr val="tx1"/>
                </a:solidFill>
              </a:rPr>
              <a:t>Ficha 2025967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SENA-2020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2990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7050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Universidad Libardo Torres-Api</vt:lpstr>
      <vt:lpstr>Presentación de PowerPoint</vt:lpstr>
    </vt:vector>
  </TitlesOfParts>
  <Company>Los Yiyos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Libardo Torres-Api</dc:title>
  <dc:creator>GINA</dc:creator>
  <cp:lastModifiedBy>GINA</cp:lastModifiedBy>
  <cp:revision>3</cp:revision>
  <dcterms:created xsi:type="dcterms:W3CDTF">2020-07-01T00:39:29Z</dcterms:created>
  <dcterms:modified xsi:type="dcterms:W3CDTF">2020-07-01T01:16:22Z</dcterms:modified>
</cp:coreProperties>
</file>