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35755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8798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b3d47a0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b3d47a0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8bb3d47a01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161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101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5809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8119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1215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93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bb3d47a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bb3d47a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8bb3d47a01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097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b3d47a0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bb3d47a0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8bb3d47a01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8362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bb3d47a0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bb3d47a0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b3d47a01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933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b3d47a0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b3d47a0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8bb3d47a01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49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1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2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2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3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4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8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A">
  <p:cSld name="ESQUEMA GRAL 2A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0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/>
        </p:nvSpPr>
        <p:spPr>
          <a:xfrm>
            <a:off x="189958" y="119025"/>
            <a:ext cx="664660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Programa: </a:t>
            </a:r>
            <a:r>
              <a:rPr lang="es-CO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DESARROLLO DE APLICACIONES PARA DISPOSITIVOS MOVILES</a:t>
            </a: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189958" y="876684"/>
            <a:ext cx="58962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Código Programa: 217317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89958" y="1248363"/>
            <a:ext cx="58962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Código Proyecto: 999058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350700" y="3048451"/>
            <a:ext cx="4221300" cy="11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Robinsón Díaz</a:t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Jorge Méndez</a:t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John Villanueva</a:t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/>
        </p:nvSpPr>
        <p:spPr>
          <a:xfrm>
            <a:off x="250900" y="138000"/>
            <a:ext cx="82923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1.7 Modelo UML Universidad</a:t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00" y="1095300"/>
            <a:ext cx="7348362" cy="40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/>
        </p:nvSpPr>
        <p:spPr>
          <a:xfrm>
            <a:off x="272454" y="471276"/>
            <a:ext cx="6256165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1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Funciones:</a:t>
            </a:r>
            <a:endParaRPr sz="4000" b="1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5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Robinsón Díaz  - Programaciòn</a:t>
            </a:r>
            <a:endParaRPr sz="25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5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Jorge Méndez - Métodos</a:t>
            </a:r>
            <a:endParaRPr sz="25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5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John Villanueva - Diseño</a:t>
            </a:r>
            <a:endParaRPr sz="25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AVANCE</a:t>
            </a:r>
            <a:endParaRPr sz="2800" b="1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Junio 2020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/>
        </p:nvSpPr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7"/>
          <p:cNvSpPr txBox="1"/>
          <p:nvPr/>
        </p:nvSpPr>
        <p:spPr>
          <a:xfrm>
            <a:off x="2064774" y="2113116"/>
            <a:ext cx="474898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AutoNum type="arabicPeriod"/>
            </a:pPr>
            <a:r>
              <a:rPr lang="es-CO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Api - Universidad </a:t>
            </a:r>
            <a:endParaRPr sz="4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/>
        </p:nvSpPr>
        <p:spPr>
          <a:xfrm>
            <a:off x="1789471" y="184300"/>
            <a:ext cx="48669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Insertamos datos en la tabla Libros.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8"/>
          <p:cNvSpPr txBox="1"/>
          <p:nvPr/>
        </p:nvSpPr>
        <p:spPr>
          <a:xfrm>
            <a:off x="553337" y="162651"/>
            <a:ext cx="557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endParaRPr sz="1800" b="1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75" y="1061790"/>
            <a:ext cx="6972946" cy="4192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/>
        </p:nvSpPr>
        <p:spPr>
          <a:xfrm>
            <a:off x="1789471" y="184300"/>
            <a:ext cx="48669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Insertamos datos en la tabla Estudiantes.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9"/>
          <p:cNvSpPr txBox="1"/>
          <p:nvPr/>
        </p:nvSpPr>
        <p:spPr>
          <a:xfrm>
            <a:off x="553337" y="162651"/>
            <a:ext cx="5577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1.2</a:t>
            </a:r>
            <a:endParaRPr sz="1800" b="1">
              <a:solidFill>
                <a:srgbClr val="E8E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50" y="1229425"/>
            <a:ext cx="7786501" cy="39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/>
        </p:nvSpPr>
        <p:spPr>
          <a:xfrm>
            <a:off x="0" y="0"/>
            <a:ext cx="7288800" cy="12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1.3 API-Controladores-Estudiante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25" y="1141600"/>
            <a:ext cx="7724950" cy="36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1789471" y="184300"/>
            <a:ext cx="486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1.4 API-Controladores-Libro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00" y="1154150"/>
            <a:ext cx="7323451" cy="38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/>
        </p:nvSpPr>
        <p:spPr>
          <a:xfrm>
            <a:off x="288550" y="50175"/>
            <a:ext cx="82422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rgbClr val="FFFFFF"/>
                </a:solidFill>
              </a:rPr>
              <a:t>1.5 Tipos de Campos de Tablas Books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93" name="Google Shape;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75" y="1306475"/>
            <a:ext cx="7690150" cy="36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/>
        </p:nvSpPr>
        <p:spPr>
          <a:xfrm>
            <a:off x="250900" y="138000"/>
            <a:ext cx="82923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1.6 Tipos de campos en Tabla Students</a:t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75" y="1216875"/>
            <a:ext cx="7725926" cy="37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85</Words>
  <Application>Microsoft Office PowerPoint</Application>
  <PresentationFormat>Presentación en pantalla (16:9)</PresentationFormat>
  <Paragraphs>29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GINA</dc:creator>
  <cp:lastModifiedBy>GINA</cp:lastModifiedBy>
  <cp:revision>1</cp:revision>
  <dcterms:modified xsi:type="dcterms:W3CDTF">2020-07-07T01:15:06Z</dcterms:modified>
</cp:coreProperties>
</file>