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494E-9FAC-714E-A7E3-174AECD72242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12F0-1E6E-6B44-A49B-353472E9DB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494E-9FAC-714E-A7E3-174AECD72242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12F0-1E6E-6B44-A49B-353472E9DB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494E-9FAC-714E-A7E3-174AECD72242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12F0-1E6E-6B44-A49B-353472E9DB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494E-9FAC-714E-A7E3-174AECD72242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12F0-1E6E-6B44-A49B-353472E9DB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494E-9FAC-714E-A7E3-174AECD72242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12F0-1E6E-6B44-A49B-353472E9DB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494E-9FAC-714E-A7E3-174AECD72242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12F0-1E6E-6B44-A49B-353472E9DB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494E-9FAC-714E-A7E3-174AECD72242}" type="datetimeFigureOut">
              <a:rPr lang="en-US" smtClean="0"/>
              <a:t>7/6/16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12F0-1E6E-6B44-A49B-353472E9DB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494E-9FAC-714E-A7E3-174AECD72242}" type="datetimeFigureOut">
              <a:rPr lang="en-US" smtClean="0"/>
              <a:t>7/6/16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12F0-1E6E-6B44-A49B-353472E9DB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494E-9FAC-714E-A7E3-174AECD72242}" type="datetimeFigureOut">
              <a:rPr lang="en-US" smtClean="0"/>
              <a:t>7/6/16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12F0-1E6E-6B44-A49B-353472E9DB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494E-9FAC-714E-A7E3-174AECD72242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12F0-1E6E-6B44-A49B-353472E9DB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494E-9FAC-714E-A7E3-174AECD72242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12F0-1E6E-6B44-A49B-353472E9DB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9494E-9FAC-714E-A7E3-174AECD72242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512F0-1E6E-6B44-A49B-353472E9DB4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Intro to 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Adam Levin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‘https://</a:t>
            </a:r>
            <a:r>
              <a:rPr lang="en-US" dirty="0" err="1" smtClean="0"/>
              <a:t>www.torproject.org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“Tor network is a group of volunteer-operated servers that allows people to improve their privacy and security on the Internet”</a:t>
            </a:r>
          </a:p>
          <a:p>
            <a:r>
              <a:rPr lang="en-US" dirty="0" smtClean="0"/>
              <a:t>Rather than making a direct connection to a website, the Tor software connects users to destinations through a series of virtual tunnels.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w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76" y="1"/>
            <a:ext cx="5620314" cy="3265406"/>
          </a:xfrm>
          <a:prstGeom prst="rect">
            <a:avLst/>
          </a:prstGeom>
        </p:spPr>
      </p:pic>
      <p:pic>
        <p:nvPicPr>
          <p:cNvPr id="5" name="Picture 4" descr="htw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76" y="3498649"/>
            <a:ext cx="5620314" cy="33593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Legitimate use cases:</a:t>
            </a:r>
          </a:p>
          <a:p>
            <a:pPr lvl="1"/>
            <a:r>
              <a:rPr lang="en-US" sz="2400" dirty="0" smtClean="0"/>
              <a:t>Government</a:t>
            </a:r>
          </a:p>
          <a:p>
            <a:pPr lvl="2"/>
            <a:r>
              <a:rPr lang="en-US" sz="2000" dirty="0" smtClean="0"/>
              <a:t>Intelligence gatherers who want to obscure their identity online</a:t>
            </a:r>
          </a:p>
          <a:p>
            <a:pPr lvl="1"/>
            <a:r>
              <a:rPr lang="en-US" sz="2400" dirty="0" smtClean="0"/>
              <a:t>Citizens or visitors in countries that have blocked certain websites (you can specify IP address only from certain locations)</a:t>
            </a:r>
          </a:p>
          <a:p>
            <a:pPr lvl="1"/>
            <a:r>
              <a:rPr lang="en-US" sz="2400" dirty="0" smtClean="0"/>
              <a:t>Whistleblowers who want to remain anonymous</a:t>
            </a:r>
          </a:p>
          <a:p>
            <a:pPr lvl="1"/>
            <a:r>
              <a:rPr lang="en-US" sz="2400" dirty="0" smtClean="0"/>
              <a:t>Lower prices on ecommerce?</a:t>
            </a:r>
          </a:p>
          <a:p>
            <a:pPr lvl="1"/>
            <a:r>
              <a:rPr lang="en-US" sz="2400" dirty="0" smtClean="0"/>
              <a:t>Corporations who want to avoid being monitored by competitors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Scraping!</a:t>
            </a:r>
          </a:p>
          <a:p>
            <a:pPr lvl="1"/>
            <a:r>
              <a:rPr lang="en-US" dirty="0" smtClean="0"/>
              <a:t>Potentially avoid being locked out as a results of scraping sites manually over and over</a:t>
            </a:r>
          </a:p>
          <a:p>
            <a:pPr lvl="1"/>
            <a:r>
              <a:rPr lang="en-US" dirty="0" smtClean="0"/>
              <a:t>Scraping </a:t>
            </a:r>
            <a:r>
              <a:rPr lang="en-US" dirty="0" err="1" smtClean="0"/>
              <a:t>google</a:t>
            </a:r>
            <a:r>
              <a:rPr lang="en-US" dirty="0" smtClean="0"/>
              <a:t> is tricky. Other sites might not be as smart. You’ll have to see for yourself.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841" y="2669340"/>
            <a:ext cx="290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check.torproject.org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88304" y="2215811"/>
            <a:ext cx="223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icanhazip.com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7274" y="2371307"/>
            <a:ext cx="260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www.infobyip.com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https://gist.github.com/adamwlev/ce14a988a0b859d424d01543970b45d0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Credits/References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Credit: Michelle for telling me about Tor</a:t>
            </a:r>
          </a:p>
          <a:p>
            <a:endParaRPr lang="en-US" dirty="0" smtClean="0"/>
          </a:p>
          <a:p>
            <a:r>
              <a:rPr lang="en-US" dirty="0" smtClean="0"/>
              <a:t>References: https://</a:t>
            </a:r>
            <a:r>
              <a:rPr lang="en-US" dirty="0" err="1" smtClean="0"/>
              <a:t>www.torproject.org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211</Words>
  <Application>Microsoft Macintosh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An Intro to Tor</vt:lpstr>
      <vt:lpstr>What is Tor?</vt:lpstr>
      <vt:lpstr>Slide 3</vt:lpstr>
      <vt:lpstr>Who uses Tor?</vt:lpstr>
      <vt:lpstr>Data Science? </vt:lpstr>
      <vt:lpstr>Demo</vt:lpstr>
      <vt:lpstr>Gist</vt:lpstr>
      <vt:lpstr>Credits/References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 to Tor</dc:title>
  <dc:creator>Adam Levin</dc:creator>
  <cp:lastModifiedBy>Adam Levin</cp:lastModifiedBy>
  <cp:revision>15</cp:revision>
  <dcterms:created xsi:type="dcterms:W3CDTF">2016-07-06T15:11:06Z</dcterms:created>
  <dcterms:modified xsi:type="dcterms:W3CDTF">2016-07-06T17:16:40Z</dcterms:modified>
</cp:coreProperties>
</file>