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D4C2-D932-9A41-A09C-DB3A3B10CA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905-E158-DC4A-B09F-92BFD52B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1885"/>
            <a:ext cx="8601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59" y="3216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Primaries vs. General Election: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Apples and Oranges?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" y="1580119"/>
            <a:ext cx="4032093" cy="51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meager analysis…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5" y="2188381"/>
            <a:ext cx="812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6" y="274638"/>
            <a:ext cx="4059781" cy="807634"/>
          </a:xfrm>
        </p:spPr>
        <p:txBody>
          <a:bodyPr/>
          <a:lstStyle/>
          <a:p>
            <a:r>
              <a:rPr lang="en-US" dirty="0" smtClean="0"/>
              <a:t>A closer look…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4" y="1186484"/>
            <a:ext cx="8107999" cy="5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169"/>
            <a:ext cx="9144000" cy="4662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55181" cy="2853053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877949" y="2030169"/>
            <a:ext cx="1740222" cy="294567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4" y="1159531"/>
            <a:ext cx="7117784" cy="500776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Excluding New England: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8" y="1219754"/>
            <a:ext cx="7594250" cy="523944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1873"/>
            <a:ext cx="8229600" cy="1143000"/>
          </a:xfrm>
        </p:spPr>
        <p:txBody>
          <a:bodyPr/>
          <a:lstStyle/>
          <a:p>
            <a:r>
              <a:rPr lang="en-US" dirty="0" smtClean="0"/>
              <a:t>New England: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40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Are there specific correlations</a:t>
            </a:r>
            <a:br>
              <a:rPr lang="en-US" b="1" dirty="0" smtClean="0"/>
            </a:br>
            <a:r>
              <a:rPr lang="en-US" b="1" dirty="0" smtClean="0"/>
              <a:t>within geographies?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30" y="1713220"/>
            <a:ext cx="5950275" cy="5144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647" y="2756187"/>
            <a:ext cx="3399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 smtClean="0"/>
              <a:t>Michigan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 smtClean="0"/>
              <a:t>Ohio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 smtClean="0"/>
              <a:t>Pennsylvania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 smtClean="0"/>
              <a:t>Wisconsin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062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5" y="428820"/>
            <a:ext cx="4008746" cy="2859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34" y="428820"/>
            <a:ext cx="4212557" cy="3004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5" y="3433223"/>
            <a:ext cx="4290944" cy="3060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591" y="3433223"/>
            <a:ext cx="4309600" cy="30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</Words>
  <Application>Microsoft Macintosh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Primaries vs. General Election: Apples and Oranges?</vt:lpstr>
      <vt:lpstr>A meager analysis…</vt:lpstr>
      <vt:lpstr>A closer look…</vt:lpstr>
      <vt:lpstr>PowerPoint Presentation</vt:lpstr>
      <vt:lpstr>Excluding New England:</vt:lpstr>
      <vt:lpstr>New England:</vt:lpstr>
      <vt:lpstr>Are there specific correlations within geographies?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 or Clinton?</dc:title>
  <dc:creator>M</dc:creator>
  <cp:lastModifiedBy>M</cp:lastModifiedBy>
  <cp:revision>5</cp:revision>
  <dcterms:created xsi:type="dcterms:W3CDTF">2016-07-28T18:57:26Z</dcterms:created>
  <dcterms:modified xsi:type="dcterms:W3CDTF">2016-07-28T21:39:20Z</dcterms:modified>
</cp:coreProperties>
</file>