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Relationship Id="rId4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netflixprize.com/assets/GrandPrize2009_BPC_BellKor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The Netflix Prize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Ahmed El-Razi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Setup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247250"/>
            <a:ext cx="8520600" cy="264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Improve upon Netflix’s Cinematch Algorithm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Start date: October 2, 2006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$1,000,000 Grand Prize for best collaborative filtering algorithm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10% Improvement Goal (open ended)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Final prize awarded on September 18, 2009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Scoring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430100"/>
            <a:ext cx="8520600" cy="228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Training set:</a:t>
            </a:r>
            <a:r>
              <a:rPr lang="en" sz="2400">
                <a:solidFill>
                  <a:srgbClr val="FFFFFF"/>
                </a:solidFill>
              </a:rPr>
              <a:t> </a:t>
            </a:r>
            <a:r>
              <a:rPr lang="en" sz="2400"/>
              <a:t>100,480,507, Test set: 1,408,789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RMSE of Trivial Algorithm: </a:t>
            </a:r>
            <a:r>
              <a:rPr b="1" lang="en" sz="2400"/>
              <a:t>1.0540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RMSE of Cinematch: </a:t>
            </a:r>
            <a:r>
              <a:rPr b="1" lang="en" sz="2400"/>
              <a:t>0.9514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Grand Prize for a RMSE of </a:t>
            </a:r>
            <a:r>
              <a:rPr b="1" lang="en" sz="2400"/>
              <a:t>0.8572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Progress prizes of $50,000 each year Grand Prize not won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Contest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251600"/>
            <a:ext cx="8520600" cy="264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44,014 submissions, 5,169 teams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October 8, 2006 WXYZ Consulting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October 15, 2006 Cinematch beaten by 1.06%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Frontrunners (WXYZ, ML@UTor, Gravity, BellKor (AT&amp;T)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BellKor 10.09% and Ensemble 10.10%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Grand Prize: BellKor September 2009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Aftermath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696950"/>
            <a:ext cx="8520600" cy="17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Sequel scrapped due to lawsuit (UT researchers)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Algorithm improvement at a discount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Kaggle launch 2010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974" y="2673549"/>
            <a:ext cx="3379749" cy="2359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675" y="3771400"/>
            <a:ext cx="15240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Solution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Paper: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http://www.netflixprize.com/assets/GrandPrize2009_BPC_BellKor.pdf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Model was a blend of 3 models (GBDT, RBM, Neighborhood)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User Bias: bui = µ +bu +bi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Time Change: Popularity over time, Change in baseline rating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24 total predictors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3765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428387"/>
            <a:ext cx="571500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