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.jpeg" ContentType="image/jpe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7.png" ContentType="image/png"/>
  <Override PartName="/ppt/media/image22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701800" y="1203480"/>
            <a:ext cx="373932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pPr algn="just"/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8268840" y="4905000"/>
            <a:ext cx="689040" cy="1350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0"/>
            <a:ext cx="9143640" cy="42840"/>
          </a:xfrm>
          <a:prstGeom prst="rect">
            <a:avLst/>
          </a:prstGeom>
          <a:solidFill>
            <a:srgbClr val="0043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167400" y="4887360"/>
            <a:ext cx="37476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/>
          <a:p>
            <a:pPr algn="r">
              <a:lnSpc>
                <a:spcPct val="100000"/>
              </a:lnSpc>
            </a:pPr>
            <a:fld id="{3A4C8E74-DA79-4CAB-81B0-87271065C012}" type="slidenum">
              <a:rPr b="1" lang="en-US" sz="1000" spc="-1" strike="noStrike">
                <a:solidFill>
                  <a:srgbClr val="00438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&lt;number&gt;</a:t>
            </a:fld>
            <a:r>
              <a:rPr b="0" lang="en-US" sz="800" spc="-1" strike="noStrike">
                <a:solidFill>
                  <a:srgbClr val="9d9d9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 / 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187200" y="533520"/>
            <a:ext cx="8770680" cy="2124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Picture 20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ko-KR" sz="14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1" lang="ko-KR" sz="1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1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1" lang="ko-KR" sz="11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1" lang="ko-KR" sz="1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"/>
          <p:cNvPicPr/>
          <p:nvPr/>
        </p:nvPicPr>
        <p:blipFill>
          <a:blip r:embed="rId2"/>
          <a:stretch/>
        </p:blipFill>
        <p:spPr>
          <a:xfrm>
            <a:off x="8268840" y="4905000"/>
            <a:ext cx="689040" cy="135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0" y="0"/>
            <a:ext cx="9143640" cy="42840"/>
          </a:xfrm>
          <a:prstGeom prst="rect">
            <a:avLst/>
          </a:prstGeom>
          <a:solidFill>
            <a:srgbClr val="00438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167400" y="4887360"/>
            <a:ext cx="37476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9d9d9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 </a:t>
            </a:r>
            <a:r>
              <a:rPr b="0" lang="en-US" sz="800" spc="-1" strike="noStrike">
                <a:solidFill>
                  <a:srgbClr val="9d9d9d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/ 24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87200" y="533520"/>
            <a:ext cx="8770680" cy="2124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187200" y="76680"/>
            <a:ext cx="8768880" cy="412920"/>
          </a:xfrm>
          <a:prstGeom prst="rect">
            <a:avLst/>
          </a:prstGeom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마스터 제목 스타일 편집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  <a:endParaRPr b="1" lang="ko-KR" sz="16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  <a:endParaRPr b="1" lang="ko-KR" sz="12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11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  <a:endParaRPr b="1" lang="ko-KR" sz="11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ko-KR" sz="1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  <a:endParaRPr b="1" lang="ko-KR" sz="1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0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  <a:endParaRPr b="1" lang="ko-KR" sz="2000" spc="-1" strike="noStrike">
              <a:solidFill>
                <a:srgbClr val="111111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86840" y="1361880"/>
            <a:ext cx="544320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algn="ctr">
              <a:lnSpc>
                <a:spcPct val="120000"/>
              </a:lnSpc>
            </a:pPr>
            <a:r>
              <a:rPr b="0" lang="en-US" sz="32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Contextual Topic Modeling for Dialog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맑은 고딕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맑은 고딕"/>
              </a:rPr>
              <a:t>from Alexa, Amazon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497360" y="4358880"/>
            <a:ext cx="1119960" cy="2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54000" bIns="54000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2019.  6. 11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207120" y="4651560"/>
            <a:ext cx="2522880" cy="1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Copyright© 2018 TmaxData. All Rights Reserved.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564840" y="4489920"/>
            <a:ext cx="1284480" cy="251640"/>
          </a:xfrm>
          <a:prstGeom prst="rect">
            <a:avLst/>
          </a:prstGeom>
          <a:ln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5403600" y="3824280"/>
            <a:ext cx="15120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Sylfaen"/>
                <a:ea typeface="맑은 고딕"/>
              </a:rPr>
              <a:t>AI 2-2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61c28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한건수 연구원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Topical Depth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7" name="그림 3" descr=""/>
          <p:cNvPicPr/>
          <p:nvPr/>
        </p:nvPicPr>
        <p:blipFill>
          <a:blip r:embed="rId1"/>
          <a:stretch/>
        </p:blipFill>
        <p:spPr>
          <a:xfrm>
            <a:off x="791640" y="1135080"/>
            <a:ext cx="6571800" cy="311436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Data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9" name="내용 개체 틀 3" descr=""/>
          <p:cNvPicPr/>
          <p:nvPr/>
        </p:nvPicPr>
        <p:blipFill>
          <a:blip r:embed="rId1"/>
          <a:stretch/>
        </p:blipFill>
        <p:spPr>
          <a:xfrm>
            <a:off x="791640" y="1210680"/>
            <a:ext cx="6476760" cy="11710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Model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1" name="내용 개체 틀 3" descr=""/>
          <p:cNvPicPr/>
          <p:nvPr/>
        </p:nvPicPr>
        <p:blipFill>
          <a:blip r:embed="rId1"/>
          <a:stretch/>
        </p:blipFill>
        <p:spPr>
          <a:xfrm>
            <a:off x="791640" y="983880"/>
            <a:ext cx="6867000" cy="3524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DAN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3" name="그림 4" descr=""/>
          <p:cNvPicPr/>
          <p:nvPr/>
        </p:nvPicPr>
        <p:blipFill>
          <a:blip r:embed="rId1"/>
          <a:stretch/>
        </p:blipFill>
        <p:spPr>
          <a:xfrm>
            <a:off x="187200" y="681480"/>
            <a:ext cx="5604480" cy="2762640"/>
          </a:xfrm>
          <a:prstGeom prst="rect">
            <a:avLst/>
          </a:prstGeom>
          <a:ln>
            <a:noFill/>
          </a:ln>
        </p:spPr>
      </p:pic>
      <p:pic>
        <p:nvPicPr>
          <p:cNvPr id="114" name="Picture 2" descr=""/>
          <p:cNvPicPr/>
          <p:nvPr/>
        </p:nvPicPr>
        <p:blipFill>
          <a:blip r:embed="rId2"/>
          <a:stretch/>
        </p:blipFill>
        <p:spPr>
          <a:xfrm>
            <a:off x="4950000" y="2042640"/>
            <a:ext cx="3577680" cy="266688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ADAN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6" name="그림 3" descr=""/>
          <p:cNvPicPr/>
          <p:nvPr/>
        </p:nvPicPr>
        <p:blipFill>
          <a:blip r:embed="rId1"/>
          <a:stretch/>
        </p:blipFill>
        <p:spPr>
          <a:xfrm>
            <a:off x="262440" y="681480"/>
            <a:ext cx="5278320" cy="3620880"/>
          </a:xfrm>
          <a:prstGeom prst="rect">
            <a:avLst/>
          </a:prstGeom>
          <a:ln>
            <a:noFill/>
          </a:ln>
        </p:spPr>
      </p:pic>
      <p:pic>
        <p:nvPicPr>
          <p:cNvPr id="117" name="Picture 2" descr=""/>
          <p:cNvPicPr/>
          <p:nvPr/>
        </p:nvPicPr>
        <p:blipFill>
          <a:blip r:embed="rId2"/>
          <a:stretch/>
        </p:blipFill>
        <p:spPr>
          <a:xfrm>
            <a:off x="5354280" y="2118240"/>
            <a:ext cx="3678480" cy="2732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BiLSTM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19" name="그림 3" descr=""/>
          <p:cNvPicPr/>
          <p:nvPr/>
        </p:nvPicPr>
        <p:blipFill>
          <a:blip r:embed="rId1"/>
          <a:stretch/>
        </p:blipFill>
        <p:spPr>
          <a:xfrm>
            <a:off x="226800" y="681480"/>
            <a:ext cx="5203080" cy="1739160"/>
          </a:xfrm>
          <a:prstGeom prst="rect">
            <a:avLst/>
          </a:prstGeom>
          <a:ln>
            <a:noFill/>
          </a:ln>
        </p:spPr>
      </p:pic>
      <p:pic>
        <p:nvPicPr>
          <p:cNvPr id="120" name="그림 4" descr=""/>
          <p:cNvPicPr/>
          <p:nvPr/>
        </p:nvPicPr>
        <p:blipFill>
          <a:blip r:embed="rId2"/>
          <a:stretch/>
        </p:blipFill>
        <p:spPr>
          <a:xfrm>
            <a:off x="4798800" y="2193840"/>
            <a:ext cx="3981240" cy="264744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Result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2" name="그림 3" descr=""/>
          <p:cNvPicPr/>
          <p:nvPr/>
        </p:nvPicPr>
        <p:blipFill>
          <a:blip r:embed="rId1"/>
          <a:stretch/>
        </p:blipFill>
        <p:spPr>
          <a:xfrm>
            <a:off x="187200" y="605880"/>
            <a:ext cx="6143400" cy="258084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Result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4" name="그림 4" descr=""/>
          <p:cNvPicPr/>
          <p:nvPr/>
        </p:nvPicPr>
        <p:blipFill>
          <a:blip r:embed="rId1"/>
          <a:stretch/>
        </p:blipFill>
        <p:spPr>
          <a:xfrm>
            <a:off x="413640" y="757080"/>
            <a:ext cx="6581520" cy="361908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Result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6" name="내용 개체 틀 3" descr=""/>
          <p:cNvPicPr/>
          <p:nvPr/>
        </p:nvPicPr>
        <p:blipFill>
          <a:blip r:embed="rId1"/>
          <a:stretch/>
        </p:blipFill>
        <p:spPr>
          <a:xfrm>
            <a:off x="262440" y="832680"/>
            <a:ext cx="6000480" cy="36104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64840" y="1971360"/>
            <a:ext cx="61995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20000"/>
              </a:lnSpc>
            </a:pPr>
            <a:r>
              <a:rPr b="1" lang="en-US" sz="4000" spc="-1" strike="noStrike">
                <a:solidFill>
                  <a:srgbClr val="003069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감사합니다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3" descr=""/>
          <p:cNvPicPr/>
          <p:nvPr/>
        </p:nvPicPr>
        <p:blipFill>
          <a:blip r:embed="rId1"/>
          <a:stretch/>
        </p:blipFill>
        <p:spPr>
          <a:xfrm>
            <a:off x="1698840" y="1383480"/>
            <a:ext cx="5352480" cy="252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4" descr=""/>
          <p:cNvPicPr/>
          <p:nvPr/>
        </p:nvPicPr>
        <p:blipFill>
          <a:blip r:embed="rId1"/>
          <a:stretch/>
        </p:blipFill>
        <p:spPr>
          <a:xfrm>
            <a:off x="791640" y="1059480"/>
            <a:ext cx="680040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Contributions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89" name="그림 3" descr=""/>
          <p:cNvPicPr/>
          <p:nvPr/>
        </p:nvPicPr>
        <p:blipFill>
          <a:blip r:embed="rId1"/>
          <a:stretch/>
        </p:blipFill>
        <p:spPr>
          <a:xfrm>
            <a:off x="791640" y="1135080"/>
            <a:ext cx="6419520" cy="21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Topic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91" name="그림 3" descr=""/>
          <p:cNvPicPr/>
          <p:nvPr/>
        </p:nvPicPr>
        <p:blipFill>
          <a:blip r:embed="rId1"/>
          <a:stretch/>
        </p:blipFill>
        <p:spPr>
          <a:xfrm>
            <a:off x="262440" y="681480"/>
            <a:ext cx="5454720" cy="3794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0" y="1956960"/>
            <a:ext cx="4687560" cy="249480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2" descr=""/>
          <p:cNvPicPr/>
          <p:nvPr/>
        </p:nvPicPr>
        <p:blipFill>
          <a:blip r:embed="rId2"/>
          <a:stretch/>
        </p:blipFill>
        <p:spPr>
          <a:xfrm>
            <a:off x="5101200" y="1607400"/>
            <a:ext cx="3408480" cy="319392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6840360" y="1513080"/>
            <a:ext cx="1890000" cy="296208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Dialog Act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96" name="그림 3" descr=""/>
          <p:cNvPicPr/>
          <p:nvPr/>
        </p:nvPicPr>
        <p:blipFill>
          <a:blip r:embed="rId1"/>
          <a:stretch/>
        </p:blipFill>
        <p:spPr>
          <a:xfrm>
            <a:off x="262440" y="681480"/>
            <a:ext cx="5454720" cy="37940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0" y="3554640"/>
            <a:ext cx="4687560" cy="89712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Picture 2" descr=""/>
          <p:cNvPicPr/>
          <p:nvPr/>
        </p:nvPicPr>
        <p:blipFill>
          <a:blip r:embed="rId2"/>
          <a:stretch/>
        </p:blipFill>
        <p:spPr>
          <a:xfrm>
            <a:off x="5101200" y="1607400"/>
            <a:ext cx="3408480" cy="31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Keyword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0" name="그림 3" descr=""/>
          <p:cNvPicPr/>
          <p:nvPr/>
        </p:nvPicPr>
        <p:blipFill>
          <a:blip r:embed="rId1"/>
          <a:stretch/>
        </p:blipFill>
        <p:spPr>
          <a:xfrm>
            <a:off x="262440" y="681480"/>
            <a:ext cx="5454720" cy="379404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5101200" y="1607400"/>
            <a:ext cx="3408480" cy="319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>
              <a:lnSpc>
                <a:spcPct val="125000"/>
              </a:lnSpc>
            </a:pPr>
            <a:r>
              <a:rPr b="1" lang="ko-KR" sz="2400" spc="-1" strike="noStrike">
                <a:solidFill>
                  <a:srgbClr val="001122"/>
                </a:solidFill>
                <a:uFill>
                  <a:solidFill>
                    <a:srgbClr val="ffffff"/>
                  </a:solidFill>
                </a:uFill>
                <a:latin typeface="맑은 고딕"/>
                <a:ea typeface="맑은 고딕"/>
              </a:rPr>
              <a:t>Topic and Dialog Act Distribution</a:t>
            </a:r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89240" y="908280"/>
            <a:ext cx="8312400" cy="311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87200" y="76680"/>
            <a:ext cx="8768880" cy="41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72000"/>
          <a:p>
            <a:pPr algn="ctr"/>
            <a:endParaRPr b="0" lang="ko-KR" sz="1400" spc="-1" strike="noStrike">
              <a:solidFill>
                <a:srgbClr val="061c28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05" name="그림 3" descr=""/>
          <p:cNvPicPr/>
          <p:nvPr/>
        </p:nvPicPr>
        <p:blipFill>
          <a:blip r:embed="rId1"/>
          <a:stretch/>
        </p:blipFill>
        <p:spPr>
          <a:xfrm>
            <a:off x="1018440" y="832680"/>
            <a:ext cx="6295680" cy="380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10366</TotalTime>
  <Application>LibreOffice/5.1.6.2$Linux_X86_64 LibreOffice_project/10m0$Build-2</Application>
  <Words>50</Words>
  <Paragraphs>22</Paragraphs>
  <Company>TmaxSoft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2007-07-23T01:55:59Z</dcterms:created>
  <dc:creator>TmaxSoft</dc:creator>
  <dc:description/>
  <dc:language>en-US</dc:language>
  <cp:lastModifiedBy/>
  <dcterms:modified xsi:type="dcterms:W3CDTF">2019-12-02T17:41:04Z</dcterms:modified>
  <cp:revision>1048</cp:revision>
  <dc:subject/>
  <dc:title>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TmaxSoft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