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Fira Code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3354C-2508-4F70-AF6E-A1C1E9C69AF7}">
  <a:tblStyle styleId="{0743354C-2508-4F70-AF6E-A1C1E9C69A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 del </a:t>
            </a:r>
            <a:r>
              <a:rPr lang="en" dirty="0" smtClean="0">
                <a:solidFill>
                  <a:schemeClr val="accent2"/>
                </a:solidFill>
              </a:rPr>
              <a:t>‘Viajero’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9273" y="23571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Esteban Gómez León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Jacobo Villa Agudelo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2553228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Surgió a partir de la logistica de optimización de rutas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Consiste en que una persona debe recorrer n ciudades pasando por ellas una sola vez, de la forma mas corta posible, y volviendo a la misma ciudad inicial</a:t>
            </a: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333878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problema del viajero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¿En que consiste?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Ejemplo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&lt;El Sprite quiere recorrer Armenia, Cali, Bogota y Pereira.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77" y="3511619"/>
            <a:ext cx="8392696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 ruta mas corta.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Podemos resolverlo de varias maneras: usando fuerza bruta (Que nos da n! rutas)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15826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Dadas las distancias, busquemos: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Comparamos;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‘</a:t>
            </a:r>
            <a:r>
              <a:rPr lang="en" dirty="0" smtClean="0">
                <a:solidFill>
                  <a:schemeClr val="accent2"/>
                </a:solidFill>
              </a:rPr>
              <a:t>Una vez tenemos todas las posibles rutas, comparamos cual es la mas corta</a:t>
            </a:r>
            <a:r>
              <a:rPr lang="en" dirty="0" smtClean="0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For example, if you want to talk about Mercury, you can say that it’s the smallest planet in the entire Solar System 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04" y="2168593"/>
            <a:ext cx="4953691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Hay otras formas de resolverlo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10563" y="1399320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Usando grafos hamiltonianos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410563" y="2900889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Usando Algoritmos Greedys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" name="Google Shape;584;p33"/>
          <p:cNvSpPr txBox="1"/>
          <p:nvPr/>
        </p:nvSpPr>
        <p:spPr>
          <a:xfrm>
            <a:off x="4548637" y="133590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Usando programación dinamica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4;p33"/>
          <p:cNvSpPr txBox="1"/>
          <p:nvPr/>
        </p:nvSpPr>
        <p:spPr>
          <a:xfrm>
            <a:off x="4560050" y="278491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</a:t>
            </a: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sando Algoritmos metaheuristicos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Office PowerPoint</Application>
  <PresentationFormat>Presentación en pantalla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Fira Code</vt:lpstr>
      <vt:lpstr>Arial</vt:lpstr>
      <vt:lpstr>Programming Language Workshop for Beginners by Slidesgo</vt:lpstr>
      <vt:lpstr>Problema del ‘Viajero’ {</vt:lpstr>
      <vt:lpstr>01</vt:lpstr>
      <vt:lpstr>01 {</vt:lpstr>
      <vt:lpstr>Dadas las distancias, busquemos:</vt:lpstr>
      <vt:lpstr>Comparamos; {</vt:lpstr>
      <vt:lpstr>Hay otras formas de resolverlo{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‘Viajero’ {</dc:title>
  <dc:creator>Esteban</dc:creator>
  <cp:lastModifiedBy>Acer</cp:lastModifiedBy>
  <cp:revision>2</cp:revision>
  <dcterms:modified xsi:type="dcterms:W3CDTF">2024-09-15T20:47:06Z</dcterms:modified>
</cp:coreProperties>
</file>