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7"/>
  </p:notesMasterIdLst>
  <p:sldIdLst>
    <p:sldId id="256" r:id="rId3"/>
    <p:sldId id="825" r:id="rId4"/>
    <p:sldId id="560" r:id="rId5"/>
    <p:sldId id="556" r:id="rId6"/>
    <p:sldId id="501" r:id="rId7"/>
    <p:sldId id="639" r:id="rId8"/>
    <p:sldId id="640" r:id="rId9"/>
    <p:sldId id="754" r:id="rId10"/>
    <p:sldId id="618" r:id="rId11"/>
    <p:sldId id="585" r:id="rId12"/>
    <p:sldId id="619" r:id="rId13"/>
    <p:sldId id="586" r:id="rId14"/>
    <p:sldId id="620" r:id="rId15"/>
    <p:sldId id="822" r:id="rId16"/>
    <p:sldId id="587" r:id="rId17"/>
    <p:sldId id="758" r:id="rId18"/>
    <p:sldId id="759" r:id="rId19"/>
    <p:sldId id="760" r:id="rId20"/>
    <p:sldId id="761" r:id="rId21"/>
    <p:sldId id="797" r:id="rId22"/>
    <p:sldId id="802" r:id="rId23"/>
    <p:sldId id="803" r:id="rId24"/>
    <p:sldId id="804" r:id="rId25"/>
    <p:sldId id="826" r:id="rId26"/>
    <p:sldId id="791" r:id="rId27"/>
    <p:sldId id="805" r:id="rId28"/>
    <p:sldId id="806" r:id="rId29"/>
    <p:sldId id="807" r:id="rId30"/>
    <p:sldId id="808" r:id="rId31"/>
    <p:sldId id="809" r:id="rId32"/>
    <p:sldId id="810" r:id="rId33"/>
    <p:sldId id="811" r:id="rId34"/>
    <p:sldId id="812" r:id="rId35"/>
    <p:sldId id="813" r:id="rId36"/>
    <p:sldId id="814" r:id="rId37"/>
    <p:sldId id="815" r:id="rId38"/>
    <p:sldId id="816" r:id="rId39"/>
    <p:sldId id="817" r:id="rId40"/>
    <p:sldId id="818" r:id="rId41"/>
    <p:sldId id="819" r:id="rId42"/>
    <p:sldId id="769" r:id="rId43"/>
    <p:sldId id="770" r:id="rId44"/>
    <p:sldId id="771" r:id="rId45"/>
    <p:sldId id="772" r:id="rId46"/>
    <p:sldId id="77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783" r:id="rId57"/>
    <p:sldId id="784" r:id="rId58"/>
    <p:sldId id="785" r:id="rId59"/>
    <p:sldId id="786" r:id="rId60"/>
    <p:sldId id="787" r:id="rId61"/>
    <p:sldId id="788" r:id="rId62"/>
    <p:sldId id="824" r:id="rId63"/>
    <p:sldId id="733" r:id="rId64"/>
    <p:sldId id="679" r:id="rId65"/>
    <p:sldId id="680" r:id="rId66"/>
    <p:sldId id="681" r:id="rId67"/>
    <p:sldId id="796" r:id="rId68"/>
    <p:sldId id="683" r:id="rId69"/>
    <p:sldId id="690" r:id="rId70"/>
    <p:sldId id="691" r:id="rId71"/>
    <p:sldId id="692" r:id="rId72"/>
    <p:sldId id="734" r:id="rId73"/>
    <p:sldId id="728" r:id="rId74"/>
    <p:sldId id="729" r:id="rId75"/>
    <p:sldId id="790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80"/>
    <a:srgbClr val="CCFFCC"/>
    <a:srgbClr val="339966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2072" autoAdjust="0"/>
  </p:normalViewPr>
  <p:slideViewPr>
    <p:cSldViewPr>
      <p:cViewPr varScale="1">
        <p:scale>
          <a:sx n="67" d="100"/>
          <a:sy n="67" d="100"/>
        </p:scale>
        <p:origin x="-102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68B06-2826-4EF7-AD48-D828E9A279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855FA68-5A9E-4B05-825D-369B67CA848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Fib(5)</a:t>
          </a:r>
        </a:p>
      </dgm:t>
    </dgm:pt>
    <dgm:pt modelId="{976FB59D-3C0B-4320-A517-19536575D515}" type="parTrans" cxnId="{97A14C39-DA2A-4927-9AA0-3860E4631EAA}">
      <dgm:prSet/>
      <dgm:spPr/>
    </dgm:pt>
    <dgm:pt modelId="{6C44C2F9-BA24-4BC3-A15E-848EF7FFB1B6}" type="sibTrans" cxnId="{97A14C39-DA2A-4927-9AA0-3860E4631EAA}">
      <dgm:prSet/>
      <dgm:spPr/>
    </dgm:pt>
    <dgm:pt modelId="{09A95DF6-08E2-4A92-987C-02688FBA345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Fib(4)</a:t>
          </a:r>
        </a:p>
      </dgm:t>
    </dgm:pt>
    <dgm:pt modelId="{9DC87B1E-BBC9-41CA-B763-0063309815BF}" type="parTrans" cxnId="{FDE3C2A8-8C68-400C-8A01-6B56DB8805A5}">
      <dgm:prSet/>
      <dgm:spPr/>
      <dgm:t>
        <a:bodyPr/>
        <a:lstStyle/>
        <a:p>
          <a:endParaRPr lang="en-US"/>
        </a:p>
      </dgm:t>
    </dgm:pt>
    <dgm:pt modelId="{A8CE2C3A-F224-40DB-9EF1-342DDE600836}" type="sibTrans" cxnId="{FDE3C2A8-8C68-400C-8A01-6B56DB8805A5}">
      <dgm:prSet/>
      <dgm:spPr/>
    </dgm:pt>
    <dgm:pt modelId="{540DF6A8-BF57-48CE-A056-C00DC93856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gm:t>
    </dgm:pt>
    <dgm:pt modelId="{34F922F3-3F8F-4A20-BFB4-B70CBE01F7B2}" type="parTrans" cxnId="{777C08B2-E87E-42B9-A5BE-90DC708D5BCB}">
      <dgm:prSet/>
      <dgm:spPr/>
      <dgm:t>
        <a:bodyPr/>
        <a:lstStyle/>
        <a:p>
          <a:endParaRPr lang="en-US"/>
        </a:p>
      </dgm:t>
    </dgm:pt>
    <dgm:pt modelId="{EB8FAC5C-BC1D-439A-82B2-36AC8B2F896A}" type="sibTrans" cxnId="{777C08B2-E87E-42B9-A5BE-90DC708D5BCB}">
      <dgm:prSet/>
      <dgm:spPr/>
    </dgm:pt>
    <dgm:pt modelId="{50F4F49A-208A-45F7-93B2-4E67141F8FA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9487E9C3-E5EB-4CB9-B3A7-342950FD11AB}" type="parTrans" cxnId="{6CDD0860-E14B-4F20-BC5A-4AA14FB0A9F3}">
      <dgm:prSet/>
      <dgm:spPr/>
      <dgm:t>
        <a:bodyPr/>
        <a:lstStyle/>
        <a:p>
          <a:endParaRPr lang="en-US"/>
        </a:p>
      </dgm:t>
    </dgm:pt>
    <dgm:pt modelId="{B6A0FA0D-C1D7-4152-9877-47CE0BD54859}" type="sibTrans" cxnId="{6CDD0860-E14B-4F20-BC5A-4AA14FB0A9F3}">
      <dgm:prSet/>
      <dgm:spPr/>
    </dgm:pt>
    <dgm:pt modelId="{50338E6A-BA8E-48B3-B761-5B01FA108DB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gm:t>
    </dgm:pt>
    <dgm:pt modelId="{F3960975-E52F-41E5-98DD-7C4B8FE34438}" type="parTrans" cxnId="{546C48A4-40B8-4A56-9899-D6360AFDDCE3}">
      <dgm:prSet/>
      <dgm:spPr/>
      <dgm:t>
        <a:bodyPr/>
        <a:lstStyle/>
        <a:p>
          <a:endParaRPr lang="en-US"/>
        </a:p>
      </dgm:t>
    </dgm:pt>
    <dgm:pt modelId="{29A53F2C-9ED1-477C-B643-D1043E418254}" type="sibTrans" cxnId="{546C48A4-40B8-4A56-9899-D6360AFDDCE3}">
      <dgm:prSet/>
      <dgm:spPr/>
    </dgm:pt>
    <dgm:pt modelId="{533D92CA-1403-4BE3-9FDA-1096DCED939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55F79160-A9EA-4BD5-A51F-B80685939DE0}" type="parTrans" cxnId="{F3B1DFAA-2F9E-44EE-9EE5-FC73F4413AD1}">
      <dgm:prSet/>
      <dgm:spPr/>
      <dgm:t>
        <a:bodyPr/>
        <a:lstStyle/>
        <a:p>
          <a:endParaRPr lang="en-US"/>
        </a:p>
      </dgm:t>
    </dgm:pt>
    <dgm:pt modelId="{5473AD54-CDD8-43C8-9613-230A9508C7A7}" type="sibTrans" cxnId="{F3B1DFAA-2F9E-44EE-9EE5-FC73F4413AD1}">
      <dgm:prSet/>
      <dgm:spPr/>
    </dgm:pt>
    <dgm:pt modelId="{A645FBB7-47B2-4C99-BA4D-C50F9E6B495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gm:t>
    </dgm:pt>
    <dgm:pt modelId="{D9140F50-0152-45C5-ACB1-215A31F29EEE}" type="parTrans" cxnId="{ED758D84-46F8-4DD9-B734-6291F4B3D471}">
      <dgm:prSet/>
      <dgm:spPr/>
      <dgm:t>
        <a:bodyPr/>
        <a:lstStyle/>
        <a:p>
          <a:endParaRPr lang="en-US"/>
        </a:p>
      </dgm:t>
    </dgm:pt>
    <dgm:pt modelId="{D6017706-ADB9-4C0B-AD78-C5F019789E86}" type="sibTrans" cxnId="{ED758D84-46F8-4DD9-B734-6291F4B3D471}">
      <dgm:prSet/>
      <dgm:spPr/>
    </dgm:pt>
    <dgm:pt modelId="{1B28E75E-5FCF-4D17-BD02-B8013A2D90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704AFB6A-EFBA-4398-800E-A89B1B610DDD}" type="parTrans" cxnId="{0753F18C-7EE4-42F0-B385-2E11747F3537}">
      <dgm:prSet/>
      <dgm:spPr/>
      <dgm:t>
        <a:bodyPr/>
        <a:lstStyle/>
        <a:p>
          <a:endParaRPr lang="en-US"/>
        </a:p>
      </dgm:t>
    </dgm:pt>
    <dgm:pt modelId="{16447E99-F2B6-4411-97FC-5E154387F1D6}" type="sibTrans" cxnId="{0753F18C-7EE4-42F0-B385-2E11747F3537}">
      <dgm:prSet/>
      <dgm:spPr/>
    </dgm:pt>
    <dgm:pt modelId="{296A1D45-17FA-47F1-87A7-27B9D3A3AF2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gm:t>
    </dgm:pt>
    <dgm:pt modelId="{5AC7129A-4D8E-494C-8099-1AC33A82E5D3}" type="parTrans" cxnId="{73DBB276-D803-4D54-8C8A-FDDE2D5502D9}">
      <dgm:prSet/>
      <dgm:spPr/>
      <dgm:t>
        <a:bodyPr/>
        <a:lstStyle/>
        <a:p>
          <a:endParaRPr lang="en-US"/>
        </a:p>
      </dgm:t>
    </dgm:pt>
    <dgm:pt modelId="{6879726D-70D3-4AE5-9CF5-4DE8985D1B97}" type="sibTrans" cxnId="{73DBB276-D803-4D54-8C8A-FDDE2D5502D9}">
      <dgm:prSet/>
      <dgm:spPr/>
    </dgm:pt>
    <dgm:pt modelId="{44A75B44-A769-4C88-804B-12851C59E688}" type="pres">
      <dgm:prSet presAssocID="{29F68B06-2826-4EF7-AD48-D828E9A279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AB560-7720-43AE-B2F1-64D46F7DB084}" type="pres">
      <dgm:prSet presAssocID="{1855FA68-5A9E-4B05-825D-369B67CA8486}" presName="hierRoot1" presStyleCnt="0">
        <dgm:presLayoutVars>
          <dgm:hierBranch/>
        </dgm:presLayoutVars>
      </dgm:prSet>
      <dgm:spPr/>
    </dgm:pt>
    <dgm:pt modelId="{6E3FC6BA-0279-4FE0-B332-018519151A51}" type="pres">
      <dgm:prSet presAssocID="{1855FA68-5A9E-4B05-825D-369B67CA8486}" presName="rootComposite1" presStyleCnt="0"/>
      <dgm:spPr/>
    </dgm:pt>
    <dgm:pt modelId="{E3100C20-D6AB-4B47-9BA6-6BB520D35F78}" type="pres">
      <dgm:prSet presAssocID="{1855FA68-5A9E-4B05-825D-369B67CA84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B1F97D4-2736-4367-B957-BB93B86004CE}" type="pres">
      <dgm:prSet presAssocID="{1855FA68-5A9E-4B05-825D-369B67CA8486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E58460F0-6935-4A80-8892-AE80F2C9247E}" type="pres">
      <dgm:prSet presAssocID="{1855FA68-5A9E-4B05-825D-369B67CA8486}" presName="hierChild2" presStyleCnt="0"/>
      <dgm:spPr/>
    </dgm:pt>
    <dgm:pt modelId="{582E6039-B524-45D6-B8CF-8A38675153B9}" type="pres">
      <dgm:prSet presAssocID="{9DC87B1E-BBC9-41CA-B763-0063309815BF}" presName="Name35" presStyleLbl="parChTrans1D2" presStyleIdx="0" presStyleCnt="2"/>
      <dgm:spPr/>
      <dgm:t>
        <a:bodyPr/>
        <a:lstStyle/>
        <a:p>
          <a:endParaRPr lang="en-US"/>
        </a:p>
      </dgm:t>
    </dgm:pt>
    <dgm:pt modelId="{76BA1EC1-9A53-473E-A1A7-F4DA2A03F4B2}" type="pres">
      <dgm:prSet presAssocID="{09A95DF6-08E2-4A92-987C-02688FBA345E}" presName="hierRoot2" presStyleCnt="0">
        <dgm:presLayoutVars>
          <dgm:hierBranch/>
        </dgm:presLayoutVars>
      </dgm:prSet>
      <dgm:spPr/>
    </dgm:pt>
    <dgm:pt modelId="{8B5F7DE6-BE98-4AAC-AA01-7B619223C1E6}" type="pres">
      <dgm:prSet presAssocID="{09A95DF6-08E2-4A92-987C-02688FBA345E}" presName="rootComposite" presStyleCnt="0"/>
      <dgm:spPr/>
    </dgm:pt>
    <dgm:pt modelId="{9B4A01FF-21B0-4483-B3FF-9C95E4AE38DA}" type="pres">
      <dgm:prSet presAssocID="{09A95DF6-08E2-4A92-987C-02688FBA345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7F5DF6C-DCAB-4A06-BCF9-190CCD56A970}" type="pres">
      <dgm:prSet presAssocID="{09A95DF6-08E2-4A92-987C-02688FBA345E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C8967C0B-90FD-4751-9891-BBAF3E7A5B02}" type="pres">
      <dgm:prSet presAssocID="{09A95DF6-08E2-4A92-987C-02688FBA345E}" presName="hierChild4" presStyleCnt="0"/>
      <dgm:spPr/>
    </dgm:pt>
    <dgm:pt modelId="{E834EA38-7CB3-45C9-876E-8177B3FD4D6F}" type="pres">
      <dgm:prSet presAssocID="{34F922F3-3F8F-4A20-BFB4-B70CBE01F7B2}" presName="Name35" presStyleLbl="parChTrans1D3" presStyleIdx="0" presStyleCnt="4"/>
      <dgm:spPr/>
      <dgm:t>
        <a:bodyPr/>
        <a:lstStyle/>
        <a:p>
          <a:endParaRPr lang="en-US"/>
        </a:p>
      </dgm:t>
    </dgm:pt>
    <dgm:pt modelId="{EBA0452E-D679-4197-A992-8C037B096054}" type="pres">
      <dgm:prSet presAssocID="{540DF6A8-BF57-48CE-A056-C00DC9385681}" presName="hierRoot2" presStyleCnt="0">
        <dgm:presLayoutVars>
          <dgm:hierBranch val="r"/>
        </dgm:presLayoutVars>
      </dgm:prSet>
      <dgm:spPr/>
    </dgm:pt>
    <dgm:pt modelId="{5D250A34-F2A0-4355-AFDA-9B7E50AA60FC}" type="pres">
      <dgm:prSet presAssocID="{540DF6A8-BF57-48CE-A056-C00DC9385681}" presName="rootComposite" presStyleCnt="0"/>
      <dgm:spPr/>
    </dgm:pt>
    <dgm:pt modelId="{CCE95C11-D314-470E-9D7B-36EB68DA6006}" type="pres">
      <dgm:prSet presAssocID="{540DF6A8-BF57-48CE-A056-C00DC938568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64B2260-C8C2-443A-A4E7-930BE36ED2C3}" type="pres">
      <dgm:prSet presAssocID="{540DF6A8-BF57-48CE-A056-C00DC9385681}" presName="rootConnector" presStyleLbl="node3" presStyleIdx="0" presStyleCnt="4"/>
      <dgm:spPr/>
      <dgm:t>
        <a:bodyPr/>
        <a:lstStyle/>
        <a:p>
          <a:pPr rtl="1"/>
          <a:endParaRPr lang="he-IL"/>
        </a:p>
      </dgm:t>
    </dgm:pt>
    <dgm:pt modelId="{3B25C3C0-F422-4533-A241-D89E92ECF3BF}" type="pres">
      <dgm:prSet presAssocID="{540DF6A8-BF57-48CE-A056-C00DC9385681}" presName="hierChild4" presStyleCnt="0"/>
      <dgm:spPr/>
    </dgm:pt>
    <dgm:pt modelId="{0D1390FB-2E66-434A-8D62-2AE45BD278C1}" type="pres">
      <dgm:prSet presAssocID="{9487E9C3-E5EB-4CB9-B3A7-342950FD11AB}" presName="Name50" presStyleLbl="parChTrans1D4" presStyleIdx="0" presStyleCnt="2"/>
      <dgm:spPr/>
      <dgm:t>
        <a:bodyPr/>
        <a:lstStyle/>
        <a:p>
          <a:endParaRPr lang="en-US"/>
        </a:p>
      </dgm:t>
    </dgm:pt>
    <dgm:pt modelId="{AB853915-3822-4F6E-8CB3-47874CC49C0C}" type="pres">
      <dgm:prSet presAssocID="{50F4F49A-208A-45F7-93B2-4E67141F8FA2}" presName="hierRoot2" presStyleCnt="0">
        <dgm:presLayoutVars>
          <dgm:hierBranch val="r"/>
        </dgm:presLayoutVars>
      </dgm:prSet>
      <dgm:spPr/>
    </dgm:pt>
    <dgm:pt modelId="{FED95663-7AAD-4F93-A2F4-14D0A39578DA}" type="pres">
      <dgm:prSet presAssocID="{50F4F49A-208A-45F7-93B2-4E67141F8FA2}" presName="rootComposite" presStyleCnt="0"/>
      <dgm:spPr/>
    </dgm:pt>
    <dgm:pt modelId="{DC209308-8645-4137-9096-F31B784CB443}" type="pres">
      <dgm:prSet presAssocID="{50F4F49A-208A-45F7-93B2-4E67141F8FA2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33806CD-4C29-40A2-B145-F6EA0E4A631A}" type="pres">
      <dgm:prSet presAssocID="{50F4F49A-208A-45F7-93B2-4E67141F8FA2}" presName="rootConnector" presStyleLbl="node4" presStyleIdx="0" presStyleCnt="2"/>
      <dgm:spPr/>
      <dgm:t>
        <a:bodyPr/>
        <a:lstStyle/>
        <a:p>
          <a:pPr rtl="1"/>
          <a:endParaRPr lang="he-IL"/>
        </a:p>
      </dgm:t>
    </dgm:pt>
    <dgm:pt modelId="{5F28D4E3-B306-4DA7-B98E-3CE5C4F35EEE}" type="pres">
      <dgm:prSet presAssocID="{50F4F49A-208A-45F7-93B2-4E67141F8FA2}" presName="hierChild4" presStyleCnt="0"/>
      <dgm:spPr/>
    </dgm:pt>
    <dgm:pt modelId="{7783ADB9-1397-420F-8309-1DEA6F316B1F}" type="pres">
      <dgm:prSet presAssocID="{50F4F49A-208A-45F7-93B2-4E67141F8FA2}" presName="hierChild5" presStyleCnt="0"/>
      <dgm:spPr/>
    </dgm:pt>
    <dgm:pt modelId="{17C91585-E3FC-44C0-A715-4E44FA3EF546}" type="pres">
      <dgm:prSet presAssocID="{F3960975-E52F-41E5-98DD-7C4B8FE34438}" presName="Name50" presStyleLbl="parChTrans1D4" presStyleIdx="1" presStyleCnt="2"/>
      <dgm:spPr/>
      <dgm:t>
        <a:bodyPr/>
        <a:lstStyle/>
        <a:p>
          <a:endParaRPr lang="en-US"/>
        </a:p>
      </dgm:t>
    </dgm:pt>
    <dgm:pt modelId="{32DD4BC4-AB56-4BD5-8AA2-5773C9F1AD58}" type="pres">
      <dgm:prSet presAssocID="{50338E6A-BA8E-48B3-B761-5B01FA108DBB}" presName="hierRoot2" presStyleCnt="0">
        <dgm:presLayoutVars>
          <dgm:hierBranch val="r"/>
        </dgm:presLayoutVars>
      </dgm:prSet>
      <dgm:spPr/>
    </dgm:pt>
    <dgm:pt modelId="{8D6FC22C-5CF3-436A-9CB9-DE88DE6AD218}" type="pres">
      <dgm:prSet presAssocID="{50338E6A-BA8E-48B3-B761-5B01FA108DBB}" presName="rootComposite" presStyleCnt="0"/>
      <dgm:spPr/>
    </dgm:pt>
    <dgm:pt modelId="{9C64F533-8B53-4C03-8027-D81E21EAD680}" type="pres">
      <dgm:prSet presAssocID="{50338E6A-BA8E-48B3-B761-5B01FA108DBB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07B084F-1875-47C5-877B-1E6C814D5F09}" type="pres">
      <dgm:prSet presAssocID="{50338E6A-BA8E-48B3-B761-5B01FA108DBB}" presName="rootConnector" presStyleLbl="node4" presStyleIdx="1" presStyleCnt="2"/>
      <dgm:spPr/>
      <dgm:t>
        <a:bodyPr/>
        <a:lstStyle/>
        <a:p>
          <a:pPr rtl="1"/>
          <a:endParaRPr lang="he-IL"/>
        </a:p>
      </dgm:t>
    </dgm:pt>
    <dgm:pt modelId="{908E1EE8-4EBE-4447-AABD-86AD2C459AB9}" type="pres">
      <dgm:prSet presAssocID="{50338E6A-BA8E-48B3-B761-5B01FA108DBB}" presName="hierChild4" presStyleCnt="0"/>
      <dgm:spPr/>
    </dgm:pt>
    <dgm:pt modelId="{3C26DFDA-ACE7-4AA3-9794-40B02B16A090}" type="pres">
      <dgm:prSet presAssocID="{50338E6A-BA8E-48B3-B761-5B01FA108DBB}" presName="hierChild5" presStyleCnt="0"/>
      <dgm:spPr/>
    </dgm:pt>
    <dgm:pt modelId="{9B87D3DC-A6E6-4069-9108-054248B92B45}" type="pres">
      <dgm:prSet presAssocID="{540DF6A8-BF57-48CE-A056-C00DC9385681}" presName="hierChild5" presStyleCnt="0"/>
      <dgm:spPr/>
    </dgm:pt>
    <dgm:pt modelId="{6798141B-49DE-4E77-8427-CD988E20A916}" type="pres">
      <dgm:prSet presAssocID="{55F79160-A9EA-4BD5-A51F-B80685939DE0}" presName="Name35" presStyleLbl="parChTrans1D3" presStyleIdx="1" presStyleCnt="4"/>
      <dgm:spPr/>
      <dgm:t>
        <a:bodyPr/>
        <a:lstStyle/>
        <a:p>
          <a:endParaRPr lang="en-US"/>
        </a:p>
      </dgm:t>
    </dgm:pt>
    <dgm:pt modelId="{F2079EB7-AC4B-4DFF-8B6D-0553AD906673}" type="pres">
      <dgm:prSet presAssocID="{533D92CA-1403-4BE3-9FDA-1096DCED9395}" presName="hierRoot2" presStyleCnt="0">
        <dgm:presLayoutVars>
          <dgm:hierBranch val="r"/>
        </dgm:presLayoutVars>
      </dgm:prSet>
      <dgm:spPr/>
    </dgm:pt>
    <dgm:pt modelId="{C85D8D4C-6812-4BCC-B3F4-6F0DFF04F649}" type="pres">
      <dgm:prSet presAssocID="{533D92CA-1403-4BE3-9FDA-1096DCED9395}" presName="rootComposite" presStyleCnt="0"/>
      <dgm:spPr/>
    </dgm:pt>
    <dgm:pt modelId="{B25BFA9D-2665-4187-9978-65B803AB4418}" type="pres">
      <dgm:prSet presAssocID="{533D92CA-1403-4BE3-9FDA-1096DCED939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B84E07F-1A66-400D-800E-FD41E2145E82}" type="pres">
      <dgm:prSet presAssocID="{533D92CA-1403-4BE3-9FDA-1096DCED9395}" presName="rootConnector" presStyleLbl="node3" presStyleIdx="1" presStyleCnt="4"/>
      <dgm:spPr/>
      <dgm:t>
        <a:bodyPr/>
        <a:lstStyle/>
        <a:p>
          <a:pPr rtl="1"/>
          <a:endParaRPr lang="he-IL"/>
        </a:p>
      </dgm:t>
    </dgm:pt>
    <dgm:pt modelId="{D8294120-C219-4EF5-ADF0-B25E5E5E53BC}" type="pres">
      <dgm:prSet presAssocID="{533D92CA-1403-4BE3-9FDA-1096DCED9395}" presName="hierChild4" presStyleCnt="0"/>
      <dgm:spPr/>
    </dgm:pt>
    <dgm:pt modelId="{CB96CF09-3F37-4522-AB0C-D13D2E812F37}" type="pres">
      <dgm:prSet presAssocID="{533D92CA-1403-4BE3-9FDA-1096DCED9395}" presName="hierChild5" presStyleCnt="0"/>
      <dgm:spPr/>
    </dgm:pt>
    <dgm:pt modelId="{2276A816-E037-48CD-879A-C6A8AB6097BB}" type="pres">
      <dgm:prSet presAssocID="{09A95DF6-08E2-4A92-987C-02688FBA345E}" presName="hierChild5" presStyleCnt="0"/>
      <dgm:spPr/>
    </dgm:pt>
    <dgm:pt modelId="{329F4D3D-C5B9-4CB3-8249-70B14886F0BC}" type="pres">
      <dgm:prSet presAssocID="{D9140F50-0152-45C5-ACB1-215A31F29EEE}" presName="Name35" presStyleLbl="parChTrans1D2" presStyleIdx="1" presStyleCnt="2"/>
      <dgm:spPr/>
      <dgm:t>
        <a:bodyPr/>
        <a:lstStyle/>
        <a:p>
          <a:endParaRPr lang="en-US"/>
        </a:p>
      </dgm:t>
    </dgm:pt>
    <dgm:pt modelId="{39DABE66-BB2F-4262-AD80-D5C84D3BC075}" type="pres">
      <dgm:prSet presAssocID="{A645FBB7-47B2-4C99-BA4D-C50F9E6B495A}" presName="hierRoot2" presStyleCnt="0">
        <dgm:presLayoutVars>
          <dgm:hierBranch/>
        </dgm:presLayoutVars>
      </dgm:prSet>
      <dgm:spPr/>
    </dgm:pt>
    <dgm:pt modelId="{A8AB1177-25E8-4CEF-8EB4-480E0A376C84}" type="pres">
      <dgm:prSet presAssocID="{A645FBB7-47B2-4C99-BA4D-C50F9E6B495A}" presName="rootComposite" presStyleCnt="0"/>
      <dgm:spPr/>
    </dgm:pt>
    <dgm:pt modelId="{E83E91DF-BC28-4442-8973-FEF58EEE3CB3}" type="pres">
      <dgm:prSet presAssocID="{A645FBB7-47B2-4C99-BA4D-C50F9E6B495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25C16E0-FE95-4858-BE05-D42598C7C4B7}" type="pres">
      <dgm:prSet presAssocID="{A645FBB7-47B2-4C99-BA4D-C50F9E6B495A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B0943CAD-98F6-45A8-BDE4-79DA6596B525}" type="pres">
      <dgm:prSet presAssocID="{A645FBB7-47B2-4C99-BA4D-C50F9E6B495A}" presName="hierChild4" presStyleCnt="0"/>
      <dgm:spPr/>
    </dgm:pt>
    <dgm:pt modelId="{A4AFA675-BC8B-4024-86D5-E8E70849A677}" type="pres">
      <dgm:prSet presAssocID="{704AFB6A-EFBA-4398-800E-A89B1B610DDD}" presName="Name35" presStyleLbl="parChTrans1D3" presStyleIdx="2" presStyleCnt="4"/>
      <dgm:spPr/>
      <dgm:t>
        <a:bodyPr/>
        <a:lstStyle/>
        <a:p>
          <a:endParaRPr lang="en-US"/>
        </a:p>
      </dgm:t>
    </dgm:pt>
    <dgm:pt modelId="{09F1484E-BB2A-4468-9690-D0FF4706A891}" type="pres">
      <dgm:prSet presAssocID="{1B28E75E-5FCF-4D17-BD02-B8013A2D904E}" presName="hierRoot2" presStyleCnt="0">
        <dgm:presLayoutVars>
          <dgm:hierBranch val="r"/>
        </dgm:presLayoutVars>
      </dgm:prSet>
      <dgm:spPr/>
    </dgm:pt>
    <dgm:pt modelId="{C2CEA10D-D617-4518-AFBA-7B9E9A7759D3}" type="pres">
      <dgm:prSet presAssocID="{1B28E75E-5FCF-4D17-BD02-B8013A2D904E}" presName="rootComposite" presStyleCnt="0"/>
      <dgm:spPr/>
    </dgm:pt>
    <dgm:pt modelId="{74D77BD2-3A13-498C-BB30-BF720117A6BB}" type="pres">
      <dgm:prSet presAssocID="{1B28E75E-5FCF-4D17-BD02-B8013A2D904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DB3CF5C-3F88-482D-AF05-C2984B89B52E}" type="pres">
      <dgm:prSet presAssocID="{1B28E75E-5FCF-4D17-BD02-B8013A2D904E}" presName="rootConnector" presStyleLbl="node3" presStyleIdx="2" presStyleCnt="4"/>
      <dgm:spPr/>
      <dgm:t>
        <a:bodyPr/>
        <a:lstStyle/>
        <a:p>
          <a:pPr rtl="1"/>
          <a:endParaRPr lang="he-IL"/>
        </a:p>
      </dgm:t>
    </dgm:pt>
    <dgm:pt modelId="{65A83DC0-B9C7-420B-A961-3D2F7290549B}" type="pres">
      <dgm:prSet presAssocID="{1B28E75E-5FCF-4D17-BD02-B8013A2D904E}" presName="hierChild4" presStyleCnt="0"/>
      <dgm:spPr/>
    </dgm:pt>
    <dgm:pt modelId="{4EF735F6-F2D3-4808-B0E3-EE295CADFCEE}" type="pres">
      <dgm:prSet presAssocID="{1B28E75E-5FCF-4D17-BD02-B8013A2D904E}" presName="hierChild5" presStyleCnt="0"/>
      <dgm:spPr/>
    </dgm:pt>
    <dgm:pt modelId="{C0D81951-3EB5-47CD-81C8-9943D4F9DD8B}" type="pres">
      <dgm:prSet presAssocID="{5AC7129A-4D8E-494C-8099-1AC33A82E5D3}" presName="Name35" presStyleLbl="parChTrans1D3" presStyleIdx="3" presStyleCnt="4"/>
      <dgm:spPr/>
      <dgm:t>
        <a:bodyPr/>
        <a:lstStyle/>
        <a:p>
          <a:endParaRPr lang="en-US"/>
        </a:p>
      </dgm:t>
    </dgm:pt>
    <dgm:pt modelId="{A64C26BA-BD0E-47B6-BE19-C24BDA0709D3}" type="pres">
      <dgm:prSet presAssocID="{296A1D45-17FA-47F1-87A7-27B9D3A3AF2A}" presName="hierRoot2" presStyleCnt="0">
        <dgm:presLayoutVars>
          <dgm:hierBranch val="r"/>
        </dgm:presLayoutVars>
      </dgm:prSet>
      <dgm:spPr/>
    </dgm:pt>
    <dgm:pt modelId="{83AFFA0E-01EB-4009-8013-121C29198F7F}" type="pres">
      <dgm:prSet presAssocID="{296A1D45-17FA-47F1-87A7-27B9D3A3AF2A}" presName="rootComposite" presStyleCnt="0"/>
      <dgm:spPr/>
    </dgm:pt>
    <dgm:pt modelId="{269F76DF-E5FD-47C3-9BBD-5CB22885EB61}" type="pres">
      <dgm:prSet presAssocID="{296A1D45-17FA-47F1-87A7-27B9D3A3AF2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8C6417E-A32F-451E-ACBE-8D92D273396E}" type="pres">
      <dgm:prSet presAssocID="{296A1D45-17FA-47F1-87A7-27B9D3A3AF2A}" presName="rootConnector" presStyleLbl="node3" presStyleIdx="3" presStyleCnt="4"/>
      <dgm:spPr/>
      <dgm:t>
        <a:bodyPr/>
        <a:lstStyle/>
        <a:p>
          <a:pPr rtl="1"/>
          <a:endParaRPr lang="he-IL"/>
        </a:p>
      </dgm:t>
    </dgm:pt>
    <dgm:pt modelId="{8C15C5A3-0781-4F6D-8165-190CDDACADA4}" type="pres">
      <dgm:prSet presAssocID="{296A1D45-17FA-47F1-87A7-27B9D3A3AF2A}" presName="hierChild4" presStyleCnt="0"/>
      <dgm:spPr/>
    </dgm:pt>
    <dgm:pt modelId="{A605E02C-EDBF-4EAE-A44C-97CA6BD71860}" type="pres">
      <dgm:prSet presAssocID="{296A1D45-17FA-47F1-87A7-27B9D3A3AF2A}" presName="hierChild5" presStyleCnt="0"/>
      <dgm:spPr/>
    </dgm:pt>
    <dgm:pt modelId="{A47ED58F-A770-49D3-B37B-25360A303B17}" type="pres">
      <dgm:prSet presAssocID="{A645FBB7-47B2-4C99-BA4D-C50F9E6B495A}" presName="hierChild5" presStyleCnt="0"/>
      <dgm:spPr/>
    </dgm:pt>
    <dgm:pt modelId="{43CB78B6-5E71-43B1-9AE0-ED4C29CD99BC}" type="pres">
      <dgm:prSet presAssocID="{1855FA68-5A9E-4B05-825D-369B67CA8486}" presName="hierChild3" presStyleCnt="0"/>
      <dgm:spPr/>
    </dgm:pt>
  </dgm:ptLst>
  <dgm:cxnLst>
    <dgm:cxn modelId="{777C08B2-E87E-42B9-A5BE-90DC708D5BCB}" srcId="{09A95DF6-08E2-4A92-987C-02688FBA345E}" destId="{540DF6A8-BF57-48CE-A056-C00DC9385681}" srcOrd="0" destOrd="0" parTransId="{34F922F3-3F8F-4A20-BFB4-B70CBE01F7B2}" sibTransId="{EB8FAC5C-BC1D-439A-82B2-36AC8B2F896A}"/>
    <dgm:cxn modelId="{1FA121E1-EE11-44EE-95E0-A0F0FDF394F9}" type="presOf" srcId="{50F4F49A-208A-45F7-93B2-4E67141F8FA2}" destId="{633806CD-4C29-40A2-B145-F6EA0E4A631A}" srcOrd="1" destOrd="0" presId="urn:microsoft.com/office/officeart/2005/8/layout/orgChart1"/>
    <dgm:cxn modelId="{B0A304CA-25D1-45F9-8E3D-FDA771042102}" type="presOf" srcId="{296A1D45-17FA-47F1-87A7-27B9D3A3AF2A}" destId="{58C6417E-A32F-451E-ACBE-8D92D273396E}" srcOrd="1" destOrd="0" presId="urn:microsoft.com/office/officeart/2005/8/layout/orgChart1"/>
    <dgm:cxn modelId="{F3B1DFAA-2F9E-44EE-9EE5-FC73F4413AD1}" srcId="{09A95DF6-08E2-4A92-987C-02688FBA345E}" destId="{533D92CA-1403-4BE3-9FDA-1096DCED9395}" srcOrd="1" destOrd="0" parTransId="{55F79160-A9EA-4BD5-A51F-B80685939DE0}" sibTransId="{5473AD54-CDD8-43C8-9613-230A9508C7A7}"/>
    <dgm:cxn modelId="{FDE3C2A8-8C68-400C-8A01-6B56DB8805A5}" srcId="{1855FA68-5A9E-4B05-825D-369B67CA8486}" destId="{09A95DF6-08E2-4A92-987C-02688FBA345E}" srcOrd="0" destOrd="0" parTransId="{9DC87B1E-BBC9-41CA-B763-0063309815BF}" sibTransId="{A8CE2C3A-F224-40DB-9EF1-342DDE600836}"/>
    <dgm:cxn modelId="{C71AAC76-4706-4BA8-8CEF-8663C27E270C}" type="presOf" srcId="{A645FBB7-47B2-4C99-BA4D-C50F9E6B495A}" destId="{E83E91DF-BC28-4442-8973-FEF58EEE3CB3}" srcOrd="0" destOrd="0" presId="urn:microsoft.com/office/officeart/2005/8/layout/orgChart1"/>
    <dgm:cxn modelId="{164E5DB2-BB06-41B0-B9EC-E2882B2CF31C}" type="presOf" srcId="{296A1D45-17FA-47F1-87A7-27B9D3A3AF2A}" destId="{269F76DF-E5FD-47C3-9BBD-5CB22885EB61}" srcOrd="0" destOrd="0" presId="urn:microsoft.com/office/officeart/2005/8/layout/orgChart1"/>
    <dgm:cxn modelId="{0753F18C-7EE4-42F0-B385-2E11747F3537}" srcId="{A645FBB7-47B2-4C99-BA4D-C50F9E6B495A}" destId="{1B28E75E-5FCF-4D17-BD02-B8013A2D904E}" srcOrd="0" destOrd="0" parTransId="{704AFB6A-EFBA-4398-800E-A89B1B610DDD}" sibTransId="{16447E99-F2B6-4411-97FC-5E154387F1D6}"/>
    <dgm:cxn modelId="{6304DA65-3C8F-406E-B325-5BCEF146FB7F}" type="presOf" srcId="{50338E6A-BA8E-48B3-B761-5B01FA108DBB}" destId="{9C64F533-8B53-4C03-8027-D81E21EAD680}" srcOrd="0" destOrd="0" presId="urn:microsoft.com/office/officeart/2005/8/layout/orgChart1"/>
    <dgm:cxn modelId="{C0E7C4D8-6FE4-472D-A3E5-7BC72A519032}" type="presOf" srcId="{50338E6A-BA8E-48B3-B761-5B01FA108DBB}" destId="{F07B084F-1875-47C5-877B-1E6C814D5F09}" srcOrd="1" destOrd="0" presId="urn:microsoft.com/office/officeart/2005/8/layout/orgChart1"/>
    <dgm:cxn modelId="{FB4A0B4E-9CDA-411C-9461-A2A0744BDE58}" type="presOf" srcId="{09A95DF6-08E2-4A92-987C-02688FBA345E}" destId="{67F5DF6C-DCAB-4A06-BCF9-190CCD56A970}" srcOrd="1" destOrd="0" presId="urn:microsoft.com/office/officeart/2005/8/layout/orgChart1"/>
    <dgm:cxn modelId="{923D6136-09D8-428E-BB9D-83E7042D4091}" type="presOf" srcId="{D9140F50-0152-45C5-ACB1-215A31F29EEE}" destId="{329F4D3D-C5B9-4CB3-8249-70B14886F0BC}" srcOrd="0" destOrd="0" presId="urn:microsoft.com/office/officeart/2005/8/layout/orgChart1"/>
    <dgm:cxn modelId="{B7E615D8-53A4-4879-9955-87E36DB59267}" type="presOf" srcId="{09A95DF6-08E2-4A92-987C-02688FBA345E}" destId="{9B4A01FF-21B0-4483-B3FF-9C95E4AE38DA}" srcOrd="0" destOrd="0" presId="urn:microsoft.com/office/officeart/2005/8/layout/orgChart1"/>
    <dgm:cxn modelId="{618ED483-62BC-4A5A-9693-1C7462BEA030}" type="presOf" srcId="{533D92CA-1403-4BE3-9FDA-1096DCED9395}" destId="{B25BFA9D-2665-4187-9978-65B803AB4418}" srcOrd="0" destOrd="0" presId="urn:microsoft.com/office/officeart/2005/8/layout/orgChart1"/>
    <dgm:cxn modelId="{6025DAFA-63BA-45EF-B129-0879000E53F6}" type="presOf" srcId="{A645FBB7-47B2-4C99-BA4D-C50F9E6B495A}" destId="{C25C16E0-FE95-4858-BE05-D42598C7C4B7}" srcOrd="1" destOrd="0" presId="urn:microsoft.com/office/officeart/2005/8/layout/orgChart1"/>
    <dgm:cxn modelId="{28298200-42B2-44C9-9F50-46BD5927F402}" type="presOf" srcId="{5AC7129A-4D8E-494C-8099-1AC33A82E5D3}" destId="{C0D81951-3EB5-47CD-81C8-9943D4F9DD8B}" srcOrd="0" destOrd="0" presId="urn:microsoft.com/office/officeart/2005/8/layout/orgChart1"/>
    <dgm:cxn modelId="{BB64A794-8CB5-4676-A565-78E67C82E71F}" type="presOf" srcId="{533D92CA-1403-4BE3-9FDA-1096DCED9395}" destId="{EB84E07F-1A66-400D-800E-FD41E2145E82}" srcOrd="1" destOrd="0" presId="urn:microsoft.com/office/officeart/2005/8/layout/orgChart1"/>
    <dgm:cxn modelId="{2382084F-2BC1-4D91-B7D4-782C7C33D3F1}" type="presOf" srcId="{1B28E75E-5FCF-4D17-BD02-B8013A2D904E}" destId="{74D77BD2-3A13-498C-BB30-BF720117A6BB}" srcOrd="0" destOrd="0" presId="urn:microsoft.com/office/officeart/2005/8/layout/orgChart1"/>
    <dgm:cxn modelId="{AD61AB75-52DA-4F7D-942E-F04E1F8EE442}" type="presOf" srcId="{34F922F3-3F8F-4A20-BFB4-B70CBE01F7B2}" destId="{E834EA38-7CB3-45C9-876E-8177B3FD4D6F}" srcOrd="0" destOrd="0" presId="urn:microsoft.com/office/officeart/2005/8/layout/orgChart1"/>
    <dgm:cxn modelId="{4D2DDEC9-487E-4F7A-8D6C-D07AFBDBE0E9}" type="presOf" srcId="{704AFB6A-EFBA-4398-800E-A89B1B610DDD}" destId="{A4AFA675-BC8B-4024-86D5-E8E70849A677}" srcOrd="0" destOrd="0" presId="urn:microsoft.com/office/officeart/2005/8/layout/orgChart1"/>
    <dgm:cxn modelId="{42F1AD2E-6ED6-40EA-971E-65A26806D218}" type="presOf" srcId="{29F68B06-2826-4EF7-AD48-D828E9A279C4}" destId="{44A75B44-A769-4C88-804B-12851C59E688}" srcOrd="0" destOrd="0" presId="urn:microsoft.com/office/officeart/2005/8/layout/orgChart1"/>
    <dgm:cxn modelId="{37904276-B647-4DC0-8B29-378D689EF0FA}" type="presOf" srcId="{9487E9C3-E5EB-4CB9-B3A7-342950FD11AB}" destId="{0D1390FB-2E66-434A-8D62-2AE45BD278C1}" srcOrd="0" destOrd="0" presId="urn:microsoft.com/office/officeart/2005/8/layout/orgChart1"/>
    <dgm:cxn modelId="{3F6873DC-43ED-4198-A87C-E9052A2F3AA5}" type="presOf" srcId="{50F4F49A-208A-45F7-93B2-4E67141F8FA2}" destId="{DC209308-8645-4137-9096-F31B784CB443}" srcOrd="0" destOrd="0" presId="urn:microsoft.com/office/officeart/2005/8/layout/orgChart1"/>
    <dgm:cxn modelId="{73DBB276-D803-4D54-8C8A-FDDE2D5502D9}" srcId="{A645FBB7-47B2-4C99-BA4D-C50F9E6B495A}" destId="{296A1D45-17FA-47F1-87A7-27B9D3A3AF2A}" srcOrd="1" destOrd="0" parTransId="{5AC7129A-4D8E-494C-8099-1AC33A82E5D3}" sibTransId="{6879726D-70D3-4AE5-9CF5-4DE8985D1B97}"/>
    <dgm:cxn modelId="{2C76DE78-6E2C-4E85-8755-ADD33A8A19E9}" type="presOf" srcId="{540DF6A8-BF57-48CE-A056-C00DC9385681}" destId="{C64B2260-C8C2-443A-A4E7-930BE36ED2C3}" srcOrd="1" destOrd="0" presId="urn:microsoft.com/office/officeart/2005/8/layout/orgChart1"/>
    <dgm:cxn modelId="{97A14C39-DA2A-4927-9AA0-3860E4631EAA}" srcId="{29F68B06-2826-4EF7-AD48-D828E9A279C4}" destId="{1855FA68-5A9E-4B05-825D-369B67CA8486}" srcOrd="0" destOrd="0" parTransId="{976FB59D-3C0B-4320-A517-19536575D515}" sibTransId="{6C44C2F9-BA24-4BC3-A15E-848EF7FFB1B6}"/>
    <dgm:cxn modelId="{6BEF5300-3A3E-48A4-8B12-DAA63089C820}" type="presOf" srcId="{9DC87B1E-BBC9-41CA-B763-0063309815BF}" destId="{582E6039-B524-45D6-B8CF-8A38675153B9}" srcOrd="0" destOrd="0" presId="urn:microsoft.com/office/officeart/2005/8/layout/orgChart1"/>
    <dgm:cxn modelId="{088C4D7E-32D9-4F79-B2CD-43DC81AAC19D}" type="presOf" srcId="{1855FA68-5A9E-4B05-825D-369B67CA8486}" destId="{1B1F97D4-2736-4367-B957-BB93B86004CE}" srcOrd="1" destOrd="0" presId="urn:microsoft.com/office/officeart/2005/8/layout/orgChart1"/>
    <dgm:cxn modelId="{BE024CC8-A052-487C-B16A-7377D205E972}" type="presOf" srcId="{F3960975-E52F-41E5-98DD-7C4B8FE34438}" destId="{17C91585-E3FC-44C0-A715-4E44FA3EF546}" srcOrd="0" destOrd="0" presId="urn:microsoft.com/office/officeart/2005/8/layout/orgChart1"/>
    <dgm:cxn modelId="{546C48A4-40B8-4A56-9899-D6360AFDDCE3}" srcId="{540DF6A8-BF57-48CE-A056-C00DC9385681}" destId="{50338E6A-BA8E-48B3-B761-5B01FA108DBB}" srcOrd="1" destOrd="0" parTransId="{F3960975-E52F-41E5-98DD-7C4B8FE34438}" sibTransId="{29A53F2C-9ED1-477C-B643-D1043E418254}"/>
    <dgm:cxn modelId="{F6C98696-9717-4E6F-82D0-D79BB8D70570}" type="presOf" srcId="{540DF6A8-BF57-48CE-A056-C00DC9385681}" destId="{CCE95C11-D314-470E-9D7B-36EB68DA6006}" srcOrd="0" destOrd="0" presId="urn:microsoft.com/office/officeart/2005/8/layout/orgChart1"/>
    <dgm:cxn modelId="{6CDD0860-E14B-4F20-BC5A-4AA14FB0A9F3}" srcId="{540DF6A8-BF57-48CE-A056-C00DC9385681}" destId="{50F4F49A-208A-45F7-93B2-4E67141F8FA2}" srcOrd="0" destOrd="0" parTransId="{9487E9C3-E5EB-4CB9-B3A7-342950FD11AB}" sibTransId="{B6A0FA0D-C1D7-4152-9877-47CE0BD54859}"/>
    <dgm:cxn modelId="{23256271-D54B-48A7-930A-F50519E1ED92}" type="presOf" srcId="{1855FA68-5A9E-4B05-825D-369B67CA8486}" destId="{E3100C20-D6AB-4B47-9BA6-6BB520D35F78}" srcOrd="0" destOrd="0" presId="urn:microsoft.com/office/officeart/2005/8/layout/orgChart1"/>
    <dgm:cxn modelId="{ED758D84-46F8-4DD9-B734-6291F4B3D471}" srcId="{1855FA68-5A9E-4B05-825D-369B67CA8486}" destId="{A645FBB7-47B2-4C99-BA4D-C50F9E6B495A}" srcOrd="1" destOrd="0" parTransId="{D9140F50-0152-45C5-ACB1-215A31F29EEE}" sibTransId="{D6017706-ADB9-4C0B-AD78-C5F019789E86}"/>
    <dgm:cxn modelId="{C4E7C2D2-5873-445C-AE6F-7B6E27BB6514}" type="presOf" srcId="{55F79160-A9EA-4BD5-A51F-B80685939DE0}" destId="{6798141B-49DE-4E77-8427-CD988E20A916}" srcOrd="0" destOrd="0" presId="urn:microsoft.com/office/officeart/2005/8/layout/orgChart1"/>
    <dgm:cxn modelId="{4CE8742F-B404-46D9-8D9E-9375E9EDFABF}" type="presOf" srcId="{1B28E75E-5FCF-4D17-BD02-B8013A2D904E}" destId="{4DB3CF5C-3F88-482D-AF05-C2984B89B52E}" srcOrd="1" destOrd="0" presId="urn:microsoft.com/office/officeart/2005/8/layout/orgChart1"/>
    <dgm:cxn modelId="{8B4E35D1-F660-4A08-AE3E-30FC1615E376}" type="presParOf" srcId="{44A75B44-A769-4C88-804B-12851C59E688}" destId="{B3EAB560-7720-43AE-B2F1-64D46F7DB084}" srcOrd="0" destOrd="0" presId="urn:microsoft.com/office/officeart/2005/8/layout/orgChart1"/>
    <dgm:cxn modelId="{EB9A391E-9185-48F8-B00C-EABCEC2AC2E0}" type="presParOf" srcId="{B3EAB560-7720-43AE-B2F1-64D46F7DB084}" destId="{6E3FC6BA-0279-4FE0-B332-018519151A51}" srcOrd="0" destOrd="0" presId="urn:microsoft.com/office/officeart/2005/8/layout/orgChart1"/>
    <dgm:cxn modelId="{09B11E12-7384-40BE-B846-C468D1156DAC}" type="presParOf" srcId="{6E3FC6BA-0279-4FE0-B332-018519151A51}" destId="{E3100C20-D6AB-4B47-9BA6-6BB520D35F78}" srcOrd="0" destOrd="0" presId="urn:microsoft.com/office/officeart/2005/8/layout/orgChart1"/>
    <dgm:cxn modelId="{2820D445-8D03-4442-BBD0-C9D9EAA35913}" type="presParOf" srcId="{6E3FC6BA-0279-4FE0-B332-018519151A51}" destId="{1B1F97D4-2736-4367-B957-BB93B86004CE}" srcOrd="1" destOrd="0" presId="urn:microsoft.com/office/officeart/2005/8/layout/orgChart1"/>
    <dgm:cxn modelId="{2941B0CA-409F-4D4C-8BE3-AEC816E4671C}" type="presParOf" srcId="{B3EAB560-7720-43AE-B2F1-64D46F7DB084}" destId="{E58460F0-6935-4A80-8892-AE80F2C9247E}" srcOrd="1" destOrd="0" presId="urn:microsoft.com/office/officeart/2005/8/layout/orgChart1"/>
    <dgm:cxn modelId="{B34B03FB-AECB-4A7F-9C41-76AD66B68061}" type="presParOf" srcId="{E58460F0-6935-4A80-8892-AE80F2C9247E}" destId="{582E6039-B524-45D6-B8CF-8A38675153B9}" srcOrd="0" destOrd="0" presId="urn:microsoft.com/office/officeart/2005/8/layout/orgChart1"/>
    <dgm:cxn modelId="{7C5D0116-7477-4202-A9E9-8DEEC3C20174}" type="presParOf" srcId="{E58460F0-6935-4A80-8892-AE80F2C9247E}" destId="{76BA1EC1-9A53-473E-A1A7-F4DA2A03F4B2}" srcOrd="1" destOrd="0" presId="urn:microsoft.com/office/officeart/2005/8/layout/orgChart1"/>
    <dgm:cxn modelId="{C9FEFF1A-4BD5-4C08-97EE-E469AD1489F5}" type="presParOf" srcId="{76BA1EC1-9A53-473E-A1A7-F4DA2A03F4B2}" destId="{8B5F7DE6-BE98-4AAC-AA01-7B619223C1E6}" srcOrd="0" destOrd="0" presId="urn:microsoft.com/office/officeart/2005/8/layout/orgChart1"/>
    <dgm:cxn modelId="{2CE66C65-047D-4B65-811A-4EE855A0ADDF}" type="presParOf" srcId="{8B5F7DE6-BE98-4AAC-AA01-7B619223C1E6}" destId="{9B4A01FF-21B0-4483-B3FF-9C95E4AE38DA}" srcOrd="0" destOrd="0" presId="urn:microsoft.com/office/officeart/2005/8/layout/orgChart1"/>
    <dgm:cxn modelId="{67227A8F-168C-4933-BF34-2596F0C2DD7B}" type="presParOf" srcId="{8B5F7DE6-BE98-4AAC-AA01-7B619223C1E6}" destId="{67F5DF6C-DCAB-4A06-BCF9-190CCD56A970}" srcOrd="1" destOrd="0" presId="urn:microsoft.com/office/officeart/2005/8/layout/orgChart1"/>
    <dgm:cxn modelId="{3D932B71-0A5C-4960-94D7-40126EBB3758}" type="presParOf" srcId="{76BA1EC1-9A53-473E-A1A7-F4DA2A03F4B2}" destId="{C8967C0B-90FD-4751-9891-BBAF3E7A5B02}" srcOrd="1" destOrd="0" presId="urn:microsoft.com/office/officeart/2005/8/layout/orgChart1"/>
    <dgm:cxn modelId="{20D874AA-6B6A-4CA8-9CCC-C33D547303BD}" type="presParOf" srcId="{C8967C0B-90FD-4751-9891-BBAF3E7A5B02}" destId="{E834EA38-7CB3-45C9-876E-8177B3FD4D6F}" srcOrd="0" destOrd="0" presId="urn:microsoft.com/office/officeart/2005/8/layout/orgChart1"/>
    <dgm:cxn modelId="{18D67452-6369-4ED9-99C1-667A54BD064C}" type="presParOf" srcId="{C8967C0B-90FD-4751-9891-BBAF3E7A5B02}" destId="{EBA0452E-D679-4197-A992-8C037B096054}" srcOrd="1" destOrd="0" presId="urn:microsoft.com/office/officeart/2005/8/layout/orgChart1"/>
    <dgm:cxn modelId="{B23737DE-14DC-4C59-9CDB-E513FEC28FA6}" type="presParOf" srcId="{EBA0452E-D679-4197-A992-8C037B096054}" destId="{5D250A34-F2A0-4355-AFDA-9B7E50AA60FC}" srcOrd="0" destOrd="0" presId="urn:microsoft.com/office/officeart/2005/8/layout/orgChart1"/>
    <dgm:cxn modelId="{796E8514-8602-422B-B0B6-0A45AB35035F}" type="presParOf" srcId="{5D250A34-F2A0-4355-AFDA-9B7E50AA60FC}" destId="{CCE95C11-D314-470E-9D7B-36EB68DA6006}" srcOrd="0" destOrd="0" presId="urn:microsoft.com/office/officeart/2005/8/layout/orgChart1"/>
    <dgm:cxn modelId="{4B87DD67-77E6-417B-BC10-E454A3ABF348}" type="presParOf" srcId="{5D250A34-F2A0-4355-AFDA-9B7E50AA60FC}" destId="{C64B2260-C8C2-443A-A4E7-930BE36ED2C3}" srcOrd="1" destOrd="0" presId="urn:microsoft.com/office/officeart/2005/8/layout/orgChart1"/>
    <dgm:cxn modelId="{C68AED12-3838-43FF-9A5C-FF957C1269E7}" type="presParOf" srcId="{EBA0452E-D679-4197-A992-8C037B096054}" destId="{3B25C3C0-F422-4533-A241-D89E92ECF3BF}" srcOrd="1" destOrd="0" presId="urn:microsoft.com/office/officeart/2005/8/layout/orgChart1"/>
    <dgm:cxn modelId="{71955F11-AE02-4E27-861D-A4A22A847C8C}" type="presParOf" srcId="{3B25C3C0-F422-4533-A241-D89E92ECF3BF}" destId="{0D1390FB-2E66-434A-8D62-2AE45BD278C1}" srcOrd="0" destOrd="0" presId="urn:microsoft.com/office/officeart/2005/8/layout/orgChart1"/>
    <dgm:cxn modelId="{65A35C5C-D978-42F1-B69D-60B70C41E7B3}" type="presParOf" srcId="{3B25C3C0-F422-4533-A241-D89E92ECF3BF}" destId="{AB853915-3822-4F6E-8CB3-47874CC49C0C}" srcOrd="1" destOrd="0" presId="urn:microsoft.com/office/officeart/2005/8/layout/orgChart1"/>
    <dgm:cxn modelId="{0A12DC0E-B22A-448C-8DBF-8349EAF03223}" type="presParOf" srcId="{AB853915-3822-4F6E-8CB3-47874CC49C0C}" destId="{FED95663-7AAD-4F93-A2F4-14D0A39578DA}" srcOrd="0" destOrd="0" presId="urn:microsoft.com/office/officeart/2005/8/layout/orgChart1"/>
    <dgm:cxn modelId="{38B6625A-5DE5-4C5E-8C10-8CFD9AC34E9F}" type="presParOf" srcId="{FED95663-7AAD-4F93-A2F4-14D0A39578DA}" destId="{DC209308-8645-4137-9096-F31B784CB443}" srcOrd="0" destOrd="0" presId="urn:microsoft.com/office/officeart/2005/8/layout/orgChart1"/>
    <dgm:cxn modelId="{F3CE5033-E72A-4554-9E88-FDEA992FA6D3}" type="presParOf" srcId="{FED95663-7AAD-4F93-A2F4-14D0A39578DA}" destId="{633806CD-4C29-40A2-B145-F6EA0E4A631A}" srcOrd="1" destOrd="0" presId="urn:microsoft.com/office/officeart/2005/8/layout/orgChart1"/>
    <dgm:cxn modelId="{62D491BC-3D98-451D-B40D-DAD2E8D33EF2}" type="presParOf" srcId="{AB853915-3822-4F6E-8CB3-47874CC49C0C}" destId="{5F28D4E3-B306-4DA7-B98E-3CE5C4F35EEE}" srcOrd="1" destOrd="0" presId="urn:microsoft.com/office/officeart/2005/8/layout/orgChart1"/>
    <dgm:cxn modelId="{55953D10-8E4C-4E48-883F-421F10866322}" type="presParOf" srcId="{AB853915-3822-4F6E-8CB3-47874CC49C0C}" destId="{7783ADB9-1397-420F-8309-1DEA6F316B1F}" srcOrd="2" destOrd="0" presId="urn:microsoft.com/office/officeart/2005/8/layout/orgChart1"/>
    <dgm:cxn modelId="{39DE8EDD-AD5A-457C-879D-299ED4C857B1}" type="presParOf" srcId="{3B25C3C0-F422-4533-A241-D89E92ECF3BF}" destId="{17C91585-E3FC-44C0-A715-4E44FA3EF546}" srcOrd="2" destOrd="0" presId="urn:microsoft.com/office/officeart/2005/8/layout/orgChart1"/>
    <dgm:cxn modelId="{326BBA4F-5FD8-4BE3-8205-B169E16A757E}" type="presParOf" srcId="{3B25C3C0-F422-4533-A241-D89E92ECF3BF}" destId="{32DD4BC4-AB56-4BD5-8AA2-5773C9F1AD58}" srcOrd="3" destOrd="0" presId="urn:microsoft.com/office/officeart/2005/8/layout/orgChart1"/>
    <dgm:cxn modelId="{1522E29F-CB67-47D9-84E8-8B883DAB445F}" type="presParOf" srcId="{32DD4BC4-AB56-4BD5-8AA2-5773C9F1AD58}" destId="{8D6FC22C-5CF3-436A-9CB9-DE88DE6AD218}" srcOrd="0" destOrd="0" presId="urn:microsoft.com/office/officeart/2005/8/layout/orgChart1"/>
    <dgm:cxn modelId="{77BCBCBF-AC8E-45C2-861F-CD10FA6E11A0}" type="presParOf" srcId="{8D6FC22C-5CF3-436A-9CB9-DE88DE6AD218}" destId="{9C64F533-8B53-4C03-8027-D81E21EAD680}" srcOrd="0" destOrd="0" presId="urn:microsoft.com/office/officeart/2005/8/layout/orgChart1"/>
    <dgm:cxn modelId="{A6CC9FBE-F447-4C01-A2D2-639630E98C2B}" type="presParOf" srcId="{8D6FC22C-5CF3-436A-9CB9-DE88DE6AD218}" destId="{F07B084F-1875-47C5-877B-1E6C814D5F09}" srcOrd="1" destOrd="0" presId="urn:microsoft.com/office/officeart/2005/8/layout/orgChart1"/>
    <dgm:cxn modelId="{C9D268A0-E6D9-46FE-9867-E4AD59F898A4}" type="presParOf" srcId="{32DD4BC4-AB56-4BD5-8AA2-5773C9F1AD58}" destId="{908E1EE8-4EBE-4447-AABD-86AD2C459AB9}" srcOrd="1" destOrd="0" presId="urn:microsoft.com/office/officeart/2005/8/layout/orgChart1"/>
    <dgm:cxn modelId="{8691D156-88D3-45A2-99C6-E0415CD6C5DA}" type="presParOf" srcId="{32DD4BC4-AB56-4BD5-8AA2-5773C9F1AD58}" destId="{3C26DFDA-ACE7-4AA3-9794-40B02B16A090}" srcOrd="2" destOrd="0" presId="urn:microsoft.com/office/officeart/2005/8/layout/orgChart1"/>
    <dgm:cxn modelId="{0300FF02-E7AD-4D12-9640-10F28EADAA71}" type="presParOf" srcId="{EBA0452E-D679-4197-A992-8C037B096054}" destId="{9B87D3DC-A6E6-4069-9108-054248B92B45}" srcOrd="2" destOrd="0" presId="urn:microsoft.com/office/officeart/2005/8/layout/orgChart1"/>
    <dgm:cxn modelId="{BCDA01FC-7D7D-43FD-B7E7-6A6A3CA9EC5D}" type="presParOf" srcId="{C8967C0B-90FD-4751-9891-BBAF3E7A5B02}" destId="{6798141B-49DE-4E77-8427-CD988E20A916}" srcOrd="2" destOrd="0" presId="urn:microsoft.com/office/officeart/2005/8/layout/orgChart1"/>
    <dgm:cxn modelId="{7B5B5D56-AA00-4D90-9892-886CDA9109EE}" type="presParOf" srcId="{C8967C0B-90FD-4751-9891-BBAF3E7A5B02}" destId="{F2079EB7-AC4B-4DFF-8B6D-0553AD906673}" srcOrd="3" destOrd="0" presId="urn:microsoft.com/office/officeart/2005/8/layout/orgChart1"/>
    <dgm:cxn modelId="{AE500D14-A2B1-43B3-86B8-50D76C1FC3D8}" type="presParOf" srcId="{F2079EB7-AC4B-4DFF-8B6D-0553AD906673}" destId="{C85D8D4C-6812-4BCC-B3F4-6F0DFF04F649}" srcOrd="0" destOrd="0" presId="urn:microsoft.com/office/officeart/2005/8/layout/orgChart1"/>
    <dgm:cxn modelId="{51482201-FDB4-4C40-81D3-39946264B053}" type="presParOf" srcId="{C85D8D4C-6812-4BCC-B3F4-6F0DFF04F649}" destId="{B25BFA9D-2665-4187-9978-65B803AB4418}" srcOrd="0" destOrd="0" presId="urn:microsoft.com/office/officeart/2005/8/layout/orgChart1"/>
    <dgm:cxn modelId="{4F6A2AAA-AB87-4002-861D-12451D650989}" type="presParOf" srcId="{C85D8D4C-6812-4BCC-B3F4-6F0DFF04F649}" destId="{EB84E07F-1A66-400D-800E-FD41E2145E82}" srcOrd="1" destOrd="0" presId="urn:microsoft.com/office/officeart/2005/8/layout/orgChart1"/>
    <dgm:cxn modelId="{63352EB5-BDAC-4A6C-8949-31BA44E64F6B}" type="presParOf" srcId="{F2079EB7-AC4B-4DFF-8B6D-0553AD906673}" destId="{D8294120-C219-4EF5-ADF0-B25E5E5E53BC}" srcOrd="1" destOrd="0" presId="urn:microsoft.com/office/officeart/2005/8/layout/orgChart1"/>
    <dgm:cxn modelId="{A935C795-C1A7-4C05-B2D0-FA6EED296C4C}" type="presParOf" srcId="{F2079EB7-AC4B-4DFF-8B6D-0553AD906673}" destId="{CB96CF09-3F37-4522-AB0C-D13D2E812F37}" srcOrd="2" destOrd="0" presId="urn:microsoft.com/office/officeart/2005/8/layout/orgChart1"/>
    <dgm:cxn modelId="{41C130A8-E678-4C45-9BF3-524EA254B4C7}" type="presParOf" srcId="{76BA1EC1-9A53-473E-A1A7-F4DA2A03F4B2}" destId="{2276A816-E037-48CD-879A-C6A8AB6097BB}" srcOrd="2" destOrd="0" presId="urn:microsoft.com/office/officeart/2005/8/layout/orgChart1"/>
    <dgm:cxn modelId="{7596FFC4-5043-44CA-B6BA-FE837C4EA18F}" type="presParOf" srcId="{E58460F0-6935-4A80-8892-AE80F2C9247E}" destId="{329F4D3D-C5B9-4CB3-8249-70B14886F0BC}" srcOrd="2" destOrd="0" presId="urn:microsoft.com/office/officeart/2005/8/layout/orgChart1"/>
    <dgm:cxn modelId="{5B3102D4-6168-49F3-B84C-3CBF942EAE3D}" type="presParOf" srcId="{E58460F0-6935-4A80-8892-AE80F2C9247E}" destId="{39DABE66-BB2F-4262-AD80-D5C84D3BC075}" srcOrd="3" destOrd="0" presId="urn:microsoft.com/office/officeart/2005/8/layout/orgChart1"/>
    <dgm:cxn modelId="{B486FCE4-5BC0-4426-9897-BEEF37589CE4}" type="presParOf" srcId="{39DABE66-BB2F-4262-AD80-D5C84D3BC075}" destId="{A8AB1177-25E8-4CEF-8EB4-480E0A376C84}" srcOrd="0" destOrd="0" presId="urn:microsoft.com/office/officeart/2005/8/layout/orgChart1"/>
    <dgm:cxn modelId="{EB1AADF7-B0CE-404A-ACBA-5DF2C3E174A2}" type="presParOf" srcId="{A8AB1177-25E8-4CEF-8EB4-480E0A376C84}" destId="{E83E91DF-BC28-4442-8973-FEF58EEE3CB3}" srcOrd="0" destOrd="0" presId="urn:microsoft.com/office/officeart/2005/8/layout/orgChart1"/>
    <dgm:cxn modelId="{773CB525-8F6A-4C72-833D-BCE3F0196862}" type="presParOf" srcId="{A8AB1177-25E8-4CEF-8EB4-480E0A376C84}" destId="{C25C16E0-FE95-4858-BE05-D42598C7C4B7}" srcOrd="1" destOrd="0" presId="urn:microsoft.com/office/officeart/2005/8/layout/orgChart1"/>
    <dgm:cxn modelId="{5D69B0E2-6247-48F8-935B-E1D09512964F}" type="presParOf" srcId="{39DABE66-BB2F-4262-AD80-D5C84D3BC075}" destId="{B0943CAD-98F6-45A8-BDE4-79DA6596B525}" srcOrd="1" destOrd="0" presId="urn:microsoft.com/office/officeart/2005/8/layout/orgChart1"/>
    <dgm:cxn modelId="{0E841540-4432-4BBA-83D8-B9CB43B4C85E}" type="presParOf" srcId="{B0943CAD-98F6-45A8-BDE4-79DA6596B525}" destId="{A4AFA675-BC8B-4024-86D5-E8E70849A677}" srcOrd="0" destOrd="0" presId="urn:microsoft.com/office/officeart/2005/8/layout/orgChart1"/>
    <dgm:cxn modelId="{65892406-8072-4CCE-A2A8-92EAB2F43B84}" type="presParOf" srcId="{B0943CAD-98F6-45A8-BDE4-79DA6596B525}" destId="{09F1484E-BB2A-4468-9690-D0FF4706A891}" srcOrd="1" destOrd="0" presId="urn:microsoft.com/office/officeart/2005/8/layout/orgChart1"/>
    <dgm:cxn modelId="{53388D08-C5B9-4685-BBDA-FEE37CB006B5}" type="presParOf" srcId="{09F1484E-BB2A-4468-9690-D0FF4706A891}" destId="{C2CEA10D-D617-4518-AFBA-7B9E9A7759D3}" srcOrd="0" destOrd="0" presId="urn:microsoft.com/office/officeart/2005/8/layout/orgChart1"/>
    <dgm:cxn modelId="{B11DD437-E429-441F-88B8-50C9E2AA982D}" type="presParOf" srcId="{C2CEA10D-D617-4518-AFBA-7B9E9A7759D3}" destId="{74D77BD2-3A13-498C-BB30-BF720117A6BB}" srcOrd="0" destOrd="0" presId="urn:microsoft.com/office/officeart/2005/8/layout/orgChart1"/>
    <dgm:cxn modelId="{6DCB819C-10C9-48DD-A3E3-E72E68F8A247}" type="presParOf" srcId="{C2CEA10D-D617-4518-AFBA-7B9E9A7759D3}" destId="{4DB3CF5C-3F88-482D-AF05-C2984B89B52E}" srcOrd="1" destOrd="0" presId="urn:microsoft.com/office/officeart/2005/8/layout/orgChart1"/>
    <dgm:cxn modelId="{DEDC21F6-162A-47E6-A3D4-E2D77EFCE82A}" type="presParOf" srcId="{09F1484E-BB2A-4468-9690-D0FF4706A891}" destId="{65A83DC0-B9C7-420B-A961-3D2F7290549B}" srcOrd="1" destOrd="0" presId="urn:microsoft.com/office/officeart/2005/8/layout/orgChart1"/>
    <dgm:cxn modelId="{D741DEA3-B3BB-4E2C-AD85-FC8DB5FF7FDC}" type="presParOf" srcId="{09F1484E-BB2A-4468-9690-D0FF4706A891}" destId="{4EF735F6-F2D3-4808-B0E3-EE295CADFCEE}" srcOrd="2" destOrd="0" presId="urn:microsoft.com/office/officeart/2005/8/layout/orgChart1"/>
    <dgm:cxn modelId="{A5A49316-CA18-4B9B-84F0-BD3C660C32E5}" type="presParOf" srcId="{B0943CAD-98F6-45A8-BDE4-79DA6596B525}" destId="{C0D81951-3EB5-47CD-81C8-9943D4F9DD8B}" srcOrd="2" destOrd="0" presId="urn:microsoft.com/office/officeart/2005/8/layout/orgChart1"/>
    <dgm:cxn modelId="{CD1E410F-8723-4288-98A5-3607226DFEF8}" type="presParOf" srcId="{B0943CAD-98F6-45A8-BDE4-79DA6596B525}" destId="{A64C26BA-BD0E-47B6-BE19-C24BDA0709D3}" srcOrd="3" destOrd="0" presId="urn:microsoft.com/office/officeart/2005/8/layout/orgChart1"/>
    <dgm:cxn modelId="{C6FBA2AD-7A6D-429B-999A-19FE56C91A38}" type="presParOf" srcId="{A64C26BA-BD0E-47B6-BE19-C24BDA0709D3}" destId="{83AFFA0E-01EB-4009-8013-121C29198F7F}" srcOrd="0" destOrd="0" presId="urn:microsoft.com/office/officeart/2005/8/layout/orgChart1"/>
    <dgm:cxn modelId="{E5609213-E9FA-4DEF-8A5B-7BC1F9AD2FB1}" type="presParOf" srcId="{83AFFA0E-01EB-4009-8013-121C29198F7F}" destId="{269F76DF-E5FD-47C3-9BBD-5CB22885EB61}" srcOrd="0" destOrd="0" presId="urn:microsoft.com/office/officeart/2005/8/layout/orgChart1"/>
    <dgm:cxn modelId="{68268943-FDD8-4A8D-9965-630693B15A3E}" type="presParOf" srcId="{83AFFA0E-01EB-4009-8013-121C29198F7F}" destId="{58C6417E-A32F-451E-ACBE-8D92D273396E}" srcOrd="1" destOrd="0" presId="urn:microsoft.com/office/officeart/2005/8/layout/orgChart1"/>
    <dgm:cxn modelId="{ABB2F045-830F-459C-926A-516DC8F7EF60}" type="presParOf" srcId="{A64C26BA-BD0E-47B6-BE19-C24BDA0709D3}" destId="{8C15C5A3-0781-4F6D-8165-190CDDACADA4}" srcOrd="1" destOrd="0" presId="urn:microsoft.com/office/officeart/2005/8/layout/orgChart1"/>
    <dgm:cxn modelId="{8FED1B89-E6E6-464B-812A-79E88E9C433C}" type="presParOf" srcId="{A64C26BA-BD0E-47B6-BE19-C24BDA0709D3}" destId="{A605E02C-EDBF-4EAE-A44C-97CA6BD71860}" srcOrd="2" destOrd="0" presId="urn:microsoft.com/office/officeart/2005/8/layout/orgChart1"/>
    <dgm:cxn modelId="{97644624-D565-43B4-8C6E-65CE67D26E21}" type="presParOf" srcId="{39DABE66-BB2F-4262-AD80-D5C84D3BC075}" destId="{A47ED58F-A770-49D3-B37B-25360A303B17}" srcOrd="2" destOrd="0" presId="urn:microsoft.com/office/officeart/2005/8/layout/orgChart1"/>
    <dgm:cxn modelId="{84372A62-A292-43CF-987B-87F6DD0A6111}" type="presParOf" srcId="{B3EAB560-7720-43AE-B2F1-64D46F7DB084}" destId="{43CB78B6-5E71-43B1-9AE0-ED4C29CD99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81951-3EB5-47CD-81C8-9943D4F9DD8B}">
      <dsp:nvSpPr>
        <dsp:cNvPr id="0" name=""/>
        <dsp:cNvSpPr/>
      </dsp:nvSpPr>
      <dsp:spPr>
        <a:xfrm>
          <a:off x="2899671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497335" y="86314"/>
              </a:lnTo>
              <a:lnTo>
                <a:pt x="497335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FA675-BC8B-4024-86D5-E8E70849A677}">
      <dsp:nvSpPr>
        <dsp:cNvPr id="0" name=""/>
        <dsp:cNvSpPr/>
      </dsp:nvSpPr>
      <dsp:spPr>
        <a:xfrm>
          <a:off x="2402335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497335" y="0"/>
              </a:moveTo>
              <a:lnTo>
                <a:pt x="497335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F4D3D-C5B9-4CB3-8249-70B14886F0BC}">
      <dsp:nvSpPr>
        <dsp:cNvPr id="0" name=""/>
        <dsp:cNvSpPr/>
      </dsp:nvSpPr>
      <dsp:spPr>
        <a:xfrm>
          <a:off x="1904999" y="1095609"/>
          <a:ext cx="994671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994671" y="86314"/>
              </a:lnTo>
              <a:lnTo>
                <a:pt x="994671" y="172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141B-49DE-4E77-8427-CD988E20A916}">
      <dsp:nvSpPr>
        <dsp:cNvPr id="0" name=""/>
        <dsp:cNvSpPr/>
      </dsp:nvSpPr>
      <dsp:spPr>
        <a:xfrm>
          <a:off x="910328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497335" y="86314"/>
              </a:lnTo>
              <a:lnTo>
                <a:pt x="497335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91585-E3FC-44C0-A715-4E44FA3EF546}">
      <dsp:nvSpPr>
        <dsp:cNvPr id="0" name=""/>
        <dsp:cNvSpPr/>
      </dsp:nvSpPr>
      <dsp:spPr>
        <a:xfrm>
          <a:off x="84175" y="2262910"/>
          <a:ext cx="123306" cy="9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90"/>
              </a:lnTo>
              <a:lnTo>
                <a:pt x="123306" y="9617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0FB-2E66-434A-8D62-2AE45BD278C1}">
      <dsp:nvSpPr>
        <dsp:cNvPr id="0" name=""/>
        <dsp:cNvSpPr/>
      </dsp:nvSpPr>
      <dsp:spPr>
        <a:xfrm>
          <a:off x="84175" y="2262910"/>
          <a:ext cx="123306" cy="37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39"/>
              </a:lnTo>
              <a:lnTo>
                <a:pt x="123306" y="3781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4EA38-7CB3-45C9-876E-8177B3FD4D6F}">
      <dsp:nvSpPr>
        <dsp:cNvPr id="0" name=""/>
        <dsp:cNvSpPr/>
      </dsp:nvSpPr>
      <dsp:spPr>
        <a:xfrm>
          <a:off x="412992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497335" y="0"/>
              </a:moveTo>
              <a:lnTo>
                <a:pt x="497335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E6039-B524-45D6-B8CF-8A38675153B9}">
      <dsp:nvSpPr>
        <dsp:cNvPr id="0" name=""/>
        <dsp:cNvSpPr/>
      </dsp:nvSpPr>
      <dsp:spPr>
        <a:xfrm>
          <a:off x="910328" y="1095609"/>
          <a:ext cx="994671" cy="172628"/>
        </a:xfrm>
        <a:custGeom>
          <a:avLst/>
          <a:gdLst/>
          <a:ahLst/>
          <a:cxnLst/>
          <a:rect l="0" t="0" r="0" b="0"/>
          <a:pathLst>
            <a:path>
              <a:moveTo>
                <a:pt x="994671" y="0"/>
              </a:moveTo>
              <a:lnTo>
                <a:pt x="994671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00C20-D6AB-4B47-9BA6-6BB520D35F78}">
      <dsp:nvSpPr>
        <dsp:cNvPr id="0" name=""/>
        <dsp:cNvSpPr/>
      </dsp:nvSpPr>
      <dsp:spPr>
        <a:xfrm>
          <a:off x="1493978" y="68458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Fib(5)</a:t>
          </a:r>
        </a:p>
      </dsp:txBody>
      <dsp:txXfrm>
        <a:off x="1493978" y="684588"/>
        <a:ext cx="822042" cy="411021"/>
      </dsp:txXfrm>
    </dsp:sp>
    <dsp:sp modelId="{9B4A01FF-21B0-4483-B3FF-9C95E4AE38DA}">
      <dsp:nvSpPr>
        <dsp:cNvPr id="0" name=""/>
        <dsp:cNvSpPr/>
      </dsp:nvSpPr>
      <dsp:spPr>
        <a:xfrm>
          <a:off x="499306" y="126823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Fib(4)</a:t>
          </a:r>
        </a:p>
      </dsp:txBody>
      <dsp:txXfrm>
        <a:off x="499306" y="1268238"/>
        <a:ext cx="822042" cy="411021"/>
      </dsp:txXfrm>
    </dsp:sp>
    <dsp:sp modelId="{CCE95C11-D314-470E-9D7B-36EB68DA6006}">
      <dsp:nvSpPr>
        <dsp:cNvPr id="0" name=""/>
        <dsp:cNvSpPr/>
      </dsp:nvSpPr>
      <dsp:spPr>
        <a:xfrm>
          <a:off x="1970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sp:txBody>
      <dsp:txXfrm>
        <a:off x="1970" y="1851889"/>
        <a:ext cx="822042" cy="411021"/>
      </dsp:txXfrm>
    </dsp:sp>
    <dsp:sp modelId="{DC209308-8645-4137-9096-F31B784CB443}">
      <dsp:nvSpPr>
        <dsp:cNvPr id="0" name=""/>
        <dsp:cNvSpPr/>
      </dsp:nvSpPr>
      <dsp:spPr>
        <a:xfrm>
          <a:off x="207481" y="243553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207481" y="2435539"/>
        <a:ext cx="822042" cy="411021"/>
      </dsp:txXfrm>
    </dsp:sp>
    <dsp:sp modelId="{9C64F533-8B53-4C03-8027-D81E21EAD680}">
      <dsp:nvSpPr>
        <dsp:cNvPr id="0" name=""/>
        <dsp:cNvSpPr/>
      </dsp:nvSpPr>
      <dsp:spPr>
        <a:xfrm>
          <a:off x="207481" y="3019190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sp:txBody>
      <dsp:txXfrm>
        <a:off x="207481" y="3019190"/>
        <a:ext cx="822042" cy="411021"/>
      </dsp:txXfrm>
    </dsp:sp>
    <dsp:sp modelId="{B25BFA9D-2665-4187-9978-65B803AB4418}">
      <dsp:nvSpPr>
        <dsp:cNvPr id="0" name=""/>
        <dsp:cNvSpPr/>
      </dsp:nvSpPr>
      <dsp:spPr>
        <a:xfrm>
          <a:off x="996642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996642" y="1851889"/>
        <a:ext cx="822042" cy="411021"/>
      </dsp:txXfrm>
    </dsp:sp>
    <dsp:sp modelId="{E83E91DF-BC28-4442-8973-FEF58EEE3CB3}">
      <dsp:nvSpPr>
        <dsp:cNvPr id="0" name=""/>
        <dsp:cNvSpPr/>
      </dsp:nvSpPr>
      <dsp:spPr>
        <a:xfrm>
          <a:off x="2488650" y="126823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sp:txBody>
      <dsp:txXfrm>
        <a:off x="2488650" y="1268238"/>
        <a:ext cx="822042" cy="411021"/>
      </dsp:txXfrm>
    </dsp:sp>
    <dsp:sp modelId="{74D77BD2-3A13-498C-BB30-BF720117A6BB}">
      <dsp:nvSpPr>
        <dsp:cNvPr id="0" name=""/>
        <dsp:cNvSpPr/>
      </dsp:nvSpPr>
      <dsp:spPr>
        <a:xfrm>
          <a:off x="1991314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1991314" y="1851889"/>
        <a:ext cx="822042" cy="411021"/>
      </dsp:txXfrm>
    </dsp:sp>
    <dsp:sp modelId="{269F76DF-E5FD-47C3-9BBD-5CB22885EB61}">
      <dsp:nvSpPr>
        <dsp:cNvPr id="0" name=""/>
        <dsp:cNvSpPr/>
      </dsp:nvSpPr>
      <dsp:spPr>
        <a:xfrm>
          <a:off x="2985986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sp:txBody>
      <dsp:txXfrm>
        <a:off x="2985986" y="1851889"/>
        <a:ext cx="822042" cy="411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3F93D487-C23E-4E1E-8598-4122120AE64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A9D8B-AC5D-46D1-A2D0-6D2232AD2F77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A1E92F-DBD8-4191-A0DC-A16CC92A636F}" type="slidenum">
              <a:rPr lang="ar-SA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131FEC-8790-49A5-A02B-765A43AF66A0}" type="slidenum">
              <a:rPr lang="ar-SA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5C7FA38-05C8-43B1-BF38-B12FE5313AA1}" type="slidenum">
              <a:rPr lang="ar-SA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62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A0F4002-BA0A-407D-A866-D38B68140F54}" type="slidenum">
              <a:rPr lang="ar-SA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888008-7355-4433-BE72-B1B30163A90F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7233D4-C930-4F02-AECD-76A0DEF26980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93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18A1775-6DD8-4039-89BB-05562E2B9FF0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81B05A-688D-47D9-8E8A-E5A2C96CEA2A}" type="slidenum">
              <a:rPr lang="he-IL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B87643-D8C3-4F63-840B-1CDB3C089F4F}" type="slidenum">
              <a:rPr lang="ar-SA" altLang="he-IL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9FF997-432D-440F-A22E-9216E1336E7E}" type="slidenum">
              <a:rPr lang="ar-SA" altLang="he-IL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CFE5F3-82C3-43CD-A560-EFDD4FDE951C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47DB00-3261-47C8-9B0E-0B38ECE7EF7D}" type="slidenum">
              <a:rPr lang="ar-SA" altLang="he-IL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3D487-C23E-4E1E-8598-4122120AE640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8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3D487-C23E-4E1E-8598-4122120AE640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1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003F98-5FB0-4912-AC2E-5C249443A008}" type="slidenum">
              <a:rPr lang="ar-SA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C701D-FF0D-433E-AECB-A8B7ABF6C0A0}" type="slidenum">
              <a:rPr lang="ar-SA" altLang="en-US" smtClean="0"/>
              <a:pPr eaLnBrk="1" hangingPunct="1"/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5B43C8-C188-4F7F-AB19-312265387BEB}" type="slidenum">
              <a:rPr lang="ar-SA" altLang="en-US" smtClean="0"/>
              <a:pPr eaLnBrk="1" hangingPunct="1"/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04D311-CB3D-4A01-8B56-1C49DD08A0F6}" type="slidenum">
              <a:rPr lang="ar-SA" altLang="en-US" smtClean="0"/>
              <a:pPr eaLnBrk="1" hangingPunct="1"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A4110A-6A6B-4DC9-A5C7-7E78C67F1C6C}" type="slidenum">
              <a:rPr lang="ar-SA" altLang="en-US" smtClean="0"/>
              <a:pPr eaLnBrk="1" hangingPunct="1"/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D824C0-616E-4C4C-AF7B-A719C8E80DB0}" type="slidenum">
              <a:rPr lang="ar-SA" altLang="en-US" smtClean="0"/>
              <a:pPr eaLnBrk="1" hangingPunct="1"/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D3EFAB-F065-496F-BA3A-F421C63C8305}" type="slidenum">
              <a:rPr lang="ar-SA" altLang="en-US" smtClean="0"/>
              <a:pPr eaLnBrk="1" hangingPunct="1"/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51729F-0C7B-4E34-9C9B-3D3F0E1F4BE0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E9A6BB-1CE1-42F2-9681-8DC6C6E2297C}" type="slidenum">
              <a:rPr lang="ar-SA" altLang="en-US" smtClean="0"/>
              <a:pPr eaLnBrk="1" hangingPunct="1"/>
              <a:t>32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0C966-4D8B-4457-B24C-A0B951D39BF7}" type="slidenum">
              <a:rPr lang="ar-SA" altLang="en-US" smtClean="0"/>
              <a:pPr eaLnBrk="1" hangingPunct="1"/>
              <a:t>33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78799-ADE7-42BB-8CBE-576AE377A541}" type="slidenum">
              <a:rPr lang="ar-SA" altLang="en-US" smtClean="0"/>
              <a:pPr eaLnBrk="1" hangingPunct="1"/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1201C0-45BA-433B-AC50-C17BE2ACE055}" type="slidenum">
              <a:rPr lang="ar-SA" altLang="en-US" smtClean="0"/>
              <a:pPr eaLnBrk="1" hangingPunct="1"/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CD83F9-27E0-4F9F-83A8-610A1753CE9E}" type="slidenum">
              <a:rPr lang="ar-SA" altLang="en-US" smtClean="0"/>
              <a:pPr eaLnBrk="1" hangingPunct="1"/>
              <a:t>36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2BFC3-2C74-47F3-B6D5-A9852D73D186}" type="slidenum">
              <a:rPr lang="ar-SA" altLang="en-US" smtClean="0"/>
              <a:pPr eaLnBrk="1" hangingPunct="1"/>
              <a:t>37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1D553B-2093-4EAD-BB26-C28D22B69980}" type="slidenum">
              <a:rPr lang="ar-SA" altLang="en-US" smtClean="0"/>
              <a:pPr eaLnBrk="1" hangingPunct="1"/>
              <a:t>38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0747C-9D7A-48E6-9840-B57BF7EA6289}" type="slidenum">
              <a:rPr lang="ar-SA" altLang="en-US" smtClean="0"/>
              <a:pPr eaLnBrk="1" hangingPunct="1"/>
              <a:t>39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29BB44-FC87-418F-B2C0-868FF872A39D}" type="slidenum">
              <a:rPr lang="ar-SA" altLang="en-US" smtClean="0"/>
              <a:pPr eaLnBrk="1" hangingPunct="1"/>
              <a:t>40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623952C-C147-4CAC-A3EC-D9646DE440D0}" type="slidenum">
              <a:rPr lang="ar-SA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23C2A3-627E-4089-B503-12D1C788F9EA}" type="slidenum">
              <a:rPr lang="ar-SA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F0C55EF-021E-41B4-AE6D-9F0EFF52A2A9}" type="slidenum">
              <a:rPr lang="ar-SA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16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07953A-CBFB-469C-83E0-8898E8140E60}" type="slidenum">
              <a:rPr lang="ar-SA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B24DC0-9761-4931-BADA-24DC2DBB28DF}" type="slidenum">
              <a:rPr lang="ar-SA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36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390FC3-A22B-4C6D-AA47-74CFF7AB348C}" type="slidenum">
              <a:rPr lang="ar-SA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46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BD2D1D-B937-4718-A329-7379835F58CC}" type="slidenum">
              <a:rPr lang="ar-SA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57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19529A-6F8A-497C-BA01-8FD087D0EECC}" type="slidenum">
              <a:rPr lang="ar-SA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B730C3C-0414-4341-922A-87CB33747843}" type="slidenum">
              <a:rPr lang="ar-SA" smtClean="0"/>
              <a:pPr eaLnBrk="1" hangingPunct="1"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77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040CA9D-0FF1-4608-82BA-DFB0AEE4409F}" type="slidenum">
              <a:rPr lang="ar-SA" smtClean="0"/>
              <a:pPr eaLnBrk="1" hangingPunct="1"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87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BB6E8C-AD47-41D9-9949-E0A70E4628ED}" type="slidenum">
              <a:rPr lang="ar-SA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98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432EA4-FFEA-4F40-B6CB-9FEA0414112D}" type="slidenum">
              <a:rPr lang="ar-SA" smtClean="0"/>
              <a:pPr eaLnBrk="1" hangingPunct="1"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3D5DC1C-4BA5-42CD-AA9C-0DC79DD73232}" type="slidenum">
              <a:rPr lang="he-IL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08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26CE12-AD81-4485-BB41-28858D882650}" type="slidenum">
              <a:rPr lang="ar-SA" smtClean="0"/>
              <a:pPr eaLnBrk="1" hangingPunct="1"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18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EEC93F-3A30-4AF3-96AC-E4587370E3EF}" type="slidenum">
              <a:rPr lang="ar-SA" smtClean="0"/>
              <a:pPr eaLnBrk="1" hangingPunct="1"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28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E93A8C-00F3-4CF5-B1D6-EB3E02EFA4EF}" type="slidenum">
              <a:rPr lang="ar-SA" smtClean="0"/>
              <a:pPr eaLnBrk="1" hangingPunct="1"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39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ABDC9A-D01B-4D72-8053-97D399E16B56}" type="slidenum">
              <a:rPr lang="ar-SA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49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F99824-482C-44B0-8474-4E6C56E78A3C}" type="slidenum">
              <a:rPr lang="ar-SA" smtClean="0"/>
              <a:pPr eaLnBrk="1" hangingPunct="1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59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0F5C63-6F0F-4347-BE97-842B574BA44E}" type="slidenum">
              <a:rPr lang="ar-SA" smtClean="0"/>
              <a:pPr eaLnBrk="1" hangingPunct="1"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69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CDBEC2-64DA-47A2-B52D-43E36F686D67}" type="slidenum">
              <a:rPr lang="ar-SA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9390D1-4744-41E7-A7C8-1621D39BE70D}" type="slidenum">
              <a:rPr lang="he-IL" smtClean="0"/>
              <a:pPr eaLnBrk="1" hangingPunct="1"/>
              <a:t>59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828846-5178-4B83-AB34-D8EB642806DF}" type="slidenum">
              <a:rPr lang="he-IL" smtClean="0"/>
              <a:pPr eaLnBrk="1" hangingPunct="1"/>
              <a:t>60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00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14646-E7EE-4497-8B9F-71E2E3D30D0F}" type="slidenum">
              <a:rPr lang="ar-SA" smtClean="0"/>
              <a:pPr eaLnBrk="1" hangingPunct="1"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C9D38F1-91B2-486B-B1A6-5625FBFA51B8}" type="slidenum">
              <a:rPr lang="ar-SA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10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4A5FC3-6381-4001-B1DF-B4A990ACA78C}" type="slidenum">
              <a:rPr lang="ar-SA" smtClean="0"/>
              <a:pPr eaLnBrk="1" hangingPunct="1"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21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94CE7-CE9C-4460-A6E2-BC41810A746C}" type="slidenum">
              <a:rPr lang="ar-SA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31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6B79-10F0-48D2-AA1C-C5812219C509}" type="slidenum">
              <a:rPr lang="ar-SA" smtClean="0"/>
              <a:pPr eaLnBrk="1" hangingPunct="1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3D487-C23E-4E1E-8598-4122120AE640}" type="slidenum">
              <a:rPr lang="ar-SA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4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51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1C66B0E-0D09-49C9-BE46-0FA5DA51C940}" type="slidenum">
              <a:rPr lang="ar-SA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61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82024C-1E84-417B-880F-7E891C9E27F0}" type="slidenum">
              <a:rPr lang="ar-SA" smtClean="0"/>
              <a:pPr eaLnBrk="1" hangingPunct="1"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87956D8-B128-49EE-BE53-72AF409912A4}" type="slidenum">
              <a:rPr lang="he-IL" smtClean="0"/>
              <a:pPr eaLnBrk="1" hangingPunct="1"/>
              <a:t>69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37219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 anchor="b"/>
          <a:lstStyle>
            <a:lvl1pPr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B565F3F-2C65-42A6-93F7-234A4AF0B242}" type="slidenum">
              <a:rPr lang="he-IL" altLang="en-US" sz="1200">
                <a:latin typeface="Times New Roman" pitchFamily="18" charset="0"/>
              </a:rPr>
              <a:pPr algn="r">
                <a:spcBef>
                  <a:spcPct val="0"/>
                </a:spcBef>
              </a:pPr>
              <a:t>69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/>
          <a:lstStyle/>
          <a:p>
            <a:pPr eaLnBrk="1" hangingPunct="1"/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82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F3F234-A89B-4DFA-9C26-D55C6DE0E61E}" type="slidenum">
              <a:rPr lang="ar-SA" smtClean="0"/>
              <a:pPr eaLnBrk="1" hangingPunct="1"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92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997A84-010B-4751-B087-B95C2FF2039B}" type="slidenum">
              <a:rPr lang="ar-SA" smtClean="0"/>
              <a:pPr eaLnBrk="1" hangingPunct="1"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02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45B131-2B9A-4F3A-B79C-933D4D501BAE}" type="slidenum">
              <a:rPr lang="ar-SA" smtClean="0"/>
              <a:pPr eaLnBrk="1" hangingPunct="1"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356B08-3846-4E78-9E11-C8B978699404}" type="slidenum">
              <a:rPr lang="he-IL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13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BCB002-B6DA-4320-8402-8CD2BB3A10BE}" type="slidenum">
              <a:rPr lang="ar-SA" smtClean="0"/>
              <a:pPr eaLnBrk="1" hangingPunct="1"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23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D26DF73-53FB-4592-8337-7537B541D796}" type="slidenum">
              <a:rPr lang="ar-SA" smtClean="0"/>
              <a:pPr eaLnBrk="1" hangingPunct="1"/>
              <a:t>74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DCDC6C4-8B22-48A1-9254-C818BFBF807D}" type="slidenum">
              <a:rPr lang="ar-SA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E3B6DD-E0A8-4C0B-8B51-55A6CD52661B}" type="slidenum">
              <a:rPr lang="ar-SA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01D1F-6549-4641-9C72-1EBE824E0DD6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4EEAB-8476-4AA0-B2B3-E39894AAC94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C87FD-5894-406D-8CB8-C2065B065D9F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2DCC-C41E-4644-BF40-11DB5E7B0E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44E4-3615-41F6-85C2-DD32FAE2569C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5E6E-3982-42BD-B248-7E244B3F2DB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CB439-B3ED-4772-B7E6-99B093467C3C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B6C3D-D32F-4E81-AB3E-53AD1C7684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2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665ED-7B69-4880-8366-EDA360FD5874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C154-CED7-4738-A174-9B6E0C5848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7010-22B5-4C78-8E29-6E50BFD9A69C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D4D1-56A8-4E4E-BE79-DECFDD6490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722ED-B7B8-4974-ACA0-CF64D42F6995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02D-9929-48D1-94EE-47DA85B2121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4D0A0-DE53-422D-9592-8777B33251C8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D336B-F2F4-4712-A5B0-AF7FA2EC472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D2B71-0053-4854-9AC0-5ADB9A6B6AD9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A2C6C-CC8E-4C9C-8705-3554B510E1E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E87A2-5D07-4D76-8F26-D78D623E44F5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923B-2A60-4641-B14F-0D7C248D285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6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D133B-8929-4235-830D-0FFAEC930BC3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F69CD-267F-4D93-BFFF-63C3555D7C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07D7F-DFC6-4C13-B459-5928AF17B4FC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4DB57-5BA0-488B-ABFA-21750970AE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F65B-2B90-4C12-8336-B484B42B5870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5FA04-3C0E-4FA4-8812-E0F430C91A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8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2E7EA-A41C-4C98-ADDC-667C93F72F0A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7066-3475-458A-9DDB-F7259B4325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8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EF4F1-AFBC-436F-9D01-A9E64F168B2D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8D0A-79EB-4F7F-8283-CE2CC57FBF4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4EE2B-2965-429C-A422-CA256B28D7C8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8D0F-F8D6-47DA-98E1-B77BCEAA8D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8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A3635-6744-4679-A22B-456C427898C0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CB7EB-97F2-4B1D-B3B9-37C1F70FD9A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775E1-9483-487B-B0D3-5CF6C4291524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9804A-9F6A-43F0-92B4-9DA263F739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0481-8160-44E2-A3E2-8255443CE992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9EDB-62D3-49D4-B071-C22E21F9C17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329E-6E3A-4CE6-8D46-C1C30210108A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F6F3-4C4D-48A3-9BDA-2FC9A1184ED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F3321-765F-4094-BB19-FAF2C076A913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B3F59-AD86-4D86-A822-173859EF551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7A4C-808B-4530-8C78-EA4D975244C0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69795-5F35-4A55-B6BE-65162A764D7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4943D-7481-4FF6-A167-FC7D02D8EC45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8C3E0-56AD-4995-96F7-CFECB507A24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6FD3-B668-4052-91F3-06D9272FA07A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DDA0-5252-4691-A969-901FE43455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7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B0A7F312-824C-4758-9C67-411DD87A4ED0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B2CB35-E3EC-4BEC-838B-60F7F3863C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4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FE056DBB-CF89-4910-9588-C09F598C65D5}" type="datetime1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6913D1-DFA0-493E-8ADD-E4C4FF80D17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s://en.wikipedia.org/wiki/World_Wide_Web_Consortium" TargetMode="External"/><Relationship Id="rId4" Type="http://schemas.openxmlformats.org/officeDocument/2006/relationships/hyperlink" Target="https://en.wikipedia.org/wiki/Hypertext_Transfer_Protocol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F4FDB6-4E37-4370-B538-320CE5F08FCF}" type="slidenum">
              <a:rPr lang="ar-SA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1905000" y="4495800"/>
            <a:ext cx="525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3: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Summer 2015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C0BEBD-3642-4005-BB77-68E3343C6034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Power of Two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Input: integer A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Output: is there an integer N such that A == 2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C5E80A-3F7A-4020-8BB7-01FF43D7D8AC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Power of Two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413" y="1884363"/>
            <a:ext cx="3100387" cy="161448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99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is_power_of_two</a:t>
            </a:r>
            <a:r>
              <a:rPr lang="en-US" dirty="0"/>
              <a:t>(a):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while</a:t>
            </a:r>
            <a:r>
              <a:rPr lang="en-US" dirty="0"/>
              <a:t> a &gt; 1 </a:t>
            </a:r>
            <a:r>
              <a:rPr lang="en-US" dirty="0">
                <a:solidFill>
                  <a:srgbClr val="FF9900"/>
                </a:solidFill>
              </a:rPr>
              <a:t>and</a:t>
            </a:r>
            <a:r>
              <a:rPr lang="en-US" dirty="0"/>
              <a:t> a%2 == 0:</a:t>
            </a:r>
          </a:p>
          <a:p>
            <a:pPr>
              <a:defRPr/>
            </a:pPr>
            <a:r>
              <a:rPr lang="en-US" dirty="0"/>
              <a:t>        a = </a:t>
            </a:r>
            <a:r>
              <a:rPr lang="en-US" dirty="0" smtClean="0"/>
              <a:t>a // 2</a:t>
            </a:r>
            <a:endParaRPr lang="en-US" dirty="0"/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return</a:t>
            </a:r>
            <a:r>
              <a:rPr lang="en-US" dirty="0"/>
              <a:t> a == 1</a:t>
            </a:r>
          </a:p>
        </p:txBody>
      </p:sp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2157413" y="3962400"/>
            <a:ext cx="4624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/>
              <a:t>&gt;&gt;&gt; is_power_of_two(8)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is_power_of_two(12)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False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is_power_of_two(16)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BEB4E6-6DED-42B5-A758-26155C26999E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Write a program that prints an upside-down half triangle of *.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height of the pyramid is the input.</a:t>
            </a:r>
          </a:p>
          <a:p>
            <a:pPr eaLnBrk="1" hangingPunct="1"/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924800" y="3033713"/>
            <a:ext cx="87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924800" y="3657600"/>
            <a:ext cx="59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7924800" y="39957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7924800" y="3352800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7939088" y="4329113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6934200" y="3262313"/>
            <a:ext cx="1066800" cy="15240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Triangle Printout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324615" grpId="0"/>
      <p:bldP spid="324616" grpId="0"/>
      <p:bldP spid="3246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1ECD14-F7DD-4F2C-A147-197B8B0A493B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Triangle Printout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447800"/>
            <a:ext cx="2743200" cy="12001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99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triangle_printout</a:t>
            </a:r>
            <a:r>
              <a:rPr lang="en-US" dirty="0"/>
              <a:t>(w):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99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(w, 0, -1):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 smtClean="0">
                <a:solidFill>
                  <a:srgbClr val="7030A0"/>
                </a:solidFill>
              </a:rPr>
              <a:t>print(</a:t>
            </a:r>
            <a:r>
              <a:rPr lang="en-US" dirty="0" smtClean="0">
                <a:solidFill>
                  <a:srgbClr val="00B050"/>
                </a:solidFill>
              </a:rPr>
              <a:t>'*‘ </a:t>
            </a:r>
            <a:r>
              <a:rPr lang="en-US" dirty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2362200" y="2971800"/>
            <a:ext cx="29718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/>
              <a:t>&gt;&gt;&gt; triangle_printout(4)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triangle_printout(7)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</a:t>
            </a:r>
            <a:endParaRPr lang="he-IL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err="1" smtClean="0"/>
              <a:t>Srinivasa</a:t>
            </a:r>
            <a:r>
              <a:rPr lang="en-GB" b="1" dirty="0" smtClean="0"/>
              <a:t> </a:t>
            </a:r>
            <a:r>
              <a:rPr lang="en-GB" b="1" dirty="0" err="1" smtClean="0"/>
              <a:t>Ramanujan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22 December 1887 – 26 April </a:t>
            </a:r>
            <a:r>
              <a:rPr lang="en-US" sz="2400" dirty="0" smtClean="0"/>
              <a:t>1920</a:t>
            </a:r>
          </a:p>
          <a:p>
            <a:r>
              <a:rPr lang="en-US" sz="2400" dirty="0" smtClean="0"/>
              <a:t>Indian </a:t>
            </a:r>
            <a:r>
              <a:rPr lang="en-US" sz="2400" dirty="0"/>
              <a:t>mathematician and autodidact </a:t>
            </a:r>
            <a:endParaRPr lang="en-US" sz="2400" dirty="0" smtClean="0"/>
          </a:p>
          <a:p>
            <a:r>
              <a:rPr lang="en-US" sz="2400" dirty="0" smtClean="0"/>
              <a:t>Almost </a:t>
            </a:r>
            <a:r>
              <a:rPr lang="en-US" sz="2400" dirty="0"/>
              <a:t>no formal training in </a:t>
            </a:r>
            <a:r>
              <a:rPr lang="en-US" sz="2400" dirty="0" smtClean="0"/>
              <a:t>mathematics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ade </a:t>
            </a:r>
            <a:r>
              <a:rPr lang="en-US" sz="2400" dirty="0"/>
              <a:t>extraordinary contributions to mathematical analysis, number theory, infinite series, and continued </a:t>
            </a:r>
            <a:r>
              <a:rPr lang="en-US" sz="2400" dirty="0" smtClean="0"/>
              <a:t>fractions</a:t>
            </a:r>
          </a:p>
          <a:p>
            <a:r>
              <a:rPr lang="en-US" sz="2400" dirty="0" smtClean="0"/>
              <a:t>Had </a:t>
            </a:r>
            <a:r>
              <a:rPr lang="en-US" sz="2400" dirty="0"/>
              <a:t>a famous partnership with the English mathematician G. H. Hardy. </a:t>
            </a:r>
            <a:endParaRPr lang="en-US" sz="2400" dirty="0" smtClean="0"/>
          </a:p>
          <a:p>
            <a:r>
              <a:rPr lang="en-US" sz="2400" dirty="0" smtClean="0"/>
              <a:t>Independently </a:t>
            </a:r>
            <a:r>
              <a:rPr lang="en-US" sz="2400" dirty="0"/>
              <a:t>compiled nearly 3900 results (mostly identities and </a:t>
            </a:r>
            <a:r>
              <a:rPr lang="en-US" sz="2400" dirty="0" smtClean="0"/>
              <a:t>equations</a:t>
            </a:r>
          </a:p>
          <a:p>
            <a:r>
              <a:rPr lang="en-US" sz="2400" dirty="0" smtClean="0"/>
              <a:t>The </a:t>
            </a:r>
            <a:r>
              <a:rPr lang="en-US" sz="2400" i="1" dirty="0" err="1"/>
              <a:t>Ramanujan</a:t>
            </a:r>
            <a:r>
              <a:rPr lang="en-US" sz="2400" i="1" dirty="0"/>
              <a:t> Journal</a:t>
            </a:r>
            <a:r>
              <a:rPr lang="en-US" sz="2400" dirty="0"/>
              <a:t>, an international publication, was launched to publish work in all areas of mathematics influenced by his work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4DB57-5BA0-488B-ABFA-21750970AEEF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 descr="Srinivasa Ramanujan - OPC -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76200"/>
            <a:ext cx="21431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9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93623E-2913-4DC6-998A-D5D603C90F35}" type="slidenum">
              <a:rPr lang="he-IL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Consider the following function, operating on two arguments:</a:t>
            </a: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linear_combination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(x, y):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y = 2 * y</a:t>
            </a:r>
          </a:p>
          <a:p>
            <a:pPr lvl="1">
              <a:buFontTx/>
              <a:buNone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x + y</a:t>
            </a:r>
          </a:p>
          <a:p>
            <a:pPr lvl="1">
              <a:buFontTx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formal parameters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their “life time" is just the execution of the function. They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disappear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when the function is returned.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3779838" y="5410200"/>
            <a:ext cx="4379912" cy="1223963"/>
            <a:chOff x="3779912" y="5409728"/>
            <a:chExt cx="4379912" cy="1224136"/>
          </a:xfrm>
        </p:grpSpPr>
        <p:sp>
          <p:nvSpPr>
            <p:cNvPr id="4" name="Rectangle 3"/>
            <p:cNvSpPr/>
            <p:nvPr/>
          </p:nvSpPr>
          <p:spPr>
            <a:xfrm>
              <a:off x="4718124" y="5409728"/>
              <a:ext cx="2520950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462" name="TextBox 5"/>
            <p:cNvSpPr txBox="1">
              <a:spLocks noChangeArrowheads="1"/>
            </p:cNvSpPr>
            <p:nvPr/>
          </p:nvSpPr>
          <p:spPr bwMode="auto">
            <a:xfrm>
              <a:off x="4862264" y="5553744"/>
              <a:ext cx="223224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linear_combination</a:t>
              </a:r>
            </a:p>
            <a:p>
              <a:pPr eaLnBrk="1" hangingPunct="1"/>
              <a:endParaRPr lang="en-US">
                <a:cs typeface="Arial" pitchFamily="34" charset="0"/>
              </a:endParaRPr>
            </a:p>
            <a:p>
              <a:pPr eaLnBrk="1" hangingPunct="1"/>
              <a:r>
                <a:rPr lang="en-US">
                  <a:cs typeface="Arial" pitchFamily="34" charset="0"/>
                </a:rPr>
                <a:t>x, y</a:t>
              </a:r>
              <a:endParaRPr lang="he-I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79912" y="6021002"/>
              <a:ext cx="92392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5899" y="6094038"/>
              <a:ext cx="9239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14"/>
            <p:cNvSpPr txBox="1">
              <a:spLocks noChangeArrowheads="1"/>
            </p:cNvSpPr>
            <p:nvPr/>
          </p:nvSpPr>
          <p:spPr bwMode="auto">
            <a:xfrm>
              <a:off x="3851920" y="5589240"/>
              <a:ext cx="64807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>
                  <a:cs typeface="Arial" pitchFamily="34" charset="0"/>
                </a:rPr>
                <a:t>3, 4</a:t>
              </a:r>
              <a:endParaRPr lang="he-IL">
                <a:cs typeface="Arial" pitchFamily="34" charset="0"/>
              </a:endParaRPr>
            </a:p>
          </p:txBody>
        </p:sp>
        <p:sp>
          <p:nvSpPr>
            <p:cNvPr id="19466" name="TextBox 15"/>
            <p:cNvSpPr txBox="1">
              <a:spLocks noChangeArrowheads="1"/>
            </p:cNvSpPr>
            <p:nvPr/>
          </p:nvSpPr>
          <p:spPr bwMode="auto">
            <a:xfrm>
              <a:off x="7340984" y="5648232"/>
              <a:ext cx="64807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>
                  <a:cs typeface="Arial" pitchFamily="34" charset="0"/>
                </a:rPr>
                <a:t>11</a:t>
              </a:r>
              <a:endParaRPr lang="he-IL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a = 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b = 4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linear combination(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a,b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11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this is the correct value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a</a:t>
            </a:r>
          </a:p>
          <a:p>
            <a:pPr>
              <a:buFontTx/>
              <a:buNone/>
            </a:pPr>
            <a:r>
              <a:rPr lang="he-IL" sz="2400" dirty="0" smtClean="0">
                <a:solidFill>
                  <a:srgbClr val="1A1AE6"/>
                </a:solidFill>
                <a:latin typeface="CMTT8"/>
              </a:rPr>
              <a:t>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b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4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b has NOT changed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change in y is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inside the body of the function.</a:t>
            </a:r>
            <a:endParaRPr lang="en-US" sz="2400" dirty="0" smtClean="0">
              <a:latin typeface="CMTT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x = 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y = 4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linear_combination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x,y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11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this is the correct value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x</a:t>
            </a:r>
          </a:p>
          <a:p>
            <a:pPr>
              <a:buFontTx/>
              <a:buNone/>
            </a:pPr>
            <a:r>
              <a:rPr lang="he-IL" sz="2400" dirty="0" smtClean="0">
                <a:solidFill>
                  <a:srgbClr val="1A1AE6"/>
                </a:solidFill>
                <a:latin typeface="CMTT8"/>
              </a:rPr>
              <a:t>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y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4</a:t>
            </a:r>
          </a:p>
          <a:p>
            <a:pPr>
              <a:buFontTx/>
              <a:buNone/>
            </a:pPr>
            <a:r>
              <a:rPr lang="en-US" sz="2400" dirty="0" smtClean="0">
                <a:latin typeface="CMTT8"/>
                <a:cs typeface="Arial" pitchFamily="34" charset="0"/>
              </a:rPr>
              <a:t>The y in the calling environment and the y in the function are </a:t>
            </a:r>
            <a:r>
              <a:rPr lang="en-US" sz="2400" dirty="0" smtClean="0">
                <a:solidFill>
                  <a:srgbClr val="C00000"/>
                </a:solidFill>
                <a:latin typeface="CMTT8"/>
                <a:cs typeface="Arial" pitchFamily="34" charset="0"/>
              </a:rPr>
              <a:t>not the same variable</a:t>
            </a:r>
            <a:r>
              <a:rPr lang="en-US" sz="2400" dirty="0" smtClean="0">
                <a:latin typeface="CMTT8"/>
                <a:cs typeface="Arial" pitchFamily="34" charset="0"/>
              </a:rPr>
              <a:t>!</a:t>
            </a:r>
          </a:p>
          <a:p>
            <a:pPr>
              <a:buFontTx/>
              <a:buNone/>
            </a:pP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6172200"/>
            <a:ext cx="3852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http://pythontutor.com/visualize.html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AB28F9-E560-4618-BC73-138F3E72A40D}" type="slidenum">
              <a:rPr lang="he-IL" smtClean="0">
                <a:cs typeface="Arial" pitchFamily="34" charset="0"/>
              </a:rPr>
              <a:pPr eaLnBrk="1" hangingPunct="1"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Other Types of Functions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– member of 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(e.g., String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str.lower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Built-in functions – already defined (e.g.,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Ada </a:t>
            </a:r>
            <a:r>
              <a:rPr lang="en-GB" b="1" dirty="0" smtClean="0"/>
              <a:t>Lovelace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sz="2800" dirty="0"/>
              <a:t>Augusta Ada King, Countess of Lovelace </a:t>
            </a:r>
            <a:r>
              <a:rPr lang="en-US" sz="2800" dirty="0" smtClean="0"/>
              <a:t> (</a:t>
            </a:r>
            <a:r>
              <a:rPr lang="en-US" sz="2800" i="1" dirty="0" smtClean="0"/>
              <a:t>née</a:t>
            </a:r>
            <a:r>
              <a:rPr lang="en-US" sz="2800" dirty="0" smtClean="0"/>
              <a:t> Byron)</a:t>
            </a:r>
          </a:p>
          <a:p>
            <a:r>
              <a:rPr lang="en-US" sz="2800" dirty="0" smtClean="0"/>
              <a:t>10/12/1815 </a:t>
            </a:r>
            <a:r>
              <a:rPr lang="en-US" sz="2800" dirty="0"/>
              <a:t>– </a:t>
            </a:r>
            <a:r>
              <a:rPr lang="en-US" sz="2800" dirty="0" smtClean="0"/>
              <a:t>27/11/1852</a:t>
            </a:r>
          </a:p>
          <a:p>
            <a:r>
              <a:rPr lang="en-US" sz="2800" dirty="0" smtClean="0"/>
              <a:t>English </a:t>
            </a:r>
            <a:r>
              <a:rPr lang="en-US" sz="2800" dirty="0"/>
              <a:t>mathematician and writer, </a:t>
            </a:r>
            <a:endParaRPr lang="en-US" sz="2800" dirty="0" smtClean="0"/>
          </a:p>
          <a:p>
            <a:r>
              <a:rPr lang="en-US" sz="2800" dirty="0" smtClean="0"/>
              <a:t>known </a:t>
            </a:r>
            <a:r>
              <a:rPr lang="en-US" sz="2800" dirty="0"/>
              <a:t>for her work on Charles Babbage's early mechanical general-purpose computer, the Analytical Engine. </a:t>
            </a:r>
            <a:endParaRPr lang="en-US" sz="2800" dirty="0" smtClean="0"/>
          </a:p>
          <a:p>
            <a:r>
              <a:rPr lang="en-US" sz="2800" dirty="0" smtClean="0"/>
              <a:t>Recognized for the </a:t>
            </a:r>
            <a:r>
              <a:rPr lang="en-US" sz="2800" b="1" dirty="0"/>
              <a:t>first algorithm </a:t>
            </a:r>
            <a:endParaRPr lang="en-US" sz="2800" b="1" dirty="0" smtClean="0"/>
          </a:p>
          <a:p>
            <a:r>
              <a:rPr lang="en-US" sz="2800" dirty="0" smtClean="0"/>
              <a:t>Regarded </a:t>
            </a:r>
            <a:r>
              <a:rPr lang="en-US" sz="2800" dirty="0"/>
              <a:t>as the </a:t>
            </a:r>
            <a:r>
              <a:rPr lang="en-US" sz="2800" b="1" dirty="0"/>
              <a:t>first computer </a:t>
            </a:r>
            <a:r>
              <a:rPr lang="en-US" sz="2800" b="1" dirty="0" smtClean="0"/>
              <a:t>programmer</a:t>
            </a:r>
            <a:endParaRPr lang="he-IL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4DB57-5BA0-488B-ABFA-21750970AEEF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Ada Lovelace portra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38299"/>
            <a:ext cx="20955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7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358283"/>
                <a:ext cx="7772400" cy="4514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Problem</a:t>
                </a:r>
              </a:p>
              <a:p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Calculate an approximation of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&gt;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Newton </a:t>
                </a:r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found a series that converges </a:t>
                </a:r>
                <a:r>
                  <a:rPr lang="en-US" sz="2800" dirty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rad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:</m:t>
                    </m:r>
                  </m:oMath>
                </a14:m>
                <a:endParaRPr lang="en-US" sz="28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32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283"/>
                <a:ext cx="7772400" cy="4514441"/>
              </a:xfrm>
              <a:prstGeom prst="rect">
                <a:avLst/>
              </a:prstGeom>
              <a:blipFill rotWithShape="1">
                <a:blip r:embed="rId3"/>
                <a:stretch>
                  <a:fillRect l="-1961"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2AEE0-AC0D-4DD5-A15F-92B5F8E14440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p:pic>
        <p:nvPicPr>
          <p:cNvPr id="14340" name="Picture 4" descr="sqrt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68802"/>
            <a:ext cx="3581400" cy="339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8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184105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E464A8-3FEA-446B-BF0A-A1545FEDAE40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80935"/>
              </p:ext>
            </p:extLst>
          </p:nvPr>
        </p:nvGraphicFramePr>
        <p:xfrm>
          <a:off x="242654" y="3522956"/>
          <a:ext cx="8596546" cy="2530504"/>
        </p:xfrm>
        <a:graphic>
          <a:graphicData uri="http://schemas.openxmlformats.org/drawingml/2006/table">
            <a:tbl>
              <a:tblPr/>
              <a:tblGrid>
                <a:gridCol w="3110146"/>
                <a:gridCol w="5486400"/>
              </a:tblGrid>
              <a:tr h="312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n/x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4/3 = 1.334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½ (1+ 2) = 3/2 = 1.5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24/17</a:t>
                      </a:r>
                      <a:r>
                        <a:rPr kumimoji="0" lang="en-US" altLang="he-IL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= 1.412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 ½ (3/2 + 4/3) =  17/12 = 1.416666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816/577 = 1.414211…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½ (17/12 + 24/17) = 577/408 = 1.4142156…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84" name="Rectangle 30"/>
              <p:cNvSpPr>
                <a:spLocks noChangeArrowheads="1"/>
              </p:cNvSpPr>
              <p:nvPr/>
            </p:nvSpPr>
            <p:spPr bwMode="auto">
              <a:xfrm>
                <a:off x="152400" y="990600"/>
                <a:ext cx="8382000" cy="480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609600" indent="-609600"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990600" indent="-53340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9pPr>
              </a:lstStyle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guess: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x = 1</a:t>
                </a:r>
              </a:p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Repeat:</a:t>
                </a:r>
                <a:endParaRPr lang="en-US" altLang="he-I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buNone/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guess: average </a:t>
                </a:r>
                <a:r>
                  <a:rPr lang="en-US" altLang="he-IL" sz="24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x</a:t>
                </a:r>
                <a:r>
                  <a:rPr lang="en-US" altLang="he-IL" sz="24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n/x</a:t>
                </a:r>
              </a:p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the guess is close enough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stop</a:t>
                </a:r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eaLnBrk="1" hangingPunct="1">
                  <a:buNone/>
                </a:pPr>
                <a:r>
                  <a:rPr lang="en-US" altLang="he-IL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he-IL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he-IL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1.41421356…</a:t>
                </a:r>
                <a:endParaRPr lang="en-US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8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990600"/>
                <a:ext cx="8382000" cy="4800600"/>
              </a:xfrm>
              <a:prstGeom prst="rect">
                <a:avLst/>
              </a:prstGeom>
              <a:blipFill rotWithShape="1">
                <a:blip r:embed="rId3"/>
                <a:stretch>
                  <a:fillRect l="-1455" t="-10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52935F-1FA9-410B-A6C6-E1164512EEC3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371600"/>
                <a:ext cx="8229600" cy="440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the function </a:t>
                </a:r>
                <a:r>
                  <a:rPr lang="en-US" sz="2800" i="1" dirty="0" err="1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approx_sqrt</a:t>
                </a:r>
                <a:r>
                  <a:rPr lang="en-US" sz="28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wthat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receives: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a positive integer 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- the required approximation accuracy(double)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returns an approximation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 accuracy d.</a:t>
                </a:r>
              </a:p>
              <a:p>
                <a:endParaRPr lang="en-US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measurement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value in Python: abs(a)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8229600" cy="4408451"/>
              </a:xfrm>
              <a:prstGeom prst="rect">
                <a:avLst/>
              </a:prstGeom>
              <a:blipFill rotWithShape="1">
                <a:blip r:embed="rId3"/>
                <a:stretch>
                  <a:fillRect l="-1481" t="-1383" b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9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Approximating Square Root</a:t>
            </a:r>
            <a:br>
              <a:rPr lang="en-US" altLang="he-IL" smtClean="0">
                <a:latin typeface="Times New Roman" pitchFamily="18" charset="0"/>
                <a:cs typeface="Times New Roman" pitchFamily="18" charset="0"/>
              </a:rPr>
            </a:br>
            <a:endParaRPr lang="he-IL" altLang="he-IL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D27BF9-AA00-403F-A12F-08B69E2CB99C}" type="slidenum">
              <a:rPr lang="ar-SA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09600" y="2229415"/>
            <a:ext cx="7924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2800" dirty="0" err="1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approx_sqrt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d):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he-IL" sz="2800" dirty="0" smtClean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he-IL" sz="2800" dirty="0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Hedy</a:t>
            </a:r>
            <a:r>
              <a:rPr lang="en-GB" b="1" dirty="0"/>
              <a:t> </a:t>
            </a:r>
            <a:r>
              <a:rPr lang="en-GB" b="1" dirty="0" err="1" smtClean="0"/>
              <a:t>Lamarr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</a:t>
            </a:r>
            <a:r>
              <a:rPr lang="en-US" b="1" dirty="0"/>
              <a:t>Hedwig Eva Maria </a:t>
            </a:r>
            <a:r>
              <a:rPr lang="en-US" b="1" dirty="0" err="1" smtClean="0"/>
              <a:t>Kiesler</a:t>
            </a:r>
            <a:endParaRPr lang="en-US" b="1" dirty="0" smtClean="0"/>
          </a:p>
          <a:p>
            <a:r>
              <a:rPr lang="en-US" dirty="0" smtClean="0"/>
              <a:t>9 </a:t>
            </a:r>
            <a:r>
              <a:rPr lang="en-US" dirty="0"/>
              <a:t>November 1914 – 19 January 2000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Austrian </a:t>
            </a:r>
            <a:r>
              <a:rPr lang="en-US" dirty="0"/>
              <a:t>and American film actress and </a:t>
            </a:r>
            <a:r>
              <a:rPr lang="en-US" dirty="0" smtClean="0"/>
              <a:t>inventor</a:t>
            </a:r>
            <a:endParaRPr lang="en-US" dirty="0"/>
          </a:p>
          <a:p>
            <a:r>
              <a:rPr lang="en-US" dirty="0" smtClean="0"/>
              <a:t>Developed </a:t>
            </a:r>
            <a:r>
              <a:rPr lang="en-US" dirty="0"/>
              <a:t>spread spectrum and frequency hopping </a:t>
            </a:r>
            <a:r>
              <a:rPr lang="en-US" dirty="0" smtClean="0"/>
              <a:t>technology to defeat </a:t>
            </a:r>
            <a:r>
              <a:rPr lang="en-US" dirty="0"/>
              <a:t>jamming </a:t>
            </a:r>
            <a:r>
              <a:rPr lang="en-US" dirty="0" smtClean="0"/>
              <a:t>of radio communications</a:t>
            </a:r>
          </a:p>
          <a:p>
            <a:r>
              <a:rPr lang="en-US" dirty="0" smtClean="0"/>
              <a:t>Principles </a:t>
            </a:r>
            <a:r>
              <a:rPr lang="en-US" dirty="0"/>
              <a:t>of her work are now incorporated into modern Wi-Fi, CDMA and Bluetooth technology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4DB57-5BA0-488B-ABFA-21750970AEEF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0" name="Picture 2" descr="Hedy Lamarr in a 1940 MGM publicity sti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14300"/>
            <a:ext cx="2095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13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324A3-C5A5-4657-8DE7-D6CCACCDE284}" type="slidenum">
              <a:rPr lang="he-IL" smtClean="0">
                <a:cs typeface="Arial" pitchFamily="34" charset="0"/>
              </a:rPr>
              <a:pPr eaLnBrk="1" hangingPunct="1"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40E3E6-A25A-4A41-80CA-9F6B23E6C407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The Call Stack</a:t>
            </a:r>
          </a:p>
        </p:txBody>
      </p:sp>
      <p:graphicFrame>
        <p:nvGraphicFramePr>
          <p:cNvPr id="39219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374474"/>
              </p:ext>
            </p:extLst>
          </p:nvPr>
        </p:nvGraphicFramePr>
        <p:xfrm>
          <a:off x="1676400" y="1752600"/>
          <a:ext cx="4953000" cy="4114800"/>
        </p:xfrm>
        <a:graphic>
          <a:graphicData uri="http://schemas.openxmlformats.org/drawingml/2006/table">
            <a:tbl>
              <a:tblPr/>
              <a:tblGrid>
                <a:gridCol w="49530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281724-464D-4D08-AE34-AF3A0C2B2887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Call Stack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6019800" y="1371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call stack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6621463" y="2060575"/>
            <a:ext cx="1439862" cy="719138"/>
          </a:xfrm>
          <a:prstGeom prst="rect">
            <a:avLst/>
          </a:prstGeom>
          <a:solidFill>
            <a:srgbClr val="FFFF66">
              <a:alpha val="50195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</a:p>
        </p:txBody>
      </p:sp>
      <p:sp>
        <p:nvSpPr>
          <p:cNvPr id="7" name="AutoShape 22"/>
          <p:cNvSpPr>
            <a:spLocks/>
          </p:cNvSpPr>
          <p:nvPr/>
        </p:nvSpPr>
        <p:spPr bwMode="auto">
          <a:xfrm>
            <a:off x="6116638" y="2060575"/>
            <a:ext cx="152400" cy="719138"/>
          </a:xfrm>
          <a:prstGeom prst="leftBrace">
            <a:avLst>
              <a:gd name="adj1" fmla="val 3932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257800" y="224155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main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257800" y="2781300"/>
            <a:ext cx="2803525" cy="2159000"/>
            <a:chOff x="3312" y="2040"/>
            <a:chExt cx="1766" cy="1360"/>
          </a:xfrm>
        </p:grpSpPr>
        <p:sp>
          <p:nvSpPr>
            <p:cNvPr id="13329" name="Rectangle 25"/>
            <p:cNvSpPr>
              <a:spLocks noChangeArrowheads="1"/>
            </p:cNvSpPr>
            <p:nvPr/>
          </p:nvSpPr>
          <p:spPr bwMode="auto">
            <a:xfrm>
              <a:off x="4171" y="2040"/>
              <a:ext cx="907" cy="453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base</a:t>
              </a:r>
            </a:p>
          </p:txBody>
        </p:sp>
        <p:sp>
          <p:nvSpPr>
            <p:cNvPr id="13330" name="Rectangle 26"/>
            <p:cNvSpPr>
              <a:spLocks noChangeArrowheads="1"/>
            </p:cNvSpPr>
            <p:nvPr/>
          </p:nvSpPr>
          <p:spPr bwMode="auto">
            <a:xfrm>
              <a:off x="4171" y="2493"/>
              <a:ext cx="907" cy="22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exponent</a:t>
              </a:r>
            </a:p>
          </p:txBody>
        </p:sp>
        <p:sp>
          <p:nvSpPr>
            <p:cNvPr id="13331" name="Rectangle 27"/>
            <p:cNvSpPr>
              <a:spLocks noChangeArrowheads="1"/>
            </p:cNvSpPr>
            <p:nvPr/>
          </p:nvSpPr>
          <p:spPr bwMode="auto">
            <a:xfrm>
              <a:off x="4171" y="2947"/>
              <a:ext cx="907" cy="453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</a:t>
              </a:r>
            </a:p>
          </p:txBody>
        </p:sp>
        <p:sp>
          <p:nvSpPr>
            <p:cNvPr id="13332" name="Rectangle 28"/>
            <p:cNvSpPr>
              <a:spLocks noChangeArrowheads="1"/>
            </p:cNvSpPr>
            <p:nvPr/>
          </p:nvSpPr>
          <p:spPr bwMode="auto">
            <a:xfrm>
              <a:off x="4171" y="2720"/>
              <a:ext cx="907" cy="22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13333" name="AutoShape 29"/>
            <p:cNvSpPr>
              <a:spLocks/>
            </p:cNvSpPr>
            <p:nvPr/>
          </p:nvSpPr>
          <p:spPr bwMode="auto">
            <a:xfrm>
              <a:off x="3853" y="2040"/>
              <a:ext cx="96" cy="1360"/>
            </a:xfrm>
            <a:prstGeom prst="leftBrace">
              <a:avLst>
                <a:gd name="adj1" fmla="val 11805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34" name="Text Box 30"/>
            <p:cNvSpPr txBox="1">
              <a:spLocks noChangeArrowheads="1"/>
            </p:cNvSpPr>
            <p:nvPr/>
          </p:nvSpPr>
          <p:spPr bwMode="auto">
            <a:xfrm>
              <a:off x="3312" y="2601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power</a:t>
              </a:r>
            </a:p>
          </p:txBody>
        </p:sp>
        <p:sp>
          <p:nvSpPr>
            <p:cNvPr id="13335" name="Rectangle 32"/>
            <p:cNvSpPr>
              <a:spLocks noChangeArrowheads="1"/>
            </p:cNvSpPr>
            <p:nvPr/>
          </p:nvSpPr>
          <p:spPr bwMode="auto">
            <a:xfrm>
              <a:off x="4171" y="2040"/>
              <a:ext cx="907" cy="136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8077200" y="2986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2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8077200" y="3505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20</a:t>
            </a: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8077200" y="2971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3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8077200" y="34909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15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077200" y="2971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5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8077200" y="34909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17</a:t>
            </a:r>
          </a:p>
        </p:txBody>
      </p:sp>
      <p:pic>
        <p:nvPicPr>
          <p:cNvPr id="133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663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0"/>
            <a:ext cx="67246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5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45ECBD-4FF9-45A0-B666-9B8D3B32C94A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Towers of Hanoi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19138" indent="-261938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 Objective:</a:t>
            </a:r>
          </a:p>
          <a:p>
            <a:pPr lvl="1" eaLnBrk="1" hangingPunct="1"/>
            <a:r>
              <a:rPr lang="en-US" altLang="en-US" sz="3200">
                <a:latin typeface="Times New Roman" pitchFamily="18" charset="0"/>
                <a:cs typeface="Times New Roman" pitchFamily="18" charset="0"/>
              </a:rPr>
              <a:t>Move the entire stack of disks from rode S (source) to T (target) using A (auxiliary)</a:t>
            </a:r>
          </a:p>
        </p:txBody>
      </p:sp>
      <p:sp>
        <p:nvSpPr>
          <p:cNvPr id="14341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2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3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980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D41A33-6A2F-4208-9F21-FDB2F12349C2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Rules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Only one disk may be moved at a time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Each move consists of taking the upper disk from one of the rods and sliding it onto another rod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No disk may be placed on top of a smaller disk</a:t>
            </a:r>
          </a:p>
        </p:txBody>
      </p:sp>
      <p:sp>
        <p:nvSpPr>
          <p:cNvPr id="15365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6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7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281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535350-909D-4477-B91E-250C93C58CA7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28600" y="12954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EBF977-4C9E-4D81-A606-7EA51B519170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52400" y="1219200"/>
            <a:ext cx="3733800" cy="2046288"/>
            <a:chOff x="152401" y="1219200"/>
            <a:chExt cx="3733799" cy="2045732"/>
          </a:xfrm>
        </p:grpSpPr>
        <p:grpSp>
          <p:nvGrpSpPr>
            <p:cNvPr id="16428" name="Group 25"/>
            <p:cNvGrpSpPr>
              <a:grpSpLocks/>
            </p:cNvGrpSpPr>
            <p:nvPr/>
          </p:nvGrpSpPr>
          <p:grpSpPr bwMode="auto">
            <a:xfrm>
              <a:off x="152401" y="1219200"/>
              <a:ext cx="3733799" cy="1506537"/>
              <a:chOff x="1981200" y="4056063"/>
              <a:chExt cx="6215063" cy="2700337"/>
            </a:xfrm>
          </p:grpSpPr>
          <p:sp>
            <p:nvSpPr>
              <p:cNvPr id="16430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1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2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3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4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3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37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29" name="TextBox 70"/>
            <p:cNvSpPr txBox="1">
              <a:spLocks noChangeArrowheads="1"/>
            </p:cNvSpPr>
            <p:nvPr/>
          </p:nvSpPr>
          <p:spPr bwMode="auto">
            <a:xfrm>
              <a:off x="381000" y="28956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1 disk – very easy!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419600" y="1219200"/>
            <a:ext cx="4191000" cy="2046288"/>
            <a:chOff x="4419600" y="1219200"/>
            <a:chExt cx="4191000" cy="2045732"/>
          </a:xfrm>
        </p:grpSpPr>
        <p:grpSp>
          <p:nvGrpSpPr>
            <p:cNvPr id="16417" name="Group 35"/>
            <p:cNvGrpSpPr>
              <a:grpSpLocks/>
            </p:cNvGrpSpPr>
            <p:nvPr/>
          </p:nvGrpSpPr>
          <p:grpSpPr bwMode="auto">
            <a:xfrm>
              <a:off x="4419600" y="1219200"/>
              <a:ext cx="4191000" cy="1508400"/>
              <a:chOff x="1981200" y="4056063"/>
              <a:chExt cx="6215063" cy="2700337"/>
            </a:xfrm>
          </p:grpSpPr>
          <p:sp>
            <p:nvSpPr>
              <p:cNvPr id="16419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0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1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2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3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4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2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27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18" name="TextBox 7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2 disks – very easy!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6200" y="4114800"/>
            <a:ext cx="4038600" cy="1893888"/>
            <a:chOff x="76200" y="4114800"/>
            <a:chExt cx="4038600" cy="1893332"/>
          </a:xfrm>
        </p:grpSpPr>
        <p:grpSp>
          <p:nvGrpSpPr>
            <p:cNvPr id="16405" name="Group 46"/>
            <p:cNvGrpSpPr>
              <a:grpSpLocks/>
            </p:cNvGrpSpPr>
            <p:nvPr/>
          </p:nvGrpSpPr>
          <p:grpSpPr bwMode="auto">
            <a:xfrm>
              <a:off x="76200" y="4114800"/>
              <a:ext cx="4038600" cy="1447800"/>
              <a:chOff x="1981200" y="4056063"/>
              <a:chExt cx="6215063" cy="2700337"/>
            </a:xfrm>
          </p:grpSpPr>
          <p:sp>
            <p:nvSpPr>
              <p:cNvPr id="16407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8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9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0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1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2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3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4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15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16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06" name="TextBox 72"/>
            <p:cNvSpPr txBox="1">
              <a:spLocks noChangeArrowheads="1"/>
            </p:cNvSpPr>
            <p:nvPr/>
          </p:nvSpPr>
          <p:spPr bwMode="auto">
            <a:xfrm>
              <a:off x="381000" y="56388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3 disks – easy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572000" y="4038600"/>
            <a:ext cx="4267200" cy="1970088"/>
            <a:chOff x="4572000" y="4038600"/>
            <a:chExt cx="4267200" cy="1969532"/>
          </a:xfrm>
        </p:grpSpPr>
        <p:grpSp>
          <p:nvGrpSpPr>
            <p:cNvPr id="16392" name="Group 69"/>
            <p:cNvGrpSpPr>
              <a:grpSpLocks/>
            </p:cNvGrpSpPr>
            <p:nvPr/>
          </p:nvGrpSpPr>
          <p:grpSpPr bwMode="auto">
            <a:xfrm>
              <a:off x="4572000" y="4038600"/>
              <a:ext cx="4267200" cy="1523999"/>
              <a:chOff x="1981200" y="4056063"/>
              <a:chExt cx="6215063" cy="2700337"/>
            </a:xfrm>
          </p:grpSpPr>
          <p:sp>
            <p:nvSpPr>
              <p:cNvPr id="16394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5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6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7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8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9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0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1" name="AutoShape 11"/>
              <p:cNvSpPr>
                <a:spLocks noChangeArrowheads="1"/>
              </p:cNvSpPr>
              <p:nvPr/>
            </p:nvSpPr>
            <p:spPr bwMode="auto">
              <a:xfrm>
                <a:off x="2568575" y="4959350"/>
                <a:ext cx="9937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2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03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04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393" name="TextBox 73"/>
            <p:cNvSpPr txBox="1">
              <a:spLocks noChangeArrowheads="1"/>
            </p:cNvSpPr>
            <p:nvPr/>
          </p:nvSpPr>
          <p:spPr bwMode="auto">
            <a:xfrm>
              <a:off x="5181600" y="56388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4 disks?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2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FF739E-D45B-4EBE-8842-DAB20059164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for 4 Disks</a:t>
            </a:r>
          </a:p>
        </p:txBody>
      </p:sp>
      <p:grpSp>
        <p:nvGrpSpPr>
          <p:cNvPr id="17412" name="Group 15"/>
          <p:cNvGrpSpPr>
            <a:grpSpLocks/>
          </p:cNvGrpSpPr>
          <p:nvPr/>
        </p:nvGrpSpPr>
        <p:grpSpPr bwMode="auto">
          <a:xfrm>
            <a:off x="241300" y="1658938"/>
            <a:ext cx="3940175" cy="1798637"/>
            <a:chOff x="1981200" y="4056063"/>
            <a:chExt cx="6215063" cy="2700337"/>
          </a:xfrm>
        </p:grpSpPr>
        <p:sp>
          <p:nvSpPr>
            <p:cNvPr id="17450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1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2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3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4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5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6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7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8" name="Text Box 14"/>
            <p:cNvSpPr txBox="1">
              <a:spLocks noChangeArrowheads="1"/>
            </p:cNvSpPr>
            <p:nvPr/>
          </p:nvSpPr>
          <p:spPr bwMode="auto">
            <a:xfrm>
              <a:off x="2716213" y="6389688"/>
              <a:ext cx="6969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59" name="Text Box 15"/>
            <p:cNvSpPr txBox="1">
              <a:spLocks noChangeArrowheads="1"/>
            </p:cNvSpPr>
            <p:nvPr/>
          </p:nvSpPr>
          <p:spPr bwMode="auto">
            <a:xfrm>
              <a:off x="6838950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60" name="Text Box 16"/>
            <p:cNvSpPr txBox="1">
              <a:spLocks noChangeArrowheads="1"/>
            </p:cNvSpPr>
            <p:nvPr/>
          </p:nvSpPr>
          <p:spPr bwMode="auto">
            <a:xfrm>
              <a:off x="4683125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249238" y="4275138"/>
            <a:ext cx="3940175" cy="1798637"/>
            <a:chOff x="249044" y="4275365"/>
            <a:chExt cx="3940096" cy="1798328"/>
          </a:xfrm>
        </p:grpSpPr>
        <p:sp>
          <p:nvSpPr>
            <p:cNvPr id="17439" name="AutoShape 2"/>
            <p:cNvSpPr>
              <a:spLocks noChangeArrowheads="1"/>
            </p:cNvSpPr>
            <p:nvPr/>
          </p:nvSpPr>
          <p:spPr bwMode="auto">
            <a:xfrm rot="-5400000">
              <a:off x="186479" y="4952847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0" name="AutoShape 3"/>
            <p:cNvSpPr>
              <a:spLocks noChangeArrowheads="1"/>
            </p:cNvSpPr>
            <p:nvPr/>
          </p:nvSpPr>
          <p:spPr bwMode="auto">
            <a:xfrm rot="-5400000">
              <a:off x="2806693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1" name="AutoShape 4"/>
            <p:cNvSpPr>
              <a:spLocks noChangeArrowheads="1"/>
            </p:cNvSpPr>
            <p:nvPr/>
          </p:nvSpPr>
          <p:spPr bwMode="auto">
            <a:xfrm rot="-5400000">
              <a:off x="1440994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2" name="AutoShape 7"/>
            <p:cNvSpPr>
              <a:spLocks noChangeArrowheads="1"/>
            </p:cNvSpPr>
            <p:nvPr/>
          </p:nvSpPr>
          <p:spPr bwMode="auto">
            <a:xfrm>
              <a:off x="249044" y="5682522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3" name="AutoShape 8"/>
            <p:cNvSpPr>
              <a:spLocks noChangeArrowheads="1"/>
            </p:cNvSpPr>
            <p:nvPr/>
          </p:nvSpPr>
          <p:spPr bwMode="auto">
            <a:xfrm>
              <a:off x="2984311" y="5481651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4" name="AutoShape 9"/>
            <p:cNvSpPr>
              <a:spLocks noChangeArrowheads="1"/>
            </p:cNvSpPr>
            <p:nvPr/>
          </p:nvSpPr>
          <p:spPr bwMode="auto">
            <a:xfrm>
              <a:off x="1709408" y="5480444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5" name="AutoShape 10"/>
            <p:cNvSpPr>
              <a:spLocks noChangeArrowheads="1"/>
            </p:cNvSpPr>
            <p:nvPr/>
          </p:nvSpPr>
          <p:spPr bwMode="auto">
            <a:xfrm>
              <a:off x="1795959" y="5278515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6" name="AutoShape 11"/>
            <p:cNvSpPr>
              <a:spLocks noChangeArrowheads="1"/>
            </p:cNvSpPr>
            <p:nvPr/>
          </p:nvSpPr>
          <p:spPr bwMode="auto">
            <a:xfrm>
              <a:off x="1881504" y="5077644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7" name="Text Box 14"/>
            <p:cNvSpPr txBox="1">
              <a:spLocks noChangeArrowheads="1"/>
            </p:cNvSpPr>
            <p:nvPr/>
          </p:nvSpPr>
          <p:spPr bwMode="auto">
            <a:xfrm>
              <a:off x="715012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48" name="Text Box 15"/>
            <p:cNvSpPr txBox="1">
              <a:spLocks noChangeArrowheads="1"/>
            </p:cNvSpPr>
            <p:nvPr/>
          </p:nvSpPr>
          <p:spPr bwMode="auto">
            <a:xfrm>
              <a:off x="3328659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49" name="Text Box 16"/>
            <p:cNvSpPr txBox="1">
              <a:spLocks noChangeArrowheads="1"/>
            </p:cNvSpPr>
            <p:nvPr/>
          </p:nvSpPr>
          <p:spPr bwMode="auto">
            <a:xfrm>
              <a:off x="1961954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843463" y="1665288"/>
            <a:ext cx="3940175" cy="1798637"/>
            <a:chOff x="4843346" y="1665987"/>
            <a:chExt cx="3940096" cy="1798328"/>
          </a:xfrm>
        </p:grpSpPr>
        <p:sp>
          <p:nvSpPr>
            <p:cNvPr id="17427" name="AutoShape 2"/>
            <p:cNvSpPr>
              <a:spLocks noChangeArrowheads="1"/>
            </p:cNvSpPr>
            <p:nvPr/>
          </p:nvSpPr>
          <p:spPr bwMode="auto">
            <a:xfrm rot="-5400000">
              <a:off x="4780781" y="2343469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8" name="AutoShape 3"/>
            <p:cNvSpPr>
              <a:spLocks noChangeArrowheads="1"/>
            </p:cNvSpPr>
            <p:nvPr/>
          </p:nvSpPr>
          <p:spPr bwMode="auto">
            <a:xfrm rot="-5400000">
              <a:off x="7400995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9" name="AutoShape 4"/>
            <p:cNvSpPr>
              <a:spLocks noChangeArrowheads="1"/>
            </p:cNvSpPr>
            <p:nvPr/>
          </p:nvSpPr>
          <p:spPr bwMode="auto">
            <a:xfrm rot="-5400000">
              <a:off x="6035296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30" name="AutoShape 7"/>
            <p:cNvSpPr>
              <a:spLocks noChangeArrowheads="1"/>
            </p:cNvSpPr>
            <p:nvPr/>
          </p:nvSpPr>
          <p:spPr bwMode="auto">
            <a:xfrm>
              <a:off x="4843346" y="3073144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31" name="AutoShape 8"/>
            <p:cNvSpPr>
              <a:spLocks noChangeArrowheads="1"/>
            </p:cNvSpPr>
            <p:nvPr/>
          </p:nvSpPr>
          <p:spPr bwMode="auto">
            <a:xfrm>
              <a:off x="4958077" y="2872273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17432" name="Group 88"/>
            <p:cNvGrpSpPr>
              <a:grpSpLocks/>
            </p:cNvGrpSpPr>
            <p:nvPr/>
          </p:nvGrpSpPr>
          <p:grpSpPr bwMode="auto">
            <a:xfrm>
              <a:off x="6314861" y="2468265"/>
              <a:ext cx="974205" cy="598385"/>
              <a:chOff x="5043622" y="2267544"/>
              <a:chExt cx="974205" cy="598385"/>
            </a:xfrm>
          </p:grpSpPr>
          <p:sp>
            <p:nvSpPr>
              <p:cNvPr id="17436" name="AutoShape 9"/>
              <p:cNvSpPr>
                <a:spLocks noChangeArrowheads="1"/>
              </p:cNvSpPr>
              <p:nvPr/>
            </p:nvSpPr>
            <p:spPr bwMode="auto">
              <a:xfrm>
                <a:off x="5043622" y="2670344"/>
                <a:ext cx="974205" cy="195585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437" name="AutoShape 10"/>
              <p:cNvSpPr>
                <a:spLocks noChangeArrowheads="1"/>
              </p:cNvSpPr>
              <p:nvPr/>
            </p:nvSpPr>
            <p:spPr bwMode="auto">
              <a:xfrm>
                <a:off x="5130173" y="2468415"/>
                <a:ext cx="801102" cy="195586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438" name="AutoShape 11"/>
              <p:cNvSpPr>
                <a:spLocks noChangeArrowheads="1"/>
              </p:cNvSpPr>
              <p:nvPr/>
            </p:nvSpPr>
            <p:spPr bwMode="auto">
              <a:xfrm>
                <a:off x="5215718" y="2267544"/>
                <a:ext cx="630013" cy="195586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7433" name="Text Box 14"/>
            <p:cNvSpPr txBox="1">
              <a:spLocks noChangeArrowheads="1"/>
            </p:cNvSpPr>
            <p:nvPr/>
          </p:nvSpPr>
          <p:spPr bwMode="auto">
            <a:xfrm>
              <a:off x="5309314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34" name="Text Box 15"/>
            <p:cNvSpPr txBox="1">
              <a:spLocks noChangeArrowheads="1"/>
            </p:cNvSpPr>
            <p:nvPr/>
          </p:nvSpPr>
          <p:spPr bwMode="auto">
            <a:xfrm>
              <a:off x="7922961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35" name="Text Box 16"/>
            <p:cNvSpPr txBox="1">
              <a:spLocks noChangeArrowheads="1"/>
            </p:cNvSpPr>
            <p:nvPr/>
          </p:nvSpPr>
          <p:spPr bwMode="auto">
            <a:xfrm>
              <a:off x="6556256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4851400" y="4283075"/>
            <a:ext cx="3940175" cy="1798638"/>
            <a:chOff x="4850780" y="4282802"/>
            <a:chExt cx="3940096" cy="1798328"/>
          </a:xfrm>
        </p:grpSpPr>
        <p:sp>
          <p:nvSpPr>
            <p:cNvPr id="17416" name="AutoShape 2"/>
            <p:cNvSpPr>
              <a:spLocks noChangeArrowheads="1"/>
            </p:cNvSpPr>
            <p:nvPr/>
          </p:nvSpPr>
          <p:spPr bwMode="auto">
            <a:xfrm rot="-5400000">
              <a:off x="4788215" y="4960284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7" name="AutoShape 3"/>
            <p:cNvSpPr>
              <a:spLocks noChangeArrowheads="1"/>
            </p:cNvSpPr>
            <p:nvPr/>
          </p:nvSpPr>
          <p:spPr bwMode="auto">
            <a:xfrm rot="-5400000">
              <a:off x="7408429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 rot="-5400000">
              <a:off x="6042730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9" name="AutoShape 7"/>
            <p:cNvSpPr>
              <a:spLocks noChangeArrowheads="1"/>
            </p:cNvSpPr>
            <p:nvPr/>
          </p:nvSpPr>
          <p:spPr bwMode="auto">
            <a:xfrm>
              <a:off x="4850780" y="5689959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0" name="AutoShape 8"/>
            <p:cNvSpPr>
              <a:spLocks noChangeArrowheads="1"/>
            </p:cNvSpPr>
            <p:nvPr/>
          </p:nvSpPr>
          <p:spPr bwMode="auto">
            <a:xfrm>
              <a:off x="7597198" y="5489088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1" name="AutoShape 9"/>
            <p:cNvSpPr>
              <a:spLocks noChangeArrowheads="1"/>
            </p:cNvSpPr>
            <p:nvPr/>
          </p:nvSpPr>
          <p:spPr bwMode="auto">
            <a:xfrm>
              <a:off x="7682743" y="5287159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2" name="AutoShape 10"/>
            <p:cNvSpPr>
              <a:spLocks noChangeArrowheads="1"/>
            </p:cNvSpPr>
            <p:nvPr/>
          </p:nvSpPr>
          <p:spPr bwMode="auto">
            <a:xfrm>
              <a:off x="7769294" y="5085230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3" name="AutoShape 11"/>
            <p:cNvSpPr>
              <a:spLocks noChangeArrowheads="1"/>
            </p:cNvSpPr>
            <p:nvPr/>
          </p:nvSpPr>
          <p:spPr bwMode="auto">
            <a:xfrm>
              <a:off x="7854839" y="4884359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5316748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7930395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6563690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6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F658BD-B990-45A3-92B7-9AA71E15F23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n Disks?</a:t>
            </a:r>
          </a:p>
        </p:txBody>
      </p:sp>
      <p:sp>
        <p:nvSpPr>
          <p:cNvPr id="18436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7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2297113" y="5564188"/>
            <a:ext cx="1536700" cy="293687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2433638" y="5260975"/>
            <a:ext cx="1263650" cy="293688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2568575" y="4959350"/>
            <a:ext cx="993775" cy="2936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703513" y="4656138"/>
            <a:ext cx="723900" cy="293687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2838450" y="4354513"/>
            <a:ext cx="454025" cy="293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21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5B712B-52C6-4139-BA0C-41F7F4E8F4C4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430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Assume We Have a Solution for n-1 Disks</a:t>
            </a:r>
          </a:p>
        </p:txBody>
      </p:sp>
      <p:sp>
        <p:nvSpPr>
          <p:cNvPr id="19460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1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2297113" y="5854700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5" name="AutoShape 10"/>
          <p:cNvSpPr>
            <a:spLocks noChangeArrowheads="1"/>
          </p:cNvSpPr>
          <p:nvPr/>
        </p:nvSpPr>
        <p:spPr bwMode="auto">
          <a:xfrm>
            <a:off x="2433638" y="5551488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2568575" y="5249863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7" name="AutoShape 12"/>
          <p:cNvSpPr>
            <a:spLocks noChangeArrowheads="1"/>
          </p:cNvSpPr>
          <p:nvPr/>
        </p:nvSpPr>
        <p:spPr bwMode="auto">
          <a:xfrm>
            <a:off x="2703513" y="4946650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2838450" y="4645025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322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4E1EF8-D37A-42B0-AC27-081F90D832E9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1</a:t>
            </a:r>
          </a:p>
        </p:txBody>
      </p:sp>
      <p:sp>
        <p:nvSpPr>
          <p:cNvPr id="20484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0489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5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6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7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8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0493" name="AutoShape 17"/>
          <p:cNvSpPr>
            <a:spLocks noChangeArrowheads="1"/>
          </p:cNvSpPr>
          <p:nvPr/>
        </p:nvSpPr>
        <p:spPr bwMode="auto">
          <a:xfrm>
            <a:off x="3209925" y="3819525"/>
            <a:ext cx="1554163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79E3F4-01E3-4A94-BA0B-AC784C487091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2</a:t>
            </a: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1513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1518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19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0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1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2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1517" name="AutoShape 18"/>
          <p:cNvSpPr>
            <a:spLocks noChangeArrowheads="1"/>
          </p:cNvSpPr>
          <p:nvPr/>
        </p:nvSpPr>
        <p:spPr bwMode="auto">
          <a:xfrm>
            <a:off x="3209925" y="3819525"/>
            <a:ext cx="382905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421250-3AF1-4731-A2D4-62414FD78F39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3</a:t>
            </a:r>
          </a:p>
        </p:txBody>
      </p:sp>
      <p:sp>
        <p:nvSpPr>
          <p:cNvPr id="22532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6434138" y="4362450"/>
            <a:ext cx="1536700" cy="1503363"/>
            <a:chOff x="1447" y="2743"/>
            <a:chExt cx="968" cy="947"/>
          </a:xfrm>
        </p:grpSpPr>
        <p:sp>
          <p:nvSpPr>
            <p:cNvPr id="22542" name="AutoShape 10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3" name="AutoShape 11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4" name="AutoShape 12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5" name="AutoShape 13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6" name="AutoShape 14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2541" name="AutoShape 18"/>
          <p:cNvSpPr>
            <a:spLocks noChangeArrowheads="1"/>
          </p:cNvSpPr>
          <p:nvPr/>
        </p:nvSpPr>
        <p:spPr bwMode="auto">
          <a:xfrm>
            <a:off x="5006975" y="3819525"/>
            <a:ext cx="203200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E08B4F-9DB1-443D-8E0B-2C0BC590CECD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762000" y="-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How to Solve for n-1 Disks?</a:t>
            </a:r>
          </a:p>
        </p:txBody>
      </p:sp>
      <p:grpSp>
        <p:nvGrpSpPr>
          <p:cNvPr id="23556" name="Group 43"/>
          <p:cNvGrpSpPr>
            <a:grpSpLocks/>
          </p:cNvGrpSpPr>
          <p:nvPr/>
        </p:nvGrpSpPr>
        <p:grpSpPr bwMode="auto">
          <a:xfrm>
            <a:off x="903288" y="2960688"/>
            <a:ext cx="1025525" cy="1020762"/>
            <a:chOff x="144914" y="1890002"/>
            <a:chExt cx="704464" cy="658506"/>
          </a:xfrm>
        </p:grpSpPr>
        <p:sp>
          <p:nvSpPr>
            <p:cNvPr id="23578" name="AutoShape 8"/>
            <p:cNvSpPr>
              <a:spLocks noChangeArrowheads="1"/>
            </p:cNvSpPr>
            <p:nvPr/>
          </p:nvSpPr>
          <p:spPr bwMode="auto">
            <a:xfrm>
              <a:off x="144914" y="2441457"/>
              <a:ext cx="704464" cy="107051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9" name="AutoShape 9"/>
            <p:cNvSpPr>
              <a:spLocks noChangeArrowheads="1"/>
            </p:cNvSpPr>
            <p:nvPr/>
          </p:nvSpPr>
          <p:spPr bwMode="auto">
            <a:xfrm>
              <a:off x="197533" y="2330934"/>
              <a:ext cx="599228" cy="107050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0" name="AutoShape 10"/>
            <p:cNvSpPr>
              <a:spLocks noChangeArrowheads="1"/>
            </p:cNvSpPr>
            <p:nvPr/>
          </p:nvSpPr>
          <p:spPr bwMode="auto">
            <a:xfrm>
              <a:off x="250770" y="2220412"/>
              <a:ext cx="492753" cy="107051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1" name="AutoShape 11"/>
            <p:cNvSpPr>
              <a:spLocks noChangeArrowheads="1"/>
            </p:cNvSpPr>
            <p:nvPr/>
          </p:nvSpPr>
          <p:spPr bwMode="auto">
            <a:xfrm>
              <a:off x="303388" y="2110468"/>
              <a:ext cx="387517" cy="10705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2" name="AutoShape 12"/>
            <p:cNvSpPr>
              <a:spLocks noChangeArrowheads="1"/>
            </p:cNvSpPr>
            <p:nvPr/>
          </p:nvSpPr>
          <p:spPr bwMode="auto">
            <a:xfrm>
              <a:off x="356006" y="1999945"/>
              <a:ext cx="282281" cy="107050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3" name="AutoShape 13"/>
            <p:cNvSpPr>
              <a:spLocks noChangeArrowheads="1"/>
            </p:cNvSpPr>
            <p:nvPr/>
          </p:nvSpPr>
          <p:spPr bwMode="auto">
            <a:xfrm>
              <a:off x="408624" y="1890002"/>
              <a:ext cx="177045" cy="10705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26300" y="4025900"/>
            <a:ext cx="858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charset="0"/>
              </a:rPr>
              <a:t>Easy!</a:t>
            </a:r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847725" y="4594225"/>
            <a:ext cx="7046913" cy="234950"/>
          </a:xfrm>
          <a:prstGeom prst="leftArrow">
            <a:avLst>
              <a:gd name="adj1" fmla="val 50000"/>
              <a:gd name="adj2" fmla="val 4985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2481263" y="3135313"/>
            <a:ext cx="873125" cy="849312"/>
            <a:chOff x="2046620" y="3135200"/>
            <a:chExt cx="872701" cy="849190"/>
          </a:xfrm>
        </p:grpSpPr>
        <p:sp>
          <p:nvSpPr>
            <p:cNvPr id="23573" name="AutoShape 9"/>
            <p:cNvSpPr>
              <a:spLocks noChangeArrowheads="1"/>
            </p:cNvSpPr>
            <p:nvPr/>
          </p:nvSpPr>
          <p:spPr bwMode="auto">
            <a:xfrm>
              <a:off x="2046620" y="3818498"/>
              <a:ext cx="872701" cy="165892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4" name="AutoShape 10"/>
            <p:cNvSpPr>
              <a:spLocks noChangeArrowheads="1"/>
            </p:cNvSpPr>
            <p:nvPr/>
          </p:nvSpPr>
          <p:spPr bwMode="auto">
            <a:xfrm>
              <a:off x="2124153" y="3647226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5" name="AutoShape 11"/>
            <p:cNvSpPr>
              <a:spLocks noChangeArrowheads="1"/>
            </p:cNvSpPr>
            <p:nvPr/>
          </p:nvSpPr>
          <p:spPr bwMode="auto">
            <a:xfrm>
              <a:off x="2200785" y="3476849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6" name="AutoShape 12"/>
            <p:cNvSpPr>
              <a:spLocks noChangeArrowheads="1"/>
            </p:cNvSpPr>
            <p:nvPr/>
          </p:nvSpPr>
          <p:spPr bwMode="auto">
            <a:xfrm>
              <a:off x="2277416" y="3305575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7" name="AutoShape 13"/>
            <p:cNvSpPr>
              <a:spLocks noChangeArrowheads="1"/>
            </p:cNvSpPr>
            <p:nvPr/>
          </p:nvSpPr>
          <p:spPr bwMode="auto">
            <a:xfrm>
              <a:off x="2354048" y="3135200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3871913" y="3298825"/>
            <a:ext cx="717550" cy="677863"/>
            <a:chOff x="3291294" y="3298751"/>
            <a:chExt cx="717633" cy="677920"/>
          </a:xfrm>
        </p:grpSpPr>
        <p:sp>
          <p:nvSpPr>
            <p:cNvPr id="23569" name="AutoShape 10"/>
            <p:cNvSpPr>
              <a:spLocks noChangeArrowheads="1"/>
            </p:cNvSpPr>
            <p:nvPr/>
          </p:nvSpPr>
          <p:spPr bwMode="auto">
            <a:xfrm>
              <a:off x="3291294" y="3810777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0" name="AutoShape 11"/>
            <p:cNvSpPr>
              <a:spLocks noChangeArrowheads="1"/>
            </p:cNvSpPr>
            <p:nvPr/>
          </p:nvSpPr>
          <p:spPr bwMode="auto">
            <a:xfrm>
              <a:off x="3367926" y="3640400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1" name="AutoShape 12"/>
            <p:cNvSpPr>
              <a:spLocks noChangeArrowheads="1"/>
            </p:cNvSpPr>
            <p:nvPr/>
          </p:nvSpPr>
          <p:spPr bwMode="auto">
            <a:xfrm>
              <a:off x="3444557" y="3469126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2" name="AutoShape 13"/>
            <p:cNvSpPr>
              <a:spLocks noChangeArrowheads="1"/>
            </p:cNvSpPr>
            <p:nvPr/>
          </p:nvSpPr>
          <p:spPr bwMode="auto">
            <a:xfrm>
              <a:off x="3521189" y="3298751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5070475" y="3473450"/>
            <a:ext cx="563563" cy="508000"/>
            <a:chOff x="4200537" y="3473453"/>
            <a:chExt cx="564370" cy="507543"/>
          </a:xfrm>
        </p:grpSpPr>
        <p:sp>
          <p:nvSpPr>
            <p:cNvPr id="23566" name="AutoShape 11"/>
            <p:cNvSpPr>
              <a:spLocks noChangeArrowheads="1"/>
            </p:cNvSpPr>
            <p:nvPr/>
          </p:nvSpPr>
          <p:spPr bwMode="auto">
            <a:xfrm>
              <a:off x="4200537" y="3815102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7" name="AutoShape 12"/>
            <p:cNvSpPr>
              <a:spLocks noChangeArrowheads="1"/>
            </p:cNvSpPr>
            <p:nvPr/>
          </p:nvSpPr>
          <p:spPr bwMode="auto">
            <a:xfrm>
              <a:off x="4277168" y="3643828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8" name="AutoShape 13"/>
            <p:cNvSpPr>
              <a:spLocks noChangeArrowheads="1"/>
            </p:cNvSpPr>
            <p:nvPr/>
          </p:nvSpPr>
          <p:spPr bwMode="auto">
            <a:xfrm>
              <a:off x="4353800" y="3473453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" name="Group 148"/>
          <p:cNvGrpSpPr>
            <a:grpSpLocks/>
          </p:cNvGrpSpPr>
          <p:nvPr/>
        </p:nvGrpSpPr>
        <p:grpSpPr bwMode="auto">
          <a:xfrm>
            <a:off x="6302375" y="3648075"/>
            <a:ext cx="411163" cy="336550"/>
            <a:chOff x="5042873" y="3648155"/>
            <a:chExt cx="411107" cy="336267"/>
          </a:xfrm>
        </p:grpSpPr>
        <p:sp>
          <p:nvSpPr>
            <p:cNvPr id="23564" name="AutoShape 12"/>
            <p:cNvSpPr>
              <a:spLocks noChangeArrowheads="1"/>
            </p:cNvSpPr>
            <p:nvPr/>
          </p:nvSpPr>
          <p:spPr bwMode="auto">
            <a:xfrm>
              <a:off x="5042873" y="3818530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5" name="AutoShape 13"/>
            <p:cNvSpPr>
              <a:spLocks noChangeArrowheads="1"/>
            </p:cNvSpPr>
            <p:nvPr/>
          </p:nvSpPr>
          <p:spPr bwMode="auto">
            <a:xfrm>
              <a:off x="5119505" y="3648155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7546975" y="3811588"/>
            <a:ext cx="257175" cy="166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9E8C47-241A-4C06-9CE0-DA759D587050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 for n Disks</a:t>
            </a:r>
          </a:p>
        </p:txBody>
      </p: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2740025" y="1781175"/>
            <a:ext cx="3048000" cy="1485900"/>
            <a:chOff x="1981200" y="4056063"/>
            <a:chExt cx="6215063" cy="2700337"/>
          </a:xfrm>
        </p:grpSpPr>
        <p:sp>
          <p:nvSpPr>
            <p:cNvPr id="24583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4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5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6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8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0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2703513" y="4656138"/>
              <a:ext cx="723900" cy="293687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2" name="AutoShape 13"/>
            <p:cNvSpPr>
              <a:spLocks noChangeArrowheads="1"/>
            </p:cNvSpPr>
            <p:nvPr/>
          </p:nvSpPr>
          <p:spPr bwMode="auto">
            <a:xfrm>
              <a:off x="2838450" y="4354513"/>
              <a:ext cx="454025" cy="29368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3" name="Text Box 14"/>
            <p:cNvSpPr txBox="1">
              <a:spLocks noChangeArrowheads="1"/>
            </p:cNvSpPr>
            <p:nvPr/>
          </p:nvSpPr>
          <p:spPr bwMode="auto">
            <a:xfrm>
              <a:off x="2716213" y="6389688"/>
              <a:ext cx="6969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4594" name="Text Box 15"/>
            <p:cNvSpPr txBox="1">
              <a:spLocks noChangeArrowheads="1"/>
            </p:cNvSpPr>
            <p:nvPr/>
          </p:nvSpPr>
          <p:spPr bwMode="auto">
            <a:xfrm>
              <a:off x="6838950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24595" name="Text Box 16"/>
            <p:cNvSpPr txBox="1">
              <a:spLocks noChangeArrowheads="1"/>
            </p:cNvSpPr>
            <p:nvPr/>
          </p:nvSpPr>
          <p:spPr bwMode="auto">
            <a:xfrm>
              <a:off x="4683125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09600" y="35814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If there is only a single disk – easy!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n-1 disks from S to A (T is the auxiliary rode)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disk from S to T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n-1 disks from A to T (S is the auxiliary rode)</a:t>
            </a:r>
          </a:p>
        </p:txBody>
      </p:sp>
      <p:sp>
        <p:nvSpPr>
          <p:cNvPr id="24582" name="TextBox 18"/>
          <p:cNvSpPr txBox="1">
            <a:spLocks noChangeArrowheads="1"/>
          </p:cNvSpPr>
          <p:nvPr/>
        </p:nvSpPr>
        <p:spPr bwMode="auto">
          <a:xfrm>
            <a:off x="1676400" y="59436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Let us write it in Python…</a:t>
            </a:r>
            <a:endParaRPr lang="he-IL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528231-C7B7-4A9F-A70F-AB51708BFBC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762000" y="762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Python Program for Towers of Hanoi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2819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57340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5562600" cy="14557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328E265-2C30-42E1-998B-8468E4FE7E41}" type="slidenum">
              <a:rPr lang="he-IL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Review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More Python: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4A23B7-68D1-4B45-B17F-454945B4555C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Remember the Calling Stack?</a:t>
            </a:r>
          </a:p>
        </p:txBody>
      </p: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1981200" y="2462213"/>
            <a:ext cx="4821238" cy="977900"/>
            <a:chOff x="3700818" y="3045724"/>
            <a:chExt cx="4940489" cy="1351128"/>
          </a:xfrm>
        </p:grpSpPr>
        <p:sp>
          <p:nvSpPr>
            <p:cNvPr id="26639" name="Rectangle 6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40" name="Rectangle 7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hanoi(3,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629" name="Group 10"/>
          <p:cNvGrpSpPr>
            <a:grpSpLocks/>
          </p:cNvGrpSpPr>
          <p:nvPr/>
        </p:nvGrpSpPr>
        <p:grpSpPr bwMode="auto">
          <a:xfrm>
            <a:off x="1979613" y="2027238"/>
            <a:ext cx="4819650" cy="419100"/>
            <a:chOff x="3698544" y="4301877"/>
            <a:chExt cx="4940489" cy="769807"/>
          </a:xfrm>
        </p:grpSpPr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3698544" y="4394577"/>
              <a:ext cx="4940489" cy="67710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3896438" y="4301877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429000"/>
            <a:ext cx="4819650" cy="977900"/>
            <a:chOff x="3700818" y="3045724"/>
            <a:chExt cx="4940489" cy="1351128"/>
          </a:xfrm>
        </p:grpSpPr>
        <p:sp>
          <p:nvSpPr>
            <p:cNvPr id="26635" name="Rectangle 12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6" name="Rectangle 13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hanoi(2,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985963" y="4418013"/>
            <a:ext cx="4821237" cy="977900"/>
            <a:chOff x="3700818" y="3045724"/>
            <a:chExt cx="4940489" cy="1351128"/>
          </a:xfrm>
        </p:grpSpPr>
        <p:sp>
          <p:nvSpPr>
            <p:cNvPr id="26633" name="Rectangle 15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4" name="Rectangle 16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hanoi(1,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76400" y="59436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And so on…</a:t>
            </a:r>
            <a:endParaRPr lang="he-IL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480FF3-1DD7-47BD-905F-F1741F6B53AC}" type="slidenum">
              <a:rPr lang="he-IL" smtClean="0">
                <a:cs typeface="Arial" pitchFamily="34" charset="0"/>
              </a:rPr>
              <a:pPr eaLnBrk="1" hangingPunct="1"/>
              <a:t>41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3025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Factorial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smtClean="0"/>
              <a:t>As we saw, n! = 1*2*3*… *(n-1)*n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Thus, we can also define factorial the following way: </a:t>
            </a:r>
          </a:p>
          <a:p>
            <a:pPr lvl="1"/>
            <a:r>
              <a:rPr lang="en-US" smtClean="0"/>
              <a:t>0! = 1 </a:t>
            </a:r>
          </a:p>
          <a:p>
            <a:pPr lvl="1"/>
            <a:r>
              <a:rPr lang="en-US" smtClean="0"/>
              <a:t>n! = n*(n-1)! for n&gt;0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905000"/>
            <a:ext cx="2971800" cy="1189038"/>
            <a:chOff x="2976" y="1680"/>
            <a:chExt cx="1440" cy="749"/>
          </a:xfrm>
        </p:grpSpPr>
        <p:sp>
          <p:nvSpPr>
            <p:cNvPr id="30729" name="AutoShape 5"/>
            <p:cNvSpPr>
              <a:spLocks/>
            </p:cNvSpPr>
            <p:nvPr/>
          </p:nvSpPr>
          <p:spPr bwMode="auto">
            <a:xfrm rot="5400000">
              <a:off x="3564" y="1092"/>
              <a:ext cx="264" cy="1440"/>
            </a:xfrm>
            <a:prstGeom prst="rightBrace">
              <a:avLst>
                <a:gd name="adj1" fmla="val 45455"/>
                <a:gd name="adj2" fmla="val 49375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3360" y="2064"/>
              <a:ext cx="10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latin typeface="Tahoma" pitchFamily="34" charset="0"/>
                  <a:cs typeface="Arial" pitchFamily="34" charset="0"/>
                </a:rPr>
                <a:t>(n-1)! * n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2400" y="4419600"/>
            <a:ext cx="1298575" cy="914400"/>
            <a:chOff x="3356" y="3164"/>
            <a:chExt cx="818" cy="576"/>
          </a:xfrm>
        </p:grpSpPr>
        <p:sp>
          <p:nvSpPr>
            <p:cNvPr id="30727" name="AutoShape 9"/>
            <p:cNvSpPr>
              <a:spLocks/>
            </p:cNvSpPr>
            <p:nvPr/>
          </p:nvSpPr>
          <p:spPr bwMode="auto">
            <a:xfrm>
              <a:off x="3356" y="3164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rtl="1">
                <a:spcBef>
                  <a:spcPct val="0"/>
                </a:spcBef>
              </a:pPr>
              <a:endParaRPr lang="he-IL">
                <a:cs typeface="Arial" pitchFamily="34" charset="0"/>
              </a:endParaRPr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3418" y="3259"/>
              <a:ext cx="7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rtl="1" eaLnBrk="1" hangingPunct="1">
                <a:spcBef>
                  <a:spcPct val="0"/>
                </a:spcBef>
              </a:pPr>
              <a:r>
                <a:rPr lang="en-US">
                  <a:solidFill>
                    <a:srgbClr val="0000FF"/>
                  </a:solidFill>
                  <a:cs typeface="Arial" pitchFamily="34" charset="0"/>
                </a:rPr>
                <a:t>Recursive</a:t>
              </a:r>
            </a:p>
            <a:p>
              <a:pPr rtl="1" eaLnBrk="1" hangingPunct="1">
                <a:spcBef>
                  <a:spcPct val="0"/>
                </a:spcBef>
              </a:pPr>
              <a:r>
                <a:rPr lang="en-US">
                  <a:solidFill>
                    <a:srgbClr val="0000FF"/>
                  </a:solidFill>
                  <a:cs typeface="Arial" pitchFamily="34" charset="0"/>
                </a:rPr>
                <a:t>Definition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32DAC4-25E8-4C83-99B6-74A8378BD309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 Recursive Definition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can call themselves!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Different parameters!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Some functions can be defined using smaller occurrences of themselves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Every recursive function has a “termination condition” - the function stops calling itself when the condition is satisfied.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3322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7050D5-7B88-4650-84D9-ACBAEBD224E4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4196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 flipH="1">
            <a:off x="838200" y="3048000"/>
            <a:ext cx="228600" cy="1143000"/>
          </a:xfrm>
          <a:prstGeom prst="line">
            <a:avLst/>
          </a:prstGeom>
          <a:noFill/>
          <a:ln w="19050">
            <a:solidFill>
              <a:srgbClr val="E71903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152400" y="41910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</a:pPr>
            <a:r>
              <a:rPr lang="en-US">
                <a:solidFill>
                  <a:srgbClr val="E71903"/>
                </a:solidFill>
                <a:cs typeface="Arial" pitchFamily="34" charset="0"/>
              </a:rPr>
              <a:t>Termination Condition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914400" y="2743200"/>
            <a:ext cx="977900" cy="304800"/>
          </a:xfrm>
          <a:prstGeom prst="ellipse">
            <a:avLst/>
          </a:prstGeom>
          <a:noFill/>
          <a:ln w="9525">
            <a:solidFill>
              <a:srgbClr val="E719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he-IL">
              <a:solidFill>
                <a:srgbClr val="E71903"/>
              </a:solidFill>
              <a:cs typeface="Arial" pitchFamily="34" charset="0"/>
            </a:endParaRPr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V="1">
            <a:off x="2971800" y="3886200"/>
            <a:ext cx="0" cy="685800"/>
          </a:xfrm>
          <a:prstGeom prst="line">
            <a:avLst/>
          </a:prstGeom>
          <a:noFill/>
          <a:ln w="19050">
            <a:solidFill>
              <a:srgbClr val="E71903"/>
            </a:solidFill>
            <a:round/>
            <a:headEnd type="none" w="lg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1905000" y="4548188"/>
            <a:ext cx="2293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</a:pPr>
            <a:r>
              <a:rPr lang="en-US">
                <a:solidFill>
                  <a:srgbClr val="E71903"/>
                </a:solidFill>
                <a:cs typeface="Arial" pitchFamily="34" charset="0"/>
              </a:rPr>
              <a:t>Recursive Call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170113" y="3405188"/>
            <a:ext cx="2173287" cy="481012"/>
          </a:xfrm>
          <a:prstGeom prst="ellipse">
            <a:avLst/>
          </a:prstGeom>
          <a:noFill/>
          <a:ln w="9525">
            <a:solidFill>
              <a:srgbClr val="E719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2780" name="Text Box 22"/>
          <p:cNvSpPr txBox="1">
            <a:spLocks noChangeArrowheads="1"/>
          </p:cNvSpPr>
          <p:nvPr/>
        </p:nvSpPr>
        <p:spPr bwMode="auto">
          <a:xfrm>
            <a:off x="3505200" y="14620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factorial.py</a:t>
            </a:r>
          </a:p>
        </p:txBody>
      </p:sp>
      <p:pic>
        <p:nvPicPr>
          <p:cNvPr id="3278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514600"/>
            <a:ext cx="3495675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2F7802-CBB5-4B27-BC1D-F58423FA9444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7244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372749" name="Group 13"/>
          <p:cNvGraphicFramePr>
            <a:graphicFrameLocks noGrp="1"/>
          </p:cNvGraphicFramePr>
          <p:nvPr>
            <p:ph sz="half" idx="2"/>
          </p:nvPr>
        </p:nvGraphicFramePr>
        <p:xfrm>
          <a:off x="5029200" y="1905000"/>
          <a:ext cx="3124200" cy="48006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-&gt;2*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-&gt;3*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main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0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3322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7025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2C5512-988D-4EFB-9E33-9337C9DF926C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sp>
        <p:nvSpPr>
          <p:cNvPr id="34821" name="Oval 10"/>
          <p:cNvSpPr>
            <a:spLocks noChangeArrowheads="1"/>
          </p:cNvSpPr>
          <p:nvPr/>
        </p:nvSpPr>
        <p:spPr bwMode="auto">
          <a:xfrm>
            <a:off x="2222500" y="1890713"/>
            <a:ext cx="1358900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25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4826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828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4823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429048-0F63-4DC6-A685-E9EFC242C9F0}" type="slidenum">
              <a:rPr lang="he-IL" smtClean="0">
                <a:cs typeface="Arial" pitchFamily="34" charset="0"/>
              </a:rPr>
              <a:pPr eaLnBrk="1" hangingPunct="1"/>
              <a:t>46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781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Oval 10"/>
          <p:cNvSpPr>
            <a:spLocks noChangeArrowheads="1"/>
          </p:cNvSpPr>
          <p:nvPr/>
        </p:nvSpPr>
        <p:spPr bwMode="auto">
          <a:xfrm>
            <a:off x="3657600" y="2843213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584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585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5847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516959B-7C6B-45EE-81D6-81944636DEDE}" type="slidenum">
              <a:rPr lang="he-IL" smtClean="0">
                <a:cs typeface="Arial" pitchFamily="34" charset="0"/>
              </a:rPr>
              <a:pPr eaLnBrk="1" hangingPunct="1"/>
              <a:t>47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7025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Oval 10"/>
          <p:cNvSpPr>
            <a:spLocks noChangeArrowheads="1"/>
          </p:cNvSpPr>
          <p:nvPr/>
        </p:nvSpPr>
        <p:spPr bwMode="auto">
          <a:xfrm>
            <a:off x="1671638" y="1527175"/>
            <a:ext cx="3357562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687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7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688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688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688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6871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6872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6873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6875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6876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6877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AC0BB26-805D-41F7-9941-CB117A0A8128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781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Oval 10"/>
          <p:cNvSpPr>
            <a:spLocks noChangeArrowheads="1"/>
          </p:cNvSpPr>
          <p:nvPr/>
        </p:nvSpPr>
        <p:spPr bwMode="auto">
          <a:xfrm>
            <a:off x="2222500" y="18415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7902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03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7904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7905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7906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7895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7896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7897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898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7899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7900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7901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554CF4-41B1-4075-850E-E1BE3CA157B3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9238"/>
            <a:ext cx="64008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Oval 10"/>
          <p:cNvSpPr>
            <a:spLocks noChangeArrowheads="1"/>
          </p:cNvSpPr>
          <p:nvPr/>
        </p:nvSpPr>
        <p:spPr bwMode="auto">
          <a:xfrm>
            <a:off x="3657600" y="2814638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8918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892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2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892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893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893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8919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8920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892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2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892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892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892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8921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31E17-5CDD-4FD6-916D-C6EC2222E432}" type="slidenum">
              <a:rPr lang="ar-SA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Why Functions?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Why do we need functions?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Code reusability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Modularity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ADDC618-DF95-4EE9-8E49-FC83EA6BB1F4}" type="slidenum">
              <a:rPr lang="he-IL" smtClean="0">
                <a:cs typeface="Arial" pitchFamily="34" charset="0"/>
              </a:rPr>
              <a:pPr eaLnBrk="1" hangingPunct="1"/>
              <a:t>50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10"/>
          <p:cNvSpPr>
            <a:spLocks noChangeArrowheads="1"/>
          </p:cNvSpPr>
          <p:nvPr/>
        </p:nvSpPr>
        <p:spPr bwMode="auto">
          <a:xfrm>
            <a:off x="1671638" y="1497013"/>
            <a:ext cx="3357562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995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5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995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6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996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9943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9944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995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5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995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9945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39946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3994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4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3994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5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995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36F025-4804-4375-BF28-883B76DAF4D2}" type="slidenum">
              <a:rPr lang="he-IL" smtClean="0">
                <a:cs typeface="Arial" pitchFamily="34" charset="0"/>
              </a:rPr>
              <a:pPr eaLnBrk="1" hangingPunct="1"/>
              <a:t>51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986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Oval 10"/>
          <p:cNvSpPr>
            <a:spLocks noChangeArrowheads="1"/>
          </p:cNvSpPr>
          <p:nvPr/>
        </p:nvSpPr>
        <p:spPr bwMode="auto">
          <a:xfrm>
            <a:off x="2222500" y="17526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098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8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098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8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098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0967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0968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0976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7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0978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79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0980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0969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0970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2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0973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74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0975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B2E4C-A565-4044-84AD-33D783769FE1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199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200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200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200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201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1991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1992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2001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2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2003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2004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2005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1993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1994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1995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6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1997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1998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1999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000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D52B49-A898-470A-81A8-5EE8565B7598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Oval 10"/>
          <p:cNvSpPr>
            <a:spLocks noChangeArrowheads="1"/>
          </p:cNvSpPr>
          <p:nvPr/>
        </p:nvSpPr>
        <p:spPr bwMode="auto">
          <a:xfrm>
            <a:off x="1752600" y="1352550"/>
            <a:ext cx="3357563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303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303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4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304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3015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3016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303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303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3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303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3017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3018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3026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27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3028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29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3030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3031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3019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3020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21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3022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23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3024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3025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2CB950-18E3-440B-91C3-1DECEA966F9F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986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Oval 10"/>
          <p:cNvSpPr>
            <a:spLocks noChangeArrowheads="1"/>
          </p:cNvSpPr>
          <p:nvPr/>
        </p:nvSpPr>
        <p:spPr bwMode="auto">
          <a:xfrm>
            <a:off x="2222500" y="17526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4038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406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6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406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6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406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4039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4040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4056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7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59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4060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4041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4042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4050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4052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53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4054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4055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4043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4044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45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4046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47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4048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4049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508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508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8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509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5060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5061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5081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2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5083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84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5085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5062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sp>
        <p:nvSpPr>
          <p:cNvPr id="450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A100D4-992C-4962-90F3-7C9063E8ED46}" type="slidenum">
              <a:rPr lang="he-IL" smtClean="0">
                <a:cs typeface="Arial" pitchFamily="34" charset="0"/>
              </a:rPr>
              <a:pPr eaLnBrk="1" hangingPunct="1"/>
              <a:t>55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sp>
        <p:nvSpPr>
          <p:cNvPr id="45065" name="Oval 32"/>
          <p:cNvSpPr>
            <a:spLocks noChangeArrowheads="1"/>
          </p:cNvSpPr>
          <p:nvPr/>
        </p:nvSpPr>
        <p:spPr bwMode="auto">
          <a:xfrm>
            <a:off x="3600450" y="2124075"/>
            <a:ext cx="5334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5066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5067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5069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70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5071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72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5073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074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5068" name="Rectangle 64"/>
          <p:cNvSpPr>
            <a:spLocks noChangeArrowheads="1"/>
          </p:cNvSpPr>
          <p:nvPr/>
        </p:nvSpPr>
        <p:spPr bwMode="auto">
          <a:xfrm>
            <a:off x="3352800" y="632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1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317F41-0DFC-41D9-B6CE-52763671E4B5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608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610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0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610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10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610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106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087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6095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096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6097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098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6099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100" name="Text Box 17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088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6089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090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6091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092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094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2*</a:t>
              </a:r>
              <a:r>
                <a:rPr lang="en-US">
                  <a:solidFill>
                    <a:schemeClr val="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B78EA1A-8213-40F6-80DB-F6D5BC0E543C}" type="slidenum">
              <a:rPr lang="he-IL" smtClean="0">
                <a:cs typeface="Arial" pitchFamily="34" charset="0"/>
              </a:rPr>
              <a:pPr eaLnBrk="1" hangingPunct="1"/>
              <a:t>57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711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711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11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12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712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7123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7111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7113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114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7115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116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7117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7112" name="Text Box 24"/>
          <p:cNvSpPr txBox="1">
            <a:spLocks noChangeArrowheads="1"/>
          </p:cNvSpPr>
          <p:nvPr/>
        </p:nvSpPr>
        <p:spPr bwMode="auto">
          <a:xfrm>
            <a:off x="1524000" y="54102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3*</a:t>
            </a:r>
            <a:r>
              <a:rPr lang="en-US">
                <a:solidFill>
                  <a:schemeClr val="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C9AFB3-3E27-48F2-B1E8-97498EFBD131}" type="slidenum">
              <a:rPr lang="he-IL" smtClean="0">
                <a:cs typeface="Arial" pitchFamily="34" charset="0"/>
              </a:rPr>
              <a:pPr eaLnBrk="1" hangingPunct="1"/>
              <a:t>58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14400" y="3810000"/>
            <a:ext cx="1600200" cy="2286000"/>
            <a:chOff x="3744" y="1200"/>
            <a:chExt cx="1008" cy="1440"/>
          </a:xfrm>
        </p:grpSpPr>
        <p:sp>
          <p:nvSpPr>
            <p:cNvPr id="4813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813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813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813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814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8141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8133" name="Rectangle 18"/>
          <p:cNvSpPr>
            <a:spLocks noChangeArrowheads="1"/>
          </p:cNvSpPr>
          <p:nvPr/>
        </p:nvSpPr>
        <p:spPr bwMode="auto">
          <a:xfrm>
            <a:off x="1219200" y="563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4*</a:t>
            </a:r>
            <a:r>
              <a:rPr lang="en-US">
                <a:solidFill>
                  <a:schemeClr val="hlink"/>
                </a:solidFill>
              </a:rPr>
              <a:t>6</a:t>
            </a: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263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328CF-6428-4AD5-B05C-B3B60A8C1032}" type="slidenum">
              <a:rPr lang="he-IL" smtClean="0">
                <a:cs typeface="Arial" pitchFamily="34" charset="0"/>
              </a:rPr>
              <a:pPr eaLnBrk="1" hangingPunct="1"/>
              <a:t>59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General Form of Recursive Algorithms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4582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Base case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 small (non-decomposable) problem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Recursive case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larger (decomposable) problem</a:t>
            </a:r>
          </a:p>
          <a:p>
            <a:pPr>
              <a:lnSpc>
                <a:spcPct val="90000"/>
              </a:lnSpc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At least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one base case, and </a:t>
            </a: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at least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one recursive case.</a:t>
            </a:r>
          </a:p>
          <a:p>
            <a:pPr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3832225" y="3144838"/>
            <a:ext cx="4791075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2124075" y="1789113"/>
            <a:ext cx="1295400" cy="5334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551238" y="187483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</a:rPr>
              <a:t>test + base case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6934200" y="2743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</a:rPr>
              <a:t>recursive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C0D68-ADF4-4D53-A761-51DAF38A5032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000"/>
            <a:ext cx="2133600" cy="203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(x, y):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&lt; y: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x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y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10246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247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003550" y="18938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505200" y="1893888"/>
            <a:ext cx="1981200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114800" y="30845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55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810000" y="28956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3276600" y="43434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3429000" y="35814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0BED97-1E46-45B3-8396-E137E231AB12}" type="slidenum">
              <a:rPr lang="he-IL" smtClean="0">
                <a:cs typeface="Arial" pitchFamily="34" charset="0"/>
              </a:rPr>
              <a:pPr eaLnBrk="1" hangingPunct="1"/>
              <a:t>60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Short Summary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Design a recursive algorithm by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1. Solving big instances using the solution to smaller instances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Solving directly the base cases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algorithms have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1. test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recursive case(s)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3. base case(s)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Sir</a:t>
            </a:r>
            <a:r>
              <a:rPr lang="en-US" dirty="0" smtClean="0"/>
              <a:t> </a:t>
            </a:r>
            <a:r>
              <a:rPr lang="en-US" b="1" dirty="0" smtClean="0"/>
              <a:t>Tim</a:t>
            </a:r>
            <a:r>
              <a:rPr lang="en-US" dirty="0" smtClean="0"/>
              <a:t> </a:t>
            </a:r>
            <a:r>
              <a:rPr lang="en-US" b="1" dirty="0"/>
              <a:t>Berners-Lee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r>
              <a:rPr lang="en-US" b="1" dirty="0"/>
              <a:t>Sir Timothy John</a:t>
            </a:r>
            <a:r>
              <a:rPr lang="en-US" dirty="0"/>
              <a:t> "</a:t>
            </a:r>
            <a:r>
              <a:rPr lang="en-US" b="1" dirty="0"/>
              <a:t>Tim</a:t>
            </a:r>
            <a:r>
              <a:rPr lang="en-US" dirty="0"/>
              <a:t>" </a:t>
            </a:r>
            <a:r>
              <a:rPr lang="en-US" b="1" dirty="0" smtClean="0"/>
              <a:t>Berners-Lee</a:t>
            </a:r>
          </a:p>
          <a:p>
            <a:r>
              <a:rPr lang="en-US" dirty="0" smtClean="0"/>
              <a:t>8 </a:t>
            </a:r>
            <a:r>
              <a:rPr lang="en-US" dirty="0"/>
              <a:t>June </a:t>
            </a:r>
            <a:r>
              <a:rPr lang="en-US" dirty="0" smtClean="0"/>
              <a:t>1955</a:t>
            </a:r>
          </a:p>
          <a:p>
            <a:r>
              <a:rPr lang="en-US" dirty="0" smtClean="0"/>
              <a:t>English </a:t>
            </a:r>
            <a:r>
              <a:rPr lang="en-US" dirty="0">
                <a:hlinkClick r:id="rId2" tooltip="Computer science"/>
              </a:rPr>
              <a:t>computer </a:t>
            </a:r>
            <a:r>
              <a:rPr lang="en-US" dirty="0" smtClean="0">
                <a:hlinkClick r:id="rId2" tooltip="Computer science"/>
              </a:rPr>
              <a:t>scientist</a:t>
            </a:r>
            <a:endParaRPr lang="en-US" dirty="0" smtClean="0"/>
          </a:p>
          <a:p>
            <a:r>
              <a:rPr lang="en-US" dirty="0" smtClean="0"/>
              <a:t>Inventor </a:t>
            </a:r>
            <a:r>
              <a:rPr lang="en-US" dirty="0"/>
              <a:t>of the </a:t>
            </a:r>
            <a:r>
              <a:rPr lang="en-US" dirty="0">
                <a:hlinkClick r:id="rId3" tooltip="World Wide Web"/>
              </a:rPr>
              <a:t>World Wide </a:t>
            </a:r>
            <a:r>
              <a:rPr lang="en-US" dirty="0" smtClean="0">
                <a:hlinkClick r:id="rId3" tooltip="World Wide Web"/>
              </a:rPr>
              <a:t>Web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successful communication between a </a:t>
            </a:r>
            <a:r>
              <a:rPr lang="en-US" dirty="0" smtClean="0">
                <a:hlinkClick r:id="rId4" tooltip="Hypertext Transfer Protocol"/>
              </a:rPr>
              <a:t>HTTP</a:t>
            </a:r>
            <a:r>
              <a:rPr lang="en-US" dirty="0" smtClean="0"/>
              <a:t> </a:t>
            </a:r>
            <a:r>
              <a:rPr lang="en-US" dirty="0"/>
              <a:t>client and server via the Internet </a:t>
            </a:r>
            <a:endParaRPr lang="en-US" dirty="0" smtClean="0"/>
          </a:p>
          <a:p>
            <a:r>
              <a:rPr lang="en-US" dirty="0" smtClean="0"/>
              <a:t>Director </a:t>
            </a:r>
            <a:r>
              <a:rPr lang="en-US" dirty="0"/>
              <a:t>of the </a:t>
            </a:r>
            <a:r>
              <a:rPr lang="en-US" dirty="0">
                <a:hlinkClick r:id="rId5" tooltip="World Wide Web Consortium"/>
              </a:rPr>
              <a:t>World Wide Web Consortium</a:t>
            </a:r>
            <a:r>
              <a:rPr lang="en-US" dirty="0"/>
              <a:t> (W3C)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4DB57-5BA0-488B-ABFA-21750970AEEF}" type="slidenum">
              <a:rPr lang="ar-SA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4098" name="Picture 2" descr="https://upload.wikimedia.org/wikipedia/commons/thumb/d/d1/First_Web_Server.jpg/220px-First_Web_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0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ir Tim Berners-Le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29436" y="5229226"/>
            <a:ext cx="2100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world's first web server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4234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C6B2A9-01C7-4A2F-8DB0-638C1C94396E}" type="slidenum">
              <a:rPr lang="he-IL" smtClean="0">
                <a:cs typeface="Arial" pitchFamily="34" charset="0"/>
              </a:rPr>
              <a:pPr eaLnBrk="1" hangingPunct="1"/>
              <a:t>62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0EA5AB-9B84-4800-97C3-0DB50C549533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Modulo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the following iterative version of modulo calculation -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the recursive definition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46863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3810000" y="14478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Modulo.py</a:t>
            </a:r>
          </a:p>
        </p:txBody>
      </p:sp>
      <p:pic>
        <p:nvPicPr>
          <p:cNvPr id="522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163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086447-0519-45A8-904C-C10F52801B70}" type="slidenum">
              <a:rPr lang="he-IL" smtClean="0">
                <a:cs typeface="Arial" pitchFamily="34" charset="0"/>
              </a:rPr>
              <a:pPr eaLnBrk="1" hangingPunct="1"/>
              <a:t>64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	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5214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59EE38D-3761-487A-87EF-000E0EB37A83}" type="slidenum">
              <a:rPr lang="he-IL" smtClean="0">
                <a:cs typeface="Arial" pitchFamily="34" charset="0"/>
              </a:rPr>
              <a:pPr eaLnBrk="1" hangingPunct="1"/>
              <a:t>65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Fibonacci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“Naturally” recursive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 is the sum of the (n-1)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(n-2)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recursive definition is: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fib(1) = 0 ; fib(2) = 1 /* base */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fib(n) = fib(n-1) + fib(n-2)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Fibonacci</a:t>
            </a:r>
            <a:endParaRPr lang="en-US" altLang="he-IL" smtClean="0"/>
          </a:p>
        </p:txBody>
      </p:sp>
      <p:sp>
        <p:nvSpPr>
          <p:cNvPr id="55299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9624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he-IL" sz="2400" b="1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he-IL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fib_rec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fib_rec(n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</a:p>
          <a:p>
            <a:pPr marL="0" indent="0">
              <a:buFontTx/>
              <a:buNone/>
            </a:pPr>
            <a:r>
              <a:rPr lang="pt-BR" altLang="he-IL" sz="24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fib_rec(n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he-IL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0" name="Content Placeholder 2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4038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he-IL" sz="2400" b="1" dirty="0" err="1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fib_iter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  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    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    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    xn_1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n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  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   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  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    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endParaRPr lang="he-IL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B793F0-4558-483E-BE18-7A68C46EDDB1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302" name="Text Box 11"/>
          <p:cNvSpPr txBox="1">
            <a:spLocks noChangeArrowheads="1"/>
          </p:cNvSpPr>
          <p:nvPr/>
        </p:nvSpPr>
        <p:spPr bwMode="auto">
          <a:xfrm>
            <a:off x="3733800" y="11572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Arial" pitchFamily="34" charset="0"/>
              </a:rPr>
              <a:t>Fibonacci.py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72000" y="17526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84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50CE67-DB93-446D-87D8-83E0B60AC119}" type="slidenum">
              <a:rPr lang="he-IL" smtClean="0">
                <a:cs typeface="Arial" pitchFamily="34" charset="0"/>
              </a:rPr>
              <a:pPr eaLnBrk="1" hangingPunct="1"/>
              <a:t>67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0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Recursion and Efficiency</a:t>
            </a:r>
          </a:p>
        </p:txBody>
      </p:sp>
      <p:sp>
        <p:nvSpPr>
          <p:cNvPr id="20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133600"/>
            <a:ext cx="3962400" cy="4114800"/>
          </a:xfrm>
        </p:spPr>
        <p:txBody>
          <a:bodyPr/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Recursion may be much less efficient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number of redundant calls grows exponentially!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19600" y="1676400"/>
            <a:ext cx="4503738" cy="4953000"/>
            <a:chOff x="2784" y="1152"/>
            <a:chExt cx="2837" cy="3120"/>
          </a:xfrm>
        </p:grpSpPr>
        <p:graphicFrame>
          <p:nvGraphicFramePr>
            <p:cNvPr id="3" name="Diagram 2"/>
            <p:cNvGraphicFramePr/>
            <p:nvPr/>
          </p:nvGraphicFramePr>
          <p:xfrm>
            <a:off x="2784" y="1680"/>
            <a:ext cx="2400" cy="25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073" name="_s1043"/>
            <p:cNvSpPr>
              <a:spLocks noChangeArrowheads="1"/>
            </p:cNvSpPr>
            <p:nvPr/>
          </p:nvSpPr>
          <p:spPr bwMode="auto">
            <a:xfrm>
              <a:off x="4464" y="1152"/>
              <a:ext cx="533" cy="38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>
                <a:spcBef>
                  <a:spcPct val="0"/>
                </a:spcBef>
              </a:pPr>
              <a:r>
                <a:rPr lang="en-US" sz="1300">
                  <a:latin typeface="Tahoma" pitchFamily="34" charset="0"/>
                  <a:cs typeface="Arial" pitchFamily="34" charset="0"/>
                </a:rPr>
                <a:t>Fib(6)</a:t>
              </a:r>
            </a:p>
          </p:txBody>
        </p:sp>
        <p:sp>
          <p:nvSpPr>
            <p:cNvPr id="2074" name="_s1043"/>
            <p:cNvSpPr>
              <a:spLocks noChangeArrowheads="1"/>
            </p:cNvSpPr>
            <p:nvPr/>
          </p:nvSpPr>
          <p:spPr bwMode="auto">
            <a:xfrm>
              <a:off x="5088" y="1632"/>
              <a:ext cx="533" cy="38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>
                <a:spcBef>
                  <a:spcPct val="0"/>
                </a:spcBef>
              </a:pPr>
              <a:r>
                <a:rPr lang="en-US" sz="1300">
                  <a:latin typeface="Tahoma" pitchFamily="34" charset="0"/>
                  <a:cs typeface="Arial" pitchFamily="34" charset="0"/>
                </a:rPr>
                <a:t>Fib(4)</a:t>
              </a:r>
            </a:p>
          </p:txBody>
        </p:sp>
        <p:sp>
          <p:nvSpPr>
            <p:cNvPr id="2075" name="Line 46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76" name="Line 47"/>
            <p:cNvSpPr>
              <a:spLocks noChangeShapeType="1"/>
            </p:cNvSpPr>
            <p:nvPr/>
          </p:nvSpPr>
          <p:spPr bwMode="auto">
            <a:xfrm>
              <a:off x="4848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pSp>
          <p:nvGrpSpPr>
            <p:cNvPr id="2077" name="Group 48"/>
            <p:cNvGrpSpPr>
              <a:grpSpLocks/>
            </p:cNvGrpSpPr>
            <p:nvPr/>
          </p:nvGrpSpPr>
          <p:grpSpPr bwMode="auto">
            <a:xfrm>
              <a:off x="5136" y="1920"/>
              <a:ext cx="432" cy="384"/>
              <a:chOff x="480" y="3408"/>
              <a:chExt cx="432" cy="384"/>
            </a:xfrm>
          </p:grpSpPr>
          <p:sp>
            <p:nvSpPr>
              <p:cNvPr id="2081" name="Line 49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432" cy="28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2" name="Line 50"/>
              <p:cNvSpPr>
                <a:spLocks noChangeShapeType="1"/>
              </p:cNvSpPr>
              <p:nvPr/>
            </p:nvSpPr>
            <p:spPr bwMode="auto">
              <a:xfrm flipV="1">
                <a:off x="480" y="3408"/>
                <a:ext cx="384" cy="384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78" name="Group 51"/>
            <p:cNvGrpSpPr>
              <a:grpSpLocks/>
            </p:cNvGrpSpPr>
            <p:nvPr/>
          </p:nvGrpSpPr>
          <p:grpSpPr bwMode="auto">
            <a:xfrm>
              <a:off x="4416" y="2496"/>
              <a:ext cx="432" cy="385"/>
              <a:chOff x="480" y="3408"/>
              <a:chExt cx="432" cy="384"/>
            </a:xfrm>
          </p:grpSpPr>
          <p:sp>
            <p:nvSpPr>
              <p:cNvPr id="2079" name="Line 52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432" cy="28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0" name="Line 53"/>
              <p:cNvSpPr>
                <a:spLocks noChangeShapeType="1"/>
              </p:cNvSpPr>
              <p:nvPr/>
            </p:nvSpPr>
            <p:spPr bwMode="auto">
              <a:xfrm flipV="1">
                <a:off x="480" y="3408"/>
                <a:ext cx="384" cy="384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845CC1-9B88-4D75-B0CC-7846A37E0AD4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6323" name="Slide Number Placeholder 4"/>
          <p:cNvSpPr txBox="1">
            <a:spLocks noGrp="1"/>
          </p:cNvSpPr>
          <p:nvPr/>
        </p:nvSpPr>
        <p:spPr bwMode="auto">
          <a:xfrm>
            <a:off x="6248400" y="64008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97B3BCB-0EEA-487B-97BF-E0E908E57E21}" type="slidenum">
              <a:rPr lang="he-IL" altLang="en-US" sz="1000">
                <a:cs typeface="Arial" pitchFamily="34" charset="0"/>
              </a:rPr>
              <a:pPr algn="r">
                <a:spcBef>
                  <a:spcPct val="0"/>
                </a:spcBef>
              </a:pPr>
              <a:t>68</a:t>
            </a:fld>
            <a:endParaRPr lang="en-US" altLang="en-US" sz="1000">
              <a:cs typeface="Arial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Iteratively</a:t>
            </a:r>
            <a:endParaRPr lang="en-US" altLang="he-IL" baseline="3000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325" name="Group 16"/>
          <p:cNvGrpSpPr>
            <a:grpSpLocks/>
          </p:cNvGrpSpPr>
          <p:nvPr/>
        </p:nvGrpSpPr>
        <p:grpSpPr bwMode="auto">
          <a:xfrm>
            <a:off x="655638" y="3335338"/>
            <a:ext cx="8686800" cy="2757487"/>
            <a:chOff x="413" y="2101"/>
            <a:chExt cx="5472" cy="1737"/>
          </a:xfrm>
        </p:grpSpPr>
        <p:sp>
          <p:nvSpPr>
            <p:cNvPr id="56334" name="Rectangle 13"/>
            <p:cNvSpPr>
              <a:spLocks noChangeArrowheads="1"/>
            </p:cNvSpPr>
            <p:nvPr/>
          </p:nvSpPr>
          <p:spPr bwMode="auto">
            <a:xfrm>
              <a:off x="413" y="2101"/>
              <a:ext cx="5472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Operationally:</a:t>
              </a: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Halting condition:</a:t>
              </a:r>
            </a:p>
          </p:txBody>
        </p:sp>
        <p:sp>
          <p:nvSpPr>
            <p:cNvPr id="56335" name="Text Box 14"/>
            <p:cNvSpPr txBox="1">
              <a:spLocks noChangeArrowheads="1"/>
            </p:cNvSpPr>
            <p:nvPr/>
          </p:nvSpPr>
          <p:spPr bwMode="auto">
            <a:xfrm>
              <a:off x="840" y="2404"/>
              <a:ext cx="406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400" dirty="0">
                  <a:solidFill>
                    <a:srgbClr val="FF3300"/>
                  </a:solidFill>
                  <a:cs typeface="Arial" pitchFamily="34" charset="0"/>
                </a:rPr>
                <a:t>              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product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 product *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endParaRPr lang="en-US" altLang="he-IL" sz="2800" b="1" baseline="30000" dirty="0">
                <a:solidFill>
                  <a:schemeClr val="accent2"/>
                </a:solidFill>
                <a:cs typeface="Arial" pitchFamily="34" charset="0"/>
              </a:endParaRPr>
            </a:p>
            <a:p>
              <a:pPr algn="ctr"/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counter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 counter </a:t>
              </a:r>
              <a:r>
                <a:rPr lang="en-US" altLang="he-IL" sz="2800" b="1" dirty="0" smtClean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+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1</a:t>
              </a:r>
              <a:endParaRPr lang="en-US" altLang="he-IL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858" y="3511"/>
              <a:ext cx="4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counter = </a:t>
              </a:r>
              <a:r>
                <a:rPr lang="en-US" altLang="he-IL" sz="2800" b="1" dirty="0" smtClean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endParaRPr lang="en-US" altLang="he-IL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6326" name="Group 21"/>
          <p:cNvGrpSpPr>
            <a:grpSpLocks/>
          </p:cNvGrpSpPr>
          <p:nvPr/>
        </p:nvGrpSpPr>
        <p:grpSpPr bwMode="auto">
          <a:xfrm>
            <a:off x="644525" y="2351088"/>
            <a:ext cx="7200900" cy="917575"/>
            <a:chOff x="406" y="1481"/>
            <a:chExt cx="4536" cy="578"/>
          </a:xfrm>
        </p:grpSpPr>
        <p:sp>
          <p:nvSpPr>
            <p:cNvPr id="56332" name="Text Box 5"/>
            <p:cNvSpPr txBox="1">
              <a:spLocks noChangeArrowheads="1"/>
            </p:cNvSpPr>
            <p:nvPr/>
          </p:nvSpPr>
          <p:spPr bwMode="auto">
            <a:xfrm>
              <a:off x="878" y="1732"/>
              <a:ext cx="4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400" dirty="0">
                  <a:solidFill>
                    <a:srgbClr val="FF3300"/>
                  </a:solidFill>
                  <a:cs typeface="Arial" pitchFamily="34" charset="0"/>
                </a:rPr>
                <a:t>              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 = 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2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*a*…*a = 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3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*…*a</a:t>
              </a:r>
              <a:endParaRPr lang="en-US" altLang="he-IL" sz="2800" b="1" baseline="300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6333" name="Text Box 17"/>
            <p:cNvSpPr txBox="1">
              <a:spLocks noChangeArrowheads="1"/>
            </p:cNvSpPr>
            <p:nvPr/>
          </p:nvSpPr>
          <p:spPr bwMode="auto">
            <a:xfrm>
              <a:off x="406" y="1481"/>
              <a:ext cx="9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Which is:</a:t>
              </a:r>
            </a:p>
            <a:p>
              <a:pPr>
                <a:spcBef>
                  <a:spcPct val="0"/>
                </a:spcBef>
              </a:pPr>
              <a:endPara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327" name="Group 20"/>
          <p:cNvGrpSpPr>
            <a:grpSpLocks/>
          </p:cNvGrpSpPr>
          <p:nvPr/>
        </p:nvGrpSpPr>
        <p:grpSpPr bwMode="auto">
          <a:xfrm>
            <a:off x="2652713" y="1524001"/>
            <a:ext cx="5070475" cy="1093788"/>
            <a:chOff x="1671" y="1146"/>
            <a:chExt cx="3194" cy="689"/>
          </a:xfrm>
        </p:grpSpPr>
        <p:sp>
          <p:nvSpPr>
            <p:cNvPr id="56328" name="Text Box 4"/>
            <p:cNvSpPr txBox="1">
              <a:spLocks noChangeArrowheads="1"/>
            </p:cNvSpPr>
            <p:nvPr/>
          </p:nvSpPr>
          <p:spPr bwMode="auto">
            <a:xfrm>
              <a:off x="1671" y="1146"/>
              <a:ext cx="3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 = a * a * a*…*a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                             </a:t>
              </a:r>
            </a:p>
          </p:txBody>
        </p:sp>
        <p:grpSp>
          <p:nvGrpSpPr>
            <p:cNvPr id="56329" name="Group 19"/>
            <p:cNvGrpSpPr>
              <a:grpSpLocks/>
            </p:cNvGrpSpPr>
            <p:nvPr/>
          </p:nvGrpSpPr>
          <p:grpSpPr bwMode="auto">
            <a:xfrm>
              <a:off x="2400" y="1472"/>
              <a:ext cx="1092" cy="363"/>
              <a:chOff x="2400" y="1472"/>
              <a:chExt cx="1092" cy="363"/>
            </a:xfrm>
          </p:grpSpPr>
          <p:sp>
            <p:nvSpPr>
              <p:cNvPr id="56330" name="AutoShape 7"/>
              <p:cNvSpPr>
                <a:spLocks/>
              </p:cNvSpPr>
              <p:nvPr/>
            </p:nvSpPr>
            <p:spPr bwMode="auto">
              <a:xfrm rot="5400000" flipV="1">
                <a:off x="2899" y="973"/>
                <a:ext cx="93" cy="1092"/>
              </a:xfrm>
              <a:prstGeom prst="rightBrace">
                <a:avLst>
                  <a:gd name="adj1" fmla="val 105719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pPr algn="ctr" eaLnBrk="0" hangingPunct="0">
                  <a:spcBef>
                    <a:spcPct val="0"/>
                  </a:spcBef>
                </a:pPr>
                <a:endParaRPr lang="he-IL" sz="24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56331" name="Text Box 18"/>
              <p:cNvSpPr txBox="1">
                <a:spLocks noChangeArrowheads="1"/>
              </p:cNvSpPr>
              <p:nvPr/>
            </p:nvSpPr>
            <p:spPr bwMode="auto">
              <a:xfrm>
                <a:off x="2718" y="1505"/>
                <a:ext cx="4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cs typeface="Arial" pitchFamily="34" charset="0"/>
                  </a:rPr>
                  <a:t>b</a:t>
                </a:r>
                <a:r>
                  <a:rPr lang="en-US" sz="2800" dirty="0" smtClean="0">
                    <a:solidFill>
                      <a:srgbClr val="FF0000"/>
                    </a:solidFill>
                    <a:cs typeface="Arial" pitchFamily="34" charset="0"/>
                  </a:rPr>
                  <a:t>-1</a:t>
                </a:r>
                <a:endParaRPr lang="en-US" sz="28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7" name="AutoShape 7"/>
          <p:cNvSpPr>
            <a:spLocks/>
          </p:cNvSpPr>
          <p:nvPr/>
        </p:nvSpPr>
        <p:spPr bwMode="auto">
          <a:xfrm rot="5400000" flipV="1">
            <a:off x="4462627" y="2631111"/>
            <a:ext cx="106036" cy="1227138"/>
          </a:xfrm>
          <a:prstGeom prst="rightBrace">
            <a:avLst>
              <a:gd name="adj1" fmla="val 10571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algn="ctr" eaLnBrk="0" hangingPunct="0">
              <a:spcBef>
                <a:spcPct val="0"/>
              </a:spcBef>
            </a:pPr>
            <a:endParaRPr lang="he-IL" sz="240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76510" y="3321745"/>
            <a:ext cx="852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b-2</a:t>
            </a:r>
            <a:endParaRPr lang="en-US" sz="2800" dirty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D2A0DA-8B6A-4484-B2EE-221424FE9E69}" type="slidenum">
              <a:rPr lang="he-IL" smtClean="0">
                <a:cs typeface="Arial" pitchFamily="34" charset="0"/>
              </a:rPr>
              <a:pPr eaLnBrk="1" hangingPunct="1"/>
              <a:t>69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Iteratively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4962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347D3A-6440-43EA-991C-032B05E791F9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0AEC298-00A9-4C8D-A8E6-3461D0A911FF}" type="slidenum">
              <a:rPr lang="he-IL" smtClean="0">
                <a:cs typeface="Arial" pitchFamily="34" charset="0"/>
              </a:rPr>
              <a:pPr eaLnBrk="1" hangingPunct="1"/>
              <a:t>70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3200" smtClean="0">
                <a:latin typeface="Times New Roman" pitchFamily="18" charset="0"/>
                <a:cs typeface="Times New Roman" pitchFamily="18" charset="0"/>
              </a:rPr>
              <a:t>(Recursive Approach)</a:t>
            </a:r>
            <a:r>
              <a:rPr lang="en-US" altLang="he-IL" sz="3200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he-IL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1328738"/>
            <a:ext cx="7562850" cy="1338262"/>
          </a:xfrm>
        </p:spPr>
        <p:txBody>
          <a:bodyPr/>
          <a:lstStyle/>
          <a:p>
            <a:pPr marL="231775" indent="-231775" eaLnBrk="1" hangingPunct="1"/>
            <a:r>
              <a:rPr lang="en-US" altLang="he-IL" b="1" dirty="0" smtClean="0">
                <a:latin typeface="Times New Roman" pitchFamily="18" charset="0"/>
                <a:cs typeface="Times New Roman" pitchFamily="18" charset="0"/>
              </a:rPr>
              <a:t>Recursive call: </a:t>
            </a:r>
            <a:r>
              <a:rPr lang="en-US" altLang="he-IL" dirty="0" smtClean="0">
                <a:solidFill>
                  <a:srgbClr val="002060"/>
                </a:solidFill>
              </a:rPr>
              <a:t>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b</a:t>
            </a:r>
            <a:r>
              <a:rPr lang="en-US" altLang="he-IL" dirty="0" smtClean="0">
                <a:solidFill>
                  <a:srgbClr val="002060"/>
                </a:solidFill>
              </a:rPr>
              <a:t> = a * 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(b-1)</a:t>
            </a:r>
            <a:endParaRPr lang="en-US" altLang="he-IL" baseline="30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1" hangingPunct="1"/>
            <a:r>
              <a:rPr lang="en-US" altLang="he-IL" b="1" dirty="0" smtClean="0">
                <a:latin typeface="Times New Roman" pitchFamily="18" charset="0"/>
                <a:cs typeface="Times New Roman" pitchFamily="18" charset="0"/>
              </a:rPr>
              <a:t>Base case: </a:t>
            </a:r>
            <a:r>
              <a:rPr lang="en-US" altLang="he-IL" dirty="0" smtClean="0">
                <a:solidFill>
                  <a:srgbClr val="002060"/>
                </a:solidFill>
              </a:rPr>
              <a:t>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0 </a:t>
            </a:r>
            <a:r>
              <a:rPr lang="en-US" altLang="he-IL" dirty="0" smtClean="0">
                <a:solidFill>
                  <a:srgbClr val="002060"/>
                </a:solidFill>
              </a:rPr>
              <a:t>= 1</a:t>
            </a:r>
            <a:endParaRPr lang="en-US" altLang="he-IL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393825" y="2798763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he-IL" sz="2400">
                <a:solidFill>
                  <a:srgbClr val="FF3300"/>
                </a:solidFill>
                <a:cs typeface="Arial" pitchFamily="34" charset="0"/>
              </a:rPr>
              <a:t>               </a:t>
            </a:r>
            <a:endParaRPr lang="en-US" altLang="he-IL" sz="2400">
              <a:cs typeface="Arial" pitchFamily="34" charset="0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61087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B4F2E8-2DB0-4825-B18C-16713486E097}" type="slidenum">
              <a:rPr lang="he-IL" smtClean="0">
                <a:cs typeface="Arial" pitchFamily="34" charset="0"/>
              </a:rPr>
              <a:pPr eaLnBrk="1" hangingPunct="1"/>
              <a:t>71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A181D2-9C14-4A71-BF2D-6C3EF04189E0}" type="slidenum">
              <a:rPr lang="he-IL" smtClean="0">
                <a:cs typeface="Arial" pitchFamily="34" charset="0"/>
              </a:rPr>
              <a:pPr eaLnBrk="1" hangingPunct="1"/>
              <a:t>72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+mn-cs"/>
              </a:rPr>
              <a:t>Exercise 1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program that receives two non-negative integers and computes their product </a:t>
            </a:r>
            <a:r>
              <a:rPr lang="en-US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recursively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product a*b equals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+…+a , b times. How does this help us define the problem recursively?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121CC2-69D7-4BDF-A454-3EB596E3E905}" type="slidenum">
              <a:rPr lang="he-IL" smtClean="0">
                <a:cs typeface="Arial" pitchFamily="34" charset="0"/>
              </a:rPr>
              <a:pPr eaLnBrk="1" hangingPunct="1"/>
              <a:t>73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+mn-cs"/>
              </a:rPr>
              <a:t>Exercise 2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86000"/>
            <a:ext cx="4419600" cy="4343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Given the following iterative version of sum-of-digits calculation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Write the recursive version</a:t>
            </a: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46482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7800" y="2318266"/>
            <a:ext cx="31967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1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sum_digits_iter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(n</a:t>
            </a:r>
            <a:r>
              <a:rPr lang="he-IL" altLang="he-IL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altLang="he-IL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while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&gt; 0: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 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+=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%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10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he-IL" sz="2400" dirty="0">
                <a:solidFill>
                  <a:srgbClr val="A52A2A"/>
                </a:solidFill>
                <a:latin typeface="Arial Unicode MS" pitchFamily="34" charset="-128"/>
                <a:cs typeface="Arial" pitchFamily="34" charset="0"/>
              </a:rPr>
              <a:t>/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s</a:t>
            </a:r>
            <a:r>
              <a:rPr kumimoji="0" lang="he-IL" altLang="he-I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he-IL" altLang="he-IL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98F34A-C4A9-434C-82FB-94B5FAD6F353}" type="slidenum">
              <a:rPr lang="he-IL" smtClean="0">
                <a:cs typeface="Arial" pitchFamily="34" charset="0"/>
              </a:rPr>
              <a:pPr eaLnBrk="1" hangingPunct="1"/>
              <a:t>74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3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recursive) function that uses the formula :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/6=1/1+1/4+1/9+1/16+…+1/n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(n goes to infinity)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approximate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 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function receives n - the number of terms in the formula, and returns the approximation of .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Calculate a square root: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Add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before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code (first row): import math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math.sqrt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85DE3E-8A71-4C38-A46B-AF9CDDC15AE3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Integer Division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Two integers – A and B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How many times A contains B (the result of the integer division A/B)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Do not use the operators ‘/’, ‘*’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 sketch</a:t>
            </a:r>
          </a:p>
          <a:p>
            <a:pPr lvl="1"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281DBC-47D0-4D6E-A13C-04CBA829741C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Integer Division Solution</a:t>
            </a:r>
          </a:p>
        </p:txBody>
      </p:sp>
      <p:sp>
        <p:nvSpPr>
          <p:cNvPr id="2" name="מלבן 1"/>
          <p:cNvSpPr/>
          <p:nvPr/>
        </p:nvSpPr>
        <p:spPr>
          <a:xfrm>
            <a:off x="1905000" y="1371600"/>
            <a:ext cx="2514600" cy="207486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FF9900"/>
                </a:solidFill>
              </a:rPr>
              <a:t>def </a:t>
            </a:r>
            <a:r>
              <a:rPr lang="en-US" dirty="0" err="1">
                <a:solidFill>
                  <a:srgbClr val="0070C0"/>
                </a:solidFill>
              </a:rPr>
              <a:t>int_dev</a:t>
            </a:r>
            <a:r>
              <a:rPr lang="en-US" dirty="0"/>
              <a:t>(a, b):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 err="1"/>
              <a:t>ans</a:t>
            </a:r>
            <a:r>
              <a:rPr lang="en-US" dirty="0"/>
              <a:t> = 0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while</a:t>
            </a:r>
            <a:r>
              <a:rPr lang="en-US" dirty="0"/>
              <a:t> a &gt;= b: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    </a:t>
            </a:r>
            <a:r>
              <a:rPr lang="en-US" dirty="0" err="1" smtClean="0"/>
              <a:t>ans</a:t>
            </a:r>
            <a:r>
              <a:rPr lang="en-US" dirty="0" smtClean="0"/>
              <a:t> += 1</a:t>
            </a: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/>
              <a:t>        a -= b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endParaRPr lang="en-US" dirty="0"/>
          </a:p>
        </p:txBody>
      </p:sp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1905000" y="3810000"/>
            <a:ext cx="47244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/>
              <a:t>&gt;&gt;&gt; int_dev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&lt;function int_dev at 0x029E5BF0&gt;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int_dev(5,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2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int_dev(6,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3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int_dev(10,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19573</TotalTime>
  <Words>2268</Words>
  <Application>Microsoft Office PowerPoint</Application>
  <PresentationFormat>On-screen Show (4:3)</PresentationFormat>
  <Paragraphs>778</Paragraphs>
  <Slides>74</Slides>
  <Notes>71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Default Design</vt:lpstr>
      <vt:lpstr>Custom Design</vt:lpstr>
      <vt:lpstr>Gentle Introduction to Programming</vt:lpstr>
      <vt:lpstr>Ada Lovelace</vt:lpstr>
      <vt:lpstr>PowerPoint Presentation</vt:lpstr>
      <vt:lpstr>PowerPoint Presentation</vt:lpstr>
      <vt:lpstr>PowerPoint Presentation</vt:lpstr>
      <vt:lpstr>Function Definition in Python</vt:lpstr>
      <vt:lpstr>PowerPoint Presentation</vt:lpstr>
      <vt:lpstr>Exercise – Integer Division</vt:lpstr>
      <vt:lpstr>Integer Division Solution</vt:lpstr>
      <vt:lpstr>Exercise – Power of Two</vt:lpstr>
      <vt:lpstr>Power of Two Solution</vt:lpstr>
      <vt:lpstr>PowerPoint Presentation</vt:lpstr>
      <vt:lpstr>PowerPoint Presentation</vt:lpstr>
      <vt:lpstr>Srinivasa Ramanujan</vt:lpstr>
      <vt:lpstr>PowerPoint Presentation</vt:lpstr>
      <vt:lpstr>Functions – Scope</vt:lpstr>
      <vt:lpstr>Functions – Scope</vt:lpstr>
      <vt:lpstr>Functions – Scope</vt:lpstr>
      <vt:lpstr>Other Types of Functions</vt:lpstr>
      <vt:lpstr>PowerPoint Presentation</vt:lpstr>
      <vt:lpstr>PowerPoint Presentation</vt:lpstr>
      <vt:lpstr>PowerPoint Presentation</vt:lpstr>
      <vt:lpstr>Approximating Square Root </vt:lpstr>
      <vt:lpstr>Hedy Lamarr</vt:lpstr>
      <vt:lpstr>PowerPoint Presentation</vt:lpstr>
      <vt:lpstr>The Call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Factorial</vt:lpstr>
      <vt:lpstr>A Recursive Definition</vt:lpstr>
      <vt:lpstr>Example - Factorial</vt:lpstr>
      <vt:lpstr>Example - factorial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General Form of Recursive Algorithms</vt:lpstr>
      <vt:lpstr>Short Summary</vt:lpstr>
      <vt:lpstr>Sir Tim Berners-Lee</vt:lpstr>
      <vt:lpstr>PowerPoint Presentation</vt:lpstr>
      <vt:lpstr>Example - Modulo </vt:lpstr>
      <vt:lpstr>Solution </vt:lpstr>
      <vt:lpstr>Fibonacci</vt:lpstr>
      <vt:lpstr>Fibonacci</vt:lpstr>
      <vt:lpstr>Recursion and Efficiency</vt:lpstr>
      <vt:lpstr>Compute ab Iteratively</vt:lpstr>
      <vt:lpstr>Compute ab Iteratively</vt:lpstr>
      <vt:lpstr>Compute ab (Recursive Approach) </vt:lpstr>
      <vt:lpstr>PowerPoint Presentation</vt:lpstr>
      <vt:lpstr>Exercise 1</vt:lpstr>
      <vt:lpstr>Exercise 2</vt:lpstr>
      <vt:lpstr>Exercise 3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660</cp:revision>
  <dcterms:created xsi:type="dcterms:W3CDTF">2007-03-25T12:09:30Z</dcterms:created>
  <dcterms:modified xsi:type="dcterms:W3CDTF">2015-09-08T09:05:29Z</dcterms:modified>
</cp:coreProperties>
</file>