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3"/>
  </p:notesMasterIdLst>
  <p:handoutMasterIdLst>
    <p:handoutMasterId r:id="rId74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  <p:sldId id="582" r:id="rId72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  <p14:sldId id="5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7865" autoAdjust="0"/>
  </p:normalViewPr>
  <p:slideViewPr>
    <p:cSldViewPr>
      <p:cViewPr varScale="1">
        <p:scale>
          <a:sx n="110" d="100"/>
          <a:sy n="110" d="100"/>
        </p:scale>
        <p:origin x="-9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gip/20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 &amp; time: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2-17 September, 9:15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13:00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http://www.cs.tau.ac.il/courses/gip/2015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   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Rubinstein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values it can contain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integers: -2147483648,…,-1,0,1,…,2147483647</a:t>
            </a:r>
          </a:p>
          <a:p>
            <a:pPr lvl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2147483647=231-1, -2147483648=-2-31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love 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(complex, long, set).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disscussed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</a:t>
            </a:r>
            <a:r>
              <a:rPr lang="en-GB" sz="1600" dirty="0" smtClean="0"/>
              <a:t>docs.python.org/3/library/stdtypes.html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= 5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c * 2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 =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sz="2000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 </a:t>
            </a:r>
            <a:endParaRPr lang="he-IL" sz="2000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2014!’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// 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800"/>
            <a:ext cx="4843049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</a:t>
            </a:r>
            <a:r>
              <a:rPr lang="en-GB" sz="1400" dirty="0" smtClean="0"/>
              <a:t>docs.python.org/3/library/stdtypes.html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rectangle”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it is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800600"/>
            <a:ext cx="5105400" cy="1143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52454"/>
              </p:ext>
            </p:extLst>
          </p:nvPr>
        </p:nvGraphicFramePr>
        <p:xfrm>
          <a:off x="990600" y="1524000"/>
          <a:ext cx="7162800" cy="4849984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Loops, functions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text analysis, image processing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cheap"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expensive"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"reasonable price"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Install 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www.python.org/ftp/python/3.4.3/python-3.4.3.msi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3.x,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2!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3.4 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 1</a:t>
            </a:r>
          </a:p>
          <a:p>
            <a:r>
              <a:rPr lang="he-IL" dirty="0" smtClean="0"/>
              <a:t>כתת </a:t>
            </a:r>
            <a:r>
              <a:rPr lang="he-IL" dirty="0"/>
              <a:t>מחשבים שרייבר 004 </a:t>
            </a:r>
            <a:endParaRPr lang="en-US" dirty="0" smtClean="0"/>
          </a:p>
          <a:p>
            <a:r>
              <a:rPr lang="en-US" dirty="0" smtClean="0"/>
              <a:t>½ group 9-11; ½ group 11-13, by last name</a:t>
            </a:r>
          </a:p>
          <a:p>
            <a:r>
              <a:rPr lang="en-US" dirty="0" smtClean="0"/>
              <a:t>Please make sure you have a working university username before the class! </a:t>
            </a:r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/>
              <a:t>http://www.cs.tau.ac.il/system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60159-050C-40F4-8307-A691B16059B5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Amir Rubinstein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20565</TotalTime>
  <Words>2119</Words>
  <Application>Microsoft Office PowerPoint</Application>
  <PresentationFormat>On-screen Show (4:3)</PresentationFormat>
  <Paragraphs>617</Paragraphs>
  <Slides>70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  <vt:lpstr>Next meeting 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833</cp:revision>
  <dcterms:created xsi:type="dcterms:W3CDTF">2007-03-25T12:09:30Z</dcterms:created>
  <dcterms:modified xsi:type="dcterms:W3CDTF">2015-08-25T08:48:38Z</dcterms:modified>
</cp:coreProperties>
</file>