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75"/>
  </p:notesMasterIdLst>
  <p:sldIdLst>
    <p:sldId id="256" r:id="rId3"/>
    <p:sldId id="560" r:id="rId4"/>
    <p:sldId id="824" r:id="rId5"/>
    <p:sldId id="825" r:id="rId6"/>
    <p:sldId id="826" r:id="rId7"/>
    <p:sldId id="827" r:id="rId8"/>
    <p:sldId id="828" r:id="rId9"/>
    <p:sldId id="829" r:id="rId10"/>
    <p:sldId id="830" r:id="rId11"/>
    <p:sldId id="831" r:id="rId12"/>
    <p:sldId id="832" r:id="rId13"/>
    <p:sldId id="833" r:id="rId14"/>
    <p:sldId id="834" r:id="rId15"/>
    <p:sldId id="835" r:id="rId16"/>
    <p:sldId id="858" r:id="rId17"/>
    <p:sldId id="837" r:id="rId18"/>
    <p:sldId id="754" r:id="rId19"/>
    <p:sldId id="683" r:id="rId20"/>
    <p:sldId id="728" r:id="rId21"/>
    <p:sldId id="729" r:id="rId22"/>
    <p:sldId id="838" r:id="rId23"/>
    <p:sldId id="839" r:id="rId24"/>
    <p:sldId id="840" r:id="rId25"/>
    <p:sldId id="841" r:id="rId26"/>
    <p:sldId id="842" r:id="rId27"/>
    <p:sldId id="843" r:id="rId28"/>
    <p:sldId id="844" r:id="rId29"/>
    <p:sldId id="845" r:id="rId30"/>
    <p:sldId id="846" r:id="rId31"/>
    <p:sldId id="847" r:id="rId32"/>
    <p:sldId id="848" r:id="rId33"/>
    <p:sldId id="849" r:id="rId34"/>
    <p:sldId id="850" r:id="rId35"/>
    <p:sldId id="851" r:id="rId36"/>
    <p:sldId id="852" r:id="rId37"/>
    <p:sldId id="853" r:id="rId38"/>
    <p:sldId id="854" r:id="rId39"/>
    <p:sldId id="856" r:id="rId40"/>
    <p:sldId id="857" r:id="rId41"/>
    <p:sldId id="760" r:id="rId42"/>
    <p:sldId id="761" r:id="rId43"/>
    <p:sldId id="762" r:id="rId44"/>
    <p:sldId id="763" r:id="rId45"/>
    <p:sldId id="764" r:id="rId46"/>
    <p:sldId id="765" r:id="rId47"/>
    <p:sldId id="766" r:id="rId48"/>
    <p:sldId id="860" r:id="rId49"/>
    <p:sldId id="861" r:id="rId50"/>
    <p:sldId id="769" r:id="rId51"/>
    <p:sldId id="862" r:id="rId52"/>
    <p:sldId id="863" r:id="rId53"/>
    <p:sldId id="864" r:id="rId54"/>
    <p:sldId id="775" r:id="rId55"/>
    <p:sldId id="865" r:id="rId56"/>
    <p:sldId id="776" r:id="rId57"/>
    <p:sldId id="777" r:id="rId58"/>
    <p:sldId id="778" r:id="rId59"/>
    <p:sldId id="780" r:id="rId60"/>
    <p:sldId id="782" r:id="rId61"/>
    <p:sldId id="783" r:id="rId62"/>
    <p:sldId id="784" r:id="rId63"/>
    <p:sldId id="785" r:id="rId64"/>
    <p:sldId id="786" r:id="rId65"/>
    <p:sldId id="787" r:id="rId66"/>
    <p:sldId id="788" r:id="rId67"/>
    <p:sldId id="789" r:id="rId68"/>
    <p:sldId id="790" r:id="rId69"/>
    <p:sldId id="791" r:id="rId70"/>
    <p:sldId id="792" r:id="rId71"/>
    <p:sldId id="793" r:id="rId72"/>
    <p:sldId id="794" r:id="rId73"/>
    <p:sldId id="823" r:id="rId74"/>
  </p:sldIdLst>
  <p:sldSz cx="9144000" cy="6858000" type="screen4x3"/>
  <p:notesSz cx="6858000" cy="9144000"/>
  <p:defaultTextStyle>
    <a:defPPr>
      <a:defRPr lang="en-US"/>
    </a:defPPr>
    <a:lvl1pPr algn="l" rtl="0" fontAlgn="base">
      <a:spcBef>
        <a:spcPct val="50000"/>
      </a:spcBef>
      <a:spcAft>
        <a:spcPct val="0"/>
      </a:spcAft>
      <a:defRPr kern="1200">
        <a:solidFill>
          <a:schemeClr val="tx1"/>
        </a:solidFill>
        <a:latin typeface="Arial" pitchFamily="34" charset="0"/>
        <a:ea typeface="+mn-ea"/>
        <a:cs typeface="+mn-cs"/>
      </a:defRPr>
    </a:lvl1pPr>
    <a:lvl2pPr marL="457200" algn="l" rtl="0" fontAlgn="base">
      <a:spcBef>
        <a:spcPct val="50000"/>
      </a:spcBef>
      <a:spcAft>
        <a:spcPct val="0"/>
      </a:spcAft>
      <a:defRPr kern="1200">
        <a:solidFill>
          <a:schemeClr val="tx1"/>
        </a:solidFill>
        <a:latin typeface="Arial" pitchFamily="34" charset="0"/>
        <a:ea typeface="+mn-ea"/>
        <a:cs typeface="+mn-cs"/>
      </a:defRPr>
    </a:lvl2pPr>
    <a:lvl3pPr marL="914400" algn="l" rtl="0" fontAlgn="base">
      <a:spcBef>
        <a:spcPct val="50000"/>
      </a:spcBef>
      <a:spcAft>
        <a:spcPct val="0"/>
      </a:spcAft>
      <a:defRPr kern="1200">
        <a:solidFill>
          <a:schemeClr val="tx1"/>
        </a:solidFill>
        <a:latin typeface="Arial" pitchFamily="34" charset="0"/>
        <a:ea typeface="+mn-ea"/>
        <a:cs typeface="+mn-cs"/>
      </a:defRPr>
    </a:lvl3pPr>
    <a:lvl4pPr marL="1371600" algn="l" rtl="0" fontAlgn="base">
      <a:spcBef>
        <a:spcPct val="50000"/>
      </a:spcBef>
      <a:spcAft>
        <a:spcPct val="0"/>
      </a:spcAft>
      <a:defRPr kern="1200">
        <a:solidFill>
          <a:schemeClr val="tx1"/>
        </a:solidFill>
        <a:latin typeface="Arial" pitchFamily="34" charset="0"/>
        <a:ea typeface="+mn-ea"/>
        <a:cs typeface="+mn-cs"/>
      </a:defRPr>
    </a:lvl4pPr>
    <a:lvl5pPr marL="1828800" algn="l" rtl="0" fontAlgn="base">
      <a:spcBef>
        <a:spcPct val="5000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8080"/>
    <a:srgbClr val="CCFFCC"/>
    <a:srgbClr val="339966"/>
    <a:srgbClr val="CC0000"/>
    <a:srgbClr val="CC0066"/>
    <a:srgbClr val="CC00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2072" autoAdjust="0"/>
  </p:normalViewPr>
  <p:slideViewPr>
    <p:cSldViewPr>
      <p:cViewPr varScale="1">
        <p:scale>
          <a:sx n="67" d="100"/>
          <a:sy n="67" d="100"/>
        </p:scale>
        <p:origin x="-102" y="-8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F095B-7B43-4E73-97AB-3D9ED5858418}" type="doc">
      <dgm:prSet loTypeId="urn:microsoft.com/office/officeart/2005/8/layout/orgChart1" loCatId="hierarchy" qsTypeId="urn:microsoft.com/office/officeart/2005/8/quickstyle/simple1" qsCatId="simple" csTypeId="urn:microsoft.com/office/officeart/2005/8/colors/accent1_2" csCatId="accent1"/>
      <dgm:spPr/>
    </dgm:pt>
    <dgm:pt modelId="{8DB962FE-0AA3-4371-BDF9-D07F1AC84EF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Fib(5)</a:t>
          </a:r>
        </a:p>
      </dgm:t>
    </dgm:pt>
    <dgm:pt modelId="{EE482FA8-4EDC-43B4-AC39-6D2C6457C15C}" type="parTrans" cxnId="{44FD02E2-93CE-4CFD-B674-C111579F0179}">
      <dgm:prSet/>
      <dgm:spPr/>
    </dgm:pt>
    <dgm:pt modelId="{11639E26-4697-4996-A94F-AB766FAB0AE6}" type="sibTrans" cxnId="{44FD02E2-93CE-4CFD-B674-C111579F0179}">
      <dgm:prSet/>
      <dgm:spPr/>
    </dgm:pt>
    <dgm:pt modelId="{31B5CE40-AA22-4404-AF3B-9FE400E7796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Fib(4)</a:t>
          </a:r>
        </a:p>
      </dgm:t>
    </dgm:pt>
    <dgm:pt modelId="{3F3DC157-1503-4351-9E89-535DFABC310C}" type="parTrans" cxnId="{0A943E74-9575-4846-B1BF-B235134B7974}">
      <dgm:prSet/>
      <dgm:spPr/>
    </dgm:pt>
    <dgm:pt modelId="{4C3A220C-748C-44CD-8797-00885CA06A5C}" type="sibTrans" cxnId="{0A943E74-9575-4846-B1BF-B235134B7974}">
      <dgm:prSet/>
      <dgm:spPr/>
    </dgm:pt>
    <dgm:pt modelId="{583B2EA8-9957-4D41-A4C3-35232123CA8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Fib(3)</a:t>
          </a:r>
        </a:p>
      </dgm:t>
    </dgm:pt>
    <dgm:pt modelId="{EC1C58E6-CA4B-4953-92BE-5F5E881CE5CB}" type="parTrans" cxnId="{FF414EB1-3D36-4775-86D1-6C1504364AF0}">
      <dgm:prSet/>
      <dgm:spPr/>
    </dgm:pt>
    <dgm:pt modelId="{52A5CE4B-AA03-4746-BA05-4750FACBBE3A}" type="sibTrans" cxnId="{FF414EB1-3D36-4775-86D1-6C1504364AF0}">
      <dgm:prSet/>
      <dgm:spPr/>
    </dgm:pt>
    <dgm:pt modelId="{1409B8E9-A9F1-4EFF-BC5F-60E6F8361D1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Fib(2)</a:t>
          </a:r>
        </a:p>
      </dgm:t>
    </dgm:pt>
    <dgm:pt modelId="{6DF7B7F6-4308-49E6-95E1-AC8157BE911A}" type="parTrans" cxnId="{F9C099DE-AEEE-4F79-9E73-889F5ED3DF8C}">
      <dgm:prSet/>
      <dgm:spPr/>
    </dgm:pt>
    <dgm:pt modelId="{114FF0AE-0B90-442A-9C8C-979316A3FD1E}" type="sibTrans" cxnId="{F9C099DE-AEEE-4F79-9E73-889F5ED3DF8C}">
      <dgm:prSet/>
      <dgm:spPr/>
    </dgm:pt>
    <dgm:pt modelId="{6BA27483-86D9-4B95-868B-C6B253CDD90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Fib(1)</a:t>
          </a:r>
        </a:p>
      </dgm:t>
    </dgm:pt>
    <dgm:pt modelId="{A2E20BA0-F992-4ABD-B831-7E1109781FB1}" type="parTrans" cxnId="{35500FB9-C525-4F67-9A26-C9476BB87413}">
      <dgm:prSet/>
      <dgm:spPr/>
    </dgm:pt>
    <dgm:pt modelId="{F8D043E0-F900-4DE5-B2D9-0407F0F8F570}" type="sibTrans" cxnId="{35500FB9-C525-4F67-9A26-C9476BB87413}">
      <dgm:prSet/>
      <dgm:spPr/>
    </dgm:pt>
    <dgm:pt modelId="{E1B37389-E0D4-442F-9002-798E3C0A282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Fib(2)</a:t>
          </a:r>
        </a:p>
      </dgm:t>
    </dgm:pt>
    <dgm:pt modelId="{832E6B06-BA2A-4D99-BA66-AFF78DA077D1}" type="parTrans" cxnId="{5368ECBD-1D82-4073-B52B-ADE69A714630}">
      <dgm:prSet/>
      <dgm:spPr/>
    </dgm:pt>
    <dgm:pt modelId="{4E49CE87-B56C-45EC-A403-F66959735FEF}" type="sibTrans" cxnId="{5368ECBD-1D82-4073-B52B-ADE69A714630}">
      <dgm:prSet/>
      <dgm:spPr/>
    </dgm:pt>
    <dgm:pt modelId="{D619C9D3-E1C6-4E9B-880C-8FBB772DCFF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Fib(3)</a:t>
          </a:r>
        </a:p>
      </dgm:t>
    </dgm:pt>
    <dgm:pt modelId="{5FBEBE31-8DCD-4E1F-9DFC-7B1653C086B2}" type="parTrans" cxnId="{BB499E1A-F348-45E3-9748-65D6CE4522CA}">
      <dgm:prSet/>
      <dgm:spPr/>
    </dgm:pt>
    <dgm:pt modelId="{8CABA864-9E12-4305-A573-29780A7D11D5}" type="sibTrans" cxnId="{BB499E1A-F348-45E3-9748-65D6CE4522CA}">
      <dgm:prSet/>
      <dgm:spPr/>
    </dgm:pt>
    <dgm:pt modelId="{CFF0B32C-DFA8-45C3-B577-D0A48D59ACB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Fib(2)</a:t>
          </a:r>
        </a:p>
      </dgm:t>
    </dgm:pt>
    <dgm:pt modelId="{BFFA66B2-8051-4BFA-9A23-5D15CBB5BF36}" type="parTrans" cxnId="{A0B450B4-BF92-402A-B352-1DF82F06976F}">
      <dgm:prSet/>
      <dgm:spPr/>
    </dgm:pt>
    <dgm:pt modelId="{79CCB6D7-55FA-4923-8D34-8B4313382940}" type="sibTrans" cxnId="{A0B450B4-BF92-402A-B352-1DF82F06976F}">
      <dgm:prSet/>
      <dgm:spPr/>
    </dgm:pt>
    <dgm:pt modelId="{6354D6A7-701F-455B-B28F-86DED37D751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ahoma" pitchFamily="34" charset="0"/>
              <a:cs typeface="Arial" pitchFamily="34" charset="0"/>
            </a:rPr>
            <a:t>Fib(1)</a:t>
          </a:r>
        </a:p>
      </dgm:t>
    </dgm:pt>
    <dgm:pt modelId="{068CB889-0953-430A-A449-BA18431CA9A7}" type="parTrans" cxnId="{29ACB084-AD34-427A-BDC3-3D578B490B1F}">
      <dgm:prSet/>
      <dgm:spPr/>
    </dgm:pt>
    <dgm:pt modelId="{4DA4F1FE-E763-4880-89AA-A34AEAFFED44}" type="sibTrans" cxnId="{29ACB084-AD34-427A-BDC3-3D578B490B1F}">
      <dgm:prSet/>
      <dgm:spPr/>
    </dgm:pt>
    <dgm:pt modelId="{D7B213F4-0DCB-4C88-92E8-461605089507}" type="pres">
      <dgm:prSet presAssocID="{369F095B-7B43-4E73-97AB-3D9ED5858418}" presName="hierChild1" presStyleCnt="0">
        <dgm:presLayoutVars>
          <dgm:orgChart val="1"/>
          <dgm:chPref val="1"/>
          <dgm:dir/>
          <dgm:animOne val="branch"/>
          <dgm:animLvl val="lvl"/>
          <dgm:resizeHandles/>
        </dgm:presLayoutVars>
      </dgm:prSet>
      <dgm:spPr/>
    </dgm:pt>
    <dgm:pt modelId="{2A75162D-B9A0-40D7-989C-2C5073459FE8}" type="pres">
      <dgm:prSet presAssocID="{8DB962FE-0AA3-4371-BDF9-D07F1AC84EF7}" presName="hierRoot1" presStyleCnt="0">
        <dgm:presLayoutVars>
          <dgm:hierBranch/>
        </dgm:presLayoutVars>
      </dgm:prSet>
      <dgm:spPr/>
    </dgm:pt>
    <dgm:pt modelId="{81761063-363C-4375-ABB1-D14EA17D04DD}" type="pres">
      <dgm:prSet presAssocID="{8DB962FE-0AA3-4371-BDF9-D07F1AC84EF7}" presName="rootComposite1" presStyleCnt="0"/>
      <dgm:spPr/>
    </dgm:pt>
    <dgm:pt modelId="{8F776473-A011-4A85-A4EE-455847602002}" type="pres">
      <dgm:prSet presAssocID="{8DB962FE-0AA3-4371-BDF9-D07F1AC84EF7}" presName="rootText1" presStyleLbl="node0" presStyleIdx="0" presStyleCnt="1">
        <dgm:presLayoutVars>
          <dgm:chPref val="3"/>
        </dgm:presLayoutVars>
      </dgm:prSet>
      <dgm:spPr/>
      <dgm:t>
        <a:bodyPr/>
        <a:lstStyle/>
        <a:p>
          <a:pPr rtl="1"/>
          <a:endParaRPr lang="he-IL"/>
        </a:p>
      </dgm:t>
    </dgm:pt>
    <dgm:pt modelId="{36C44220-1D19-4FF5-96D5-93DAE75E75AF}" type="pres">
      <dgm:prSet presAssocID="{8DB962FE-0AA3-4371-BDF9-D07F1AC84EF7}" presName="rootConnector1" presStyleLbl="node1" presStyleIdx="0" presStyleCnt="0"/>
      <dgm:spPr/>
      <dgm:t>
        <a:bodyPr/>
        <a:lstStyle/>
        <a:p>
          <a:pPr rtl="1"/>
          <a:endParaRPr lang="he-IL"/>
        </a:p>
      </dgm:t>
    </dgm:pt>
    <dgm:pt modelId="{8AD786A2-08BE-456E-91EB-9E691D5C80D6}" type="pres">
      <dgm:prSet presAssocID="{8DB962FE-0AA3-4371-BDF9-D07F1AC84EF7}" presName="hierChild2" presStyleCnt="0"/>
      <dgm:spPr/>
    </dgm:pt>
    <dgm:pt modelId="{03131DAA-609F-490C-B809-DCC07F89A5AD}" type="pres">
      <dgm:prSet presAssocID="{3F3DC157-1503-4351-9E89-535DFABC310C}" presName="Name35" presStyleLbl="parChTrans1D2" presStyleIdx="0" presStyleCnt="2"/>
      <dgm:spPr/>
    </dgm:pt>
    <dgm:pt modelId="{460BF0AE-1BAA-4893-B81C-B1B980842E95}" type="pres">
      <dgm:prSet presAssocID="{31B5CE40-AA22-4404-AF3B-9FE400E77961}" presName="hierRoot2" presStyleCnt="0">
        <dgm:presLayoutVars>
          <dgm:hierBranch/>
        </dgm:presLayoutVars>
      </dgm:prSet>
      <dgm:spPr/>
    </dgm:pt>
    <dgm:pt modelId="{7B48715F-2032-4EB8-A1B2-11A6F90E2989}" type="pres">
      <dgm:prSet presAssocID="{31B5CE40-AA22-4404-AF3B-9FE400E77961}" presName="rootComposite" presStyleCnt="0"/>
      <dgm:spPr/>
    </dgm:pt>
    <dgm:pt modelId="{A58E5B29-3217-47DE-8AF2-6D10BFAF93A3}" type="pres">
      <dgm:prSet presAssocID="{31B5CE40-AA22-4404-AF3B-9FE400E77961}" presName="rootText" presStyleLbl="node2" presStyleIdx="0" presStyleCnt="2">
        <dgm:presLayoutVars>
          <dgm:chPref val="3"/>
        </dgm:presLayoutVars>
      </dgm:prSet>
      <dgm:spPr/>
      <dgm:t>
        <a:bodyPr/>
        <a:lstStyle/>
        <a:p>
          <a:pPr rtl="1"/>
          <a:endParaRPr lang="he-IL"/>
        </a:p>
      </dgm:t>
    </dgm:pt>
    <dgm:pt modelId="{F3235068-95AA-4156-B39A-F2D6C4656413}" type="pres">
      <dgm:prSet presAssocID="{31B5CE40-AA22-4404-AF3B-9FE400E77961}" presName="rootConnector" presStyleLbl="node2" presStyleIdx="0" presStyleCnt="2"/>
      <dgm:spPr/>
      <dgm:t>
        <a:bodyPr/>
        <a:lstStyle/>
        <a:p>
          <a:pPr rtl="1"/>
          <a:endParaRPr lang="he-IL"/>
        </a:p>
      </dgm:t>
    </dgm:pt>
    <dgm:pt modelId="{6B269248-85EB-4FBF-818B-41494B29CD56}" type="pres">
      <dgm:prSet presAssocID="{31B5CE40-AA22-4404-AF3B-9FE400E77961}" presName="hierChild4" presStyleCnt="0"/>
      <dgm:spPr/>
    </dgm:pt>
    <dgm:pt modelId="{A0E1F996-B518-49C9-85D8-C5C1D4DA66E5}" type="pres">
      <dgm:prSet presAssocID="{EC1C58E6-CA4B-4953-92BE-5F5E881CE5CB}" presName="Name35" presStyleLbl="parChTrans1D3" presStyleIdx="0" presStyleCnt="4"/>
      <dgm:spPr/>
    </dgm:pt>
    <dgm:pt modelId="{7E4DE9B7-88C0-4BCB-8B09-E1E08AA1FB49}" type="pres">
      <dgm:prSet presAssocID="{583B2EA8-9957-4D41-A4C3-35232123CA83}" presName="hierRoot2" presStyleCnt="0">
        <dgm:presLayoutVars>
          <dgm:hierBranch val="r"/>
        </dgm:presLayoutVars>
      </dgm:prSet>
      <dgm:spPr/>
    </dgm:pt>
    <dgm:pt modelId="{228EAFA3-D845-48EA-AF00-C2ED96AFEA99}" type="pres">
      <dgm:prSet presAssocID="{583B2EA8-9957-4D41-A4C3-35232123CA83}" presName="rootComposite" presStyleCnt="0"/>
      <dgm:spPr/>
    </dgm:pt>
    <dgm:pt modelId="{69287856-C50D-4EC4-A085-0B593E9A4CE6}" type="pres">
      <dgm:prSet presAssocID="{583B2EA8-9957-4D41-A4C3-35232123CA83}" presName="rootText" presStyleLbl="node3" presStyleIdx="0" presStyleCnt="4">
        <dgm:presLayoutVars>
          <dgm:chPref val="3"/>
        </dgm:presLayoutVars>
      </dgm:prSet>
      <dgm:spPr/>
      <dgm:t>
        <a:bodyPr/>
        <a:lstStyle/>
        <a:p>
          <a:pPr rtl="1"/>
          <a:endParaRPr lang="he-IL"/>
        </a:p>
      </dgm:t>
    </dgm:pt>
    <dgm:pt modelId="{B05FAAC5-FAF1-4843-B467-7CEAB9210FEE}" type="pres">
      <dgm:prSet presAssocID="{583B2EA8-9957-4D41-A4C3-35232123CA83}" presName="rootConnector" presStyleLbl="node3" presStyleIdx="0" presStyleCnt="4"/>
      <dgm:spPr/>
      <dgm:t>
        <a:bodyPr/>
        <a:lstStyle/>
        <a:p>
          <a:pPr rtl="1"/>
          <a:endParaRPr lang="he-IL"/>
        </a:p>
      </dgm:t>
    </dgm:pt>
    <dgm:pt modelId="{BF2C035B-0DE5-4F97-BDE9-2429ECCC3D39}" type="pres">
      <dgm:prSet presAssocID="{583B2EA8-9957-4D41-A4C3-35232123CA83}" presName="hierChild4" presStyleCnt="0"/>
      <dgm:spPr/>
    </dgm:pt>
    <dgm:pt modelId="{B1D9127E-B1AA-4394-A213-2B07DE03BBC7}" type="pres">
      <dgm:prSet presAssocID="{6DF7B7F6-4308-49E6-95E1-AC8157BE911A}" presName="Name50" presStyleLbl="parChTrans1D4" presStyleIdx="0" presStyleCnt="2"/>
      <dgm:spPr/>
    </dgm:pt>
    <dgm:pt modelId="{CF5AA4B2-07AE-49ED-9A34-43576235EE9C}" type="pres">
      <dgm:prSet presAssocID="{1409B8E9-A9F1-4EFF-BC5F-60E6F8361D13}" presName="hierRoot2" presStyleCnt="0">
        <dgm:presLayoutVars>
          <dgm:hierBranch val="r"/>
        </dgm:presLayoutVars>
      </dgm:prSet>
      <dgm:spPr/>
    </dgm:pt>
    <dgm:pt modelId="{73D9890B-17C5-4C68-BA0D-975ECB22D532}" type="pres">
      <dgm:prSet presAssocID="{1409B8E9-A9F1-4EFF-BC5F-60E6F8361D13}" presName="rootComposite" presStyleCnt="0"/>
      <dgm:spPr/>
    </dgm:pt>
    <dgm:pt modelId="{FE2E0EE9-917B-40A4-A869-F9069FB84761}" type="pres">
      <dgm:prSet presAssocID="{1409B8E9-A9F1-4EFF-BC5F-60E6F8361D13}" presName="rootText" presStyleLbl="node4" presStyleIdx="0" presStyleCnt="2">
        <dgm:presLayoutVars>
          <dgm:chPref val="3"/>
        </dgm:presLayoutVars>
      </dgm:prSet>
      <dgm:spPr/>
      <dgm:t>
        <a:bodyPr/>
        <a:lstStyle/>
        <a:p>
          <a:pPr rtl="1"/>
          <a:endParaRPr lang="he-IL"/>
        </a:p>
      </dgm:t>
    </dgm:pt>
    <dgm:pt modelId="{689C8EEA-01E6-42C6-8A2C-C2EE4E87D346}" type="pres">
      <dgm:prSet presAssocID="{1409B8E9-A9F1-4EFF-BC5F-60E6F8361D13}" presName="rootConnector" presStyleLbl="node4" presStyleIdx="0" presStyleCnt="2"/>
      <dgm:spPr/>
      <dgm:t>
        <a:bodyPr/>
        <a:lstStyle/>
        <a:p>
          <a:pPr rtl="1"/>
          <a:endParaRPr lang="he-IL"/>
        </a:p>
      </dgm:t>
    </dgm:pt>
    <dgm:pt modelId="{EF914E9C-4781-4A77-95D7-D57EDA68F08F}" type="pres">
      <dgm:prSet presAssocID="{1409B8E9-A9F1-4EFF-BC5F-60E6F8361D13}" presName="hierChild4" presStyleCnt="0"/>
      <dgm:spPr/>
    </dgm:pt>
    <dgm:pt modelId="{80E0C53B-32E4-4661-B7FB-FDF93E556CB9}" type="pres">
      <dgm:prSet presAssocID="{1409B8E9-A9F1-4EFF-BC5F-60E6F8361D13}" presName="hierChild5" presStyleCnt="0"/>
      <dgm:spPr/>
    </dgm:pt>
    <dgm:pt modelId="{AB673B8F-2235-4CD2-B635-BC01FC13E098}" type="pres">
      <dgm:prSet presAssocID="{A2E20BA0-F992-4ABD-B831-7E1109781FB1}" presName="Name50" presStyleLbl="parChTrans1D4" presStyleIdx="1" presStyleCnt="2"/>
      <dgm:spPr/>
    </dgm:pt>
    <dgm:pt modelId="{511A8963-55B4-4082-8A5A-FCC6B3ECCCA0}" type="pres">
      <dgm:prSet presAssocID="{6BA27483-86D9-4B95-868B-C6B253CDD905}" presName="hierRoot2" presStyleCnt="0">
        <dgm:presLayoutVars>
          <dgm:hierBranch val="r"/>
        </dgm:presLayoutVars>
      </dgm:prSet>
      <dgm:spPr/>
    </dgm:pt>
    <dgm:pt modelId="{DA046E67-5B3F-4E60-8EF9-28E43E3131E9}" type="pres">
      <dgm:prSet presAssocID="{6BA27483-86D9-4B95-868B-C6B253CDD905}" presName="rootComposite" presStyleCnt="0"/>
      <dgm:spPr/>
    </dgm:pt>
    <dgm:pt modelId="{6B46FB5D-EAD3-4DF7-AA79-5B88211BD49F}" type="pres">
      <dgm:prSet presAssocID="{6BA27483-86D9-4B95-868B-C6B253CDD905}" presName="rootText" presStyleLbl="node4" presStyleIdx="1" presStyleCnt="2">
        <dgm:presLayoutVars>
          <dgm:chPref val="3"/>
        </dgm:presLayoutVars>
      </dgm:prSet>
      <dgm:spPr/>
      <dgm:t>
        <a:bodyPr/>
        <a:lstStyle/>
        <a:p>
          <a:pPr rtl="1"/>
          <a:endParaRPr lang="he-IL"/>
        </a:p>
      </dgm:t>
    </dgm:pt>
    <dgm:pt modelId="{E4A6BB34-0EF8-44F4-A1D9-2B2F2132D9DF}" type="pres">
      <dgm:prSet presAssocID="{6BA27483-86D9-4B95-868B-C6B253CDD905}" presName="rootConnector" presStyleLbl="node4" presStyleIdx="1" presStyleCnt="2"/>
      <dgm:spPr/>
      <dgm:t>
        <a:bodyPr/>
        <a:lstStyle/>
        <a:p>
          <a:pPr rtl="1"/>
          <a:endParaRPr lang="he-IL"/>
        </a:p>
      </dgm:t>
    </dgm:pt>
    <dgm:pt modelId="{312458A8-4FB8-4F76-AE93-8C5D4925C3F8}" type="pres">
      <dgm:prSet presAssocID="{6BA27483-86D9-4B95-868B-C6B253CDD905}" presName="hierChild4" presStyleCnt="0"/>
      <dgm:spPr/>
    </dgm:pt>
    <dgm:pt modelId="{B18ECB45-9207-47C8-BB20-394C72588B95}" type="pres">
      <dgm:prSet presAssocID="{6BA27483-86D9-4B95-868B-C6B253CDD905}" presName="hierChild5" presStyleCnt="0"/>
      <dgm:spPr/>
    </dgm:pt>
    <dgm:pt modelId="{0568D3BE-301D-4EDA-BF22-719D6E216AA8}" type="pres">
      <dgm:prSet presAssocID="{583B2EA8-9957-4D41-A4C3-35232123CA83}" presName="hierChild5" presStyleCnt="0"/>
      <dgm:spPr/>
    </dgm:pt>
    <dgm:pt modelId="{26F0DF44-BCAC-4667-AB32-F7F490DF6380}" type="pres">
      <dgm:prSet presAssocID="{832E6B06-BA2A-4D99-BA66-AFF78DA077D1}" presName="Name35" presStyleLbl="parChTrans1D3" presStyleIdx="1" presStyleCnt="4"/>
      <dgm:spPr/>
    </dgm:pt>
    <dgm:pt modelId="{6F348867-FEAD-48D6-83BA-0CC04E032E28}" type="pres">
      <dgm:prSet presAssocID="{E1B37389-E0D4-442F-9002-798E3C0A2823}" presName="hierRoot2" presStyleCnt="0">
        <dgm:presLayoutVars>
          <dgm:hierBranch val="r"/>
        </dgm:presLayoutVars>
      </dgm:prSet>
      <dgm:spPr/>
    </dgm:pt>
    <dgm:pt modelId="{BC5AB378-8EC6-49F7-AC98-40A16A19D358}" type="pres">
      <dgm:prSet presAssocID="{E1B37389-E0D4-442F-9002-798E3C0A2823}" presName="rootComposite" presStyleCnt="0"/>
      <dgm:spPr/>
    </dgm:pt>
    <dgm:pt modelId="{B4303CC9-EA08-4DFE-B79E-7765B175B9F8}" type="pres">
      <dgm:prSet presAssocID="{E1B37389-E0D4-442F-9002-798E3C0A2823}" presName="rootText" presStyleLbl="node3" presStyleIdx="1" presStyleCnt="4">
        <dgm:presLayoutVars>
          <dgm:chPref val="3"/>
        </dgm:presLayoutVars>
      </dgm:prSet>
      <dgm:spPr/>
      <dgm:t>
        <a:bodyPr/>
        <a:lstStyle/>
        <a:p>
          <a:pPr rtl="1"/>
          <a:endParaRPr lang="he-IL"/>
        </a:p>
      </dgm:t>
    </dgm:pt>
    <dgm:pt modelId="{FDF491A5-4100-4FFF-81E6-DEC0FE26626F}" type="pres">
      <dgm:prSet presAssocID="{E1B37389-E0D4-442F-9002-798E3C0A2823}" presName="rootConnector" presStyleLbl="node3" presStyleIdx="1" presStyleCnt="4"/>
      <dgm:spPr/>
      <dgm:t>
        <a:bodyPr/>
        <a:lstStyle/>
        <a:p>
          <a:pPr rtl="1"/>
          <a:endParaRPr lang="he-IL"/>
        </a:p>
      </dgm:t>
    </dgm:pt>
    <dgm:pt modelId="{5CC53880-3428-4BFA-AD5E-2B663B46B7E4}" type="pres">
      <dgm:prSet presAssocID="{E1B37389-E0D4-442F-9002-798E3C0A2823}" presName="hierChild4" presStyleCnt="0"/>
      <dgm:spPr/>
    </dgm:pt>
    <dgm:pt modelId="{516C1694-9ADF-492A-B90E-B78AD496FA04}" type="pres">
      <dgm:prSet presAssocID="{E1B37389-E0D4-442F-9002-798E3C0A2823}" presName="hierChild5" presStyleCnt="0"/>
      <dgm:spPr/>
    </dgm:pt>
    <dgm:pt modelId="{80DC6D59-0BB0-47A6-81BE-43B8E34092CB}" type="pres">
      <dgm:prSet presAssocID="{31B5CE40-AA22-4404-AF3B-9FE400E77961}" presName="hierChild5" presStyleCnt="0"/>
      <dgm:spPr/>
    </dgm:pt>
    <dgm:pt modelId="{1B546482-0397-45E1-9E56-C5F1B57D8009}" type="pres">
      <dgm:prSet presAssocID="{5FBEBE31-8DCD-4E1F-9DFC-7B1653C086B2}" presName="Name35" presStyleLbl="parChTrans1D2" presStyleIdx="1" presStyleCnt="2"/>
      <dgm:spPr/>
    </dgm:pt>
    <dgm:pt modelId="{B584B698-54D6-4967-8063-07DA68B48503}" type="pres">
      <dgm:prSet presAssocID="{D619C9D3-E1C6-4E9B-880C-8FBB772DCFF9}" presName="hierRoot2" presStyleCnt="0">
        <dgm:presLayoutVars>
          <dgm:hierBranch/>
        </dgm:presLayoutVars>
      </dgm:prSet>
      <dgm:spPr/>
    </dgm:pt>
    <dgm:pt modelId="{112403DB-F7EB-409A-A0FF-83FE682F4578}" type="pres">
      <dgm:prSet presAssocID="{D619C9D3-E1C6-4E9B-880C-8FBB772DCFF9}" presName="rootComposite" presStyleCnt="0"/>
      <dgm:spPr/>
    </dgm:pt>
    <dgm:pt modelId="{1AE100AC-07D4-4E58-AB26-B7FEF0A4C10E}" type="pres">
      <dgm:prSet presAssocID="{D619C9D3-E1C6-4E9B-880C-8FBB772DCFF9}" presName="rootText" presStyleLbl="node2" presStyleIdx="1" presStyleCnt="2">
        <dgm:presLayoutVars>
          <dgm:chPref val="3"/>
        </dgm:presLayoutVars>
      </dgm:prSet>
      <dgm:spPr/>
      <dgm:t>
        <a:bodyPr/>
        <a:lstStyle/>
        <a:p>
          <a:pPr rtl="1"/>
          <a:endParaRPr lang="he-IL"/>
        </a:p>
      </dgm:t>
    </dgm:pt>
    <dgm:pt modelId="{83A7C73A-CACA-44FB-BC04-57B9B2EC6C5B}" type="pres">
      <dgm:prSet presAssocID="{D619C9D3-E1C6-4E9B-880C-8FBB772DCFF9}" presName="rootConnector" presStyleLbl="node2" presStyleIdx="1" presStyleCnt="2"/>
      <dgm:spPr/>
      <dgm:t>
        <a:bodyPr/>
        <a:lstStyle/>
        <a:p>
          <a:pPr rtl="1"/>
          <a:endParaRPr lang="he-IL"/>
        </a:p>
      </dgm:t>
    </dgm:pt>
    <dgm:pt modelId="{1B6B7011-B19E-487C-B94A-F6A4B82C347E}" type="pres">
      <dgm:prSet presAssocID="{D619C9D3-E1C6-4E9B-880C-8FBB772DCFF9}" presName="hierChild4" presStyleCnt="0"/>
      <dgm:spPr/>
    </dgm:pt>
    <dgm:pt modelId="{C0AFB077-8C05-4702-A35A-0299BFD5F7B6}" type="pres">
      <dgm:prSet presAssocID="{BFFA66B2-8051-4BFA-9A23-5D15CBB5BF36}" presName="Name35" presStyleLbl="parChTrans1D3" presStyleIdx="2" presStyleCnt="4"/>
      <dgm:spPr/>
    </dgm:pt>
    <dgm:pt modelId="{4867F793-4EB4-4CDC-9CAB-4FD364161823}" type="pres">
      <dgm:prSet presAssocID="{CFF0B32C-DFA8-45C3-B577-D0A48D59ACB5}" presName="hierRoot2" presStyleCnt="0">
        <dgm:presLayoutVars>
          <dgm:hierBranch val="r"/>
        </dgm:presLayoutVars>
      </dgm:prSet>
      <dgm:spPr/>
    </dgm:pt>
    <dgm:pt modelId="{56F5F23A-4C9B-4B45-9C60-3DA037BCC2B3}" type="pres">
      <dgm:prSet presAssocID="{CFF0B32C-DFA8-45C3-B577-D0A48D59ACB5}" presName="rootComposite" presStyleCnt="0"/>
      <dgm:spPr/>
    </dgm:pt>
    <dgm:pt modelId="{542BAA51-D36F-468C-93CB-277C672000E1}" type="pres">
      <dgm:prSet presAssocID="{CFF0B32C-DFA8-45C3-B577-D0A48D59ACB5}" presName="rootText" presStyleLbl="node3" presStyleIdx="2" presStyleCnt="4">
        <dgm:presLayoutVars>
          <dgm:chPref val="3"/>
        </dgm:presLayoutVars>
      </dgm:prSet>
      <dgm:spPr/>
      <dgm:t>
        <a:bodyPr/>
        <a:lstStyle/>
        <a:p>
          <a:pPr rtl="1"/>
          <a:endParaRPr lang="he-IL"/>
        </a:p>
      </dgm:t>
    </dgm:pt>
    <dgm:pt modelId="{10EF6A5D-6336-41F8-A5AF-8E166BB95FB3}" type="pres">
      <dgm:prSet presAssocID="{CFF0B32C-DFA8-45C3-B577-D0A48D59ACB5}" presName="rootConnector" presStyleLbl="node3" presStyleIdx="2" presStyleCnt="4"/>
      <dgm:spPr/>
      <dgm:t>
        <a:bodyPr/>
        <a:lstStyle/>
        <a:p>
          <a:pPr rtl="1"/>
          <a:endParaRPr lang="he-IL"/>
        </a:p>
      </dgm:t>
    </dgm:pt>
    <dgm:pt modelId="{FCD77F27-C344-43DD-9B49-F7F6601263CF}" type="pres">
      <dgm:prSet presAssocID="{CFF0B32C-DFA8-45C3-B577-D0A48D59ACB5}" presName="hierChild4" presStyleCnt="0"/>
      <dgm:spPr/>
    </dgm:pt>
    <dgm:pt modelId="{2B98B341-7BAD-4FFE-9E3F-08F85398C5BC}" type="pres">
      <dgm:prSet presAssocID="{CFF0B32C-DFA8-45C3-B577-D0A48D59ACB5}" presName="hierChild5" presStyleCnt="0"/>
      <dgm:spPr/>
    </dgm:pt>
    <dgm:pt modelId="{9ED4FEDD-ED0E-4F12-A18A-9CD00E083610}" type="pres">
      <dgm:prSet presAssocID="{068CB889-0953-430A-A449-BA18431CA9A7}" presName="Name35" presStyleLbl="parChTrans1D3" presStyleIdx="3" presStyleCnt="4"/>
      <dgm:spPr/>
    </dgm:pt>
    <dgm:pt modelId="{2FAA1CC8-D94F-44F7-A61A-61E47BBD00D2}" type="pres">
      <dgm:prSet presAssocID="{6354D6A7-701F-455B-B28F-86DED37D7512}" presName="hierRoot2" presStyleCnt="0">
        <dgm:presLayoutVars>
          <dgm:hierBranch val="r"/>
        </dgm:presLayoutVars>
      </dgm:prSet>
      <dgm:spPr/>
    </dgm:pt>
    <dgm:pt modelId="{F075F8FB-A2A3-4028-B511-90430CFC8073}" type="pres">
      <dgm:prSet presAssocID="{6354D6A7-701F-455B-B28F-86DED37D7512}" presName="rootComposite" presStyleCnt="0"/>
      <dgm:spPr/>
    </dgm:pt>
    <dgm:pt modelId="{E57AF057-6D9D-4478-B314-C5E9A5A9C497}" type="pres">
      <dgm:prSet presAssocID="{6354D6A7-701F-455B-B28F-86DED37D7512}" presName="rootText" presStyleLbl="node3" presStyleIdx="3" presStyleCnt="4">
        <dgm:presLayoutVars>
          <dgm:chPref val="3"/>
        </dgm:presLayoutVars>
      </dgm:prSet>
      <dgm:spPr/>
      <dgm:t>
        <a:bodyPr/>
        <a:lstStyle/>
        <a:p>
          <a:pPr rtl="1"/>
          <a:endParaRPr lang="he-IL"/>
        </a:p>
      </dgm:t>
    </dgm:pt>
    <dgm:pt modelId="{BEF8BDA5-1A19-44B6-9B15-A25F5E3FF95B}" type="pres">
      <dgm:prSet presAssocID="{6354D6A7-701F-455B-B28F-86DED37D7512}" presName="rootConnector" presStyleLbl="node3" presStyleIdx="3" presStyleCnt="4"/>
      <dgm:spPr/>
      <dgm:t>
        <a:bodyPr/>
        <a:lstStyle/>
        <a:p>
          <a:pPr rtl="1"/>
          <a:endParaRPr lang="he-IL"/>
        </a:p>
      </dgm:t>
    </dgm:pt>
    <dgm:pt modelId="{7E187D53-776D-4D46-93E5-B23A5831B996}" type="pres">
      <dgm:prSet presAssocID="{6354D6A7-701F-455B-B28F-86DED37D7512}" presName="hierChild4" presStyleCnt="0"/>
      <dgm:spPr/>
    </dgm:pt>
    <dgm:pt modelId="{2C426E5D-3CC1-4B8B-85D3-445B4FF10943}" type="pres">
      <dgm:prSet presAssocID="{6354D6A7-701F-455B-B28F-86DED37D7512}" presName="hierChild5" presStyleCnt="0"/>
      <dgm:spPr/>
    </dgm:pt>
    <dgm:pt modelId="{A2EF0BD2-B84D-472B-9E93-43BA50F331AE}" type="pres">
      <dgm:prSet presAssocID="{D619C9D3-E1C6-4E9B-880C-8FBB772DCFF9}" presName="hierChild5" presStyleCnt="0"/>
      <dgm:spPr/>
    </dgm:pt>
    <dgm:pt modelId="{E75A7663-91FA-4043-88B9-4265AC8621F7}" type="pres">
      <dgm:prSet presAssocID="{8DB962FE-0AA3-4371-BDF9-D07F1AC84EF7}" presName="hierChild3" presStyleCnt="0"/>
      <dgm:spPr/>
    </dgm:pt>
  </dgm:ptLst>
  <dgm:cxnLst>
    <dgm:cxn modelId="{5F313F47-CD7C-4DA0-95C1-98C5EF0DBE2C}" type="presOf" srcId="{8DB962FE-0AA3-4371-BDF9-D07F1AC84EF7}" destId="{8F776473-A011-4A85-A4EE-455847602002}" srcOrd="0" destOrd="0" presId="urn:microsoft.com/office/officeart/2005/8/layout/orgChart1"/>
    <dgm:cxn modelId="{BB499E1A-F348-45E3-9748-65D6CE4522CA}" srcId="{8DB962FE-0AA3-4371-BDF9-D07F1AC84EF7}" destId="{D619C9D3-E1C6-4E9B-880C-8FBB772DCFF9}" srcOrd="1" destOrd="0" parTransId="{5FBEBE31-8DCD-4E1F-9DFC-7B1653C086B2}" sibTransId="{8CABA864-9E12-4305-A573-29780A7D11D5}"/>
    <dgm:cxn modelId="{E638F89D-E340-4592-A314-54775C7861F3}" type="presOf" srcId="{832E6B06-BA2A-4D99-BA66-AFF78DA077D1}" destId="{26F0DF44-BCAC-4667-AB32-F7F490DF6380}" srcOrd="0" destOrd="0" presId="urn:microsoft.com/office/officeart/2005/8/layout/orgChart1"/>
    <dgm:cxn modelId="{57D74B12-CE33-46AF-8755-E0355230B773}" type="presOf" srcId="{369F095B-7B43-4E73-97AB-3D9ED5858418}" destId="{D7B213F4-0DCB-4C88-92E8-461605089507}" srcOrd="0" destOrd="0" presId="urn:microsoft.com/office/officeart/2005/8/layout/orgChart1"/>
    <dgm:cxn modelId="{F503AF66-31B3-4DBF-82CF-1EE41A4CF997}" type="presOf" srcId="{D619C9D3-E1C6-4E9B-880C-8FBB772DCFF9}" destId="{1AE100AC-07D4-4E58-AB26-B7FEF0A4C10E}" srcOrd="0" destOrd="0" presId="urn:microsoft.com/office/officeart/2005/8/layout/orgChart1"/>
    <dgm:cxn modelId="{5368ECBD-1D82-4073-B52B-ADE69A714630}" srcId="{31B5CE40-AA22-4404-AF3B-9FE400E77961}" destId="{E1B37389-E0D4-442F-9002-798E3C0A2823}" srcOrd="1" destOrd="0" parTransId="{832E6B06-BA2A-4D99-BA66-AFF78DA077D1}" sibTransId="{4E49CE87-B56C-45EC-A403-F66959735FEF}"/>
    <dgm:cxn modelId="{CE1A1285-3DB9-4AB8-B13E-12505AFA6687}" type="presOf" srcId="{1409B8E9-A9F1-4EFF-BC5F-60E6F8361D13}" destId="{FE2E0EE9-917B-40A4-A869-F9069FB84761}" srcOrd="0" destOrd="0" presId="urn:microsoft.com/office/officeart/2005/8/layout/orgChart1"/>
    <dgm:cxn modelId="{27036B56-349B-4A88-AC86-028EBFCA81C9}" type="presOf" srcId="{CFF0B32C-DFA8-45C3-B577-D0A48D59ACB5}" destId="{10EF6A5D-6336-41F8-A5AF-8E166BB95FB3}" srcOrd="1" destOrd="0" presId="urn:microsoft.com/office/officeart/2005/8/layout/orgChart1"/>
    <dgm:cxn modelId="{FFE6B1E4-2A74-4B32-9BB3-FF8EA25FCE10}" type="presOf" srcId="{6DF7B7F6-4308-49E6-95E1-AC8157BE911A}" destId="{B1D9127E-B1AA-4394-A213-2B07DE03BBC7}" srcOrd="0" destOrd="0" presId="urn:microsoft.com/office/officeart/2005/8/layout/orgChart1"/>
    <dgm:cxn modelId="{890E6FD5-07DC-4784-AC16-FF86E1F35ACF}" type="presOf" srcId="{6BA27483-86D9-4B95-868B-C6B253CDD905}" destId="{E4A6BB34-0EF8-44F4-A1D9-2B2F2132D9DF}" srcOrd="1" destOrd="0" presId="urn:microsoft.com/office/officeart/2005/8/layout/orgChart1"/>
    <dgm:cxn modelId="{A8365618-4146-4AC0-AADD-63672627839E}" type="presOf" srcId="{583B2EA8-9957-4D41-A4C3-35232123CA83}" destId="{69287856-C50D-4EC4-A085-0B593E9A4CE6}" srcOrd="0" destOrd="0" presId="urn:microsoft.com/office/officeart/2005/8/layout/orgChart1"/>
    <dgm:cxn modelId="{3DEFAB3E-5846-48C0-AE3A-636A085180E3}" type="presOf" srcId="{31B5CE40-AA22-4404-AF3B-9FE400E77961}" destId="{F3235068-95AA-4156-B39A-F2D6C4656413}" srcOrd="1" destOrd="0" presId="urn:microsoft.com/office/officeart/2005/8/layout/orgChart1"/>
    <dgm:cxn modelId="{ACF81E95-8FD1-4FD1-9422-59B6A0D4F509}" type="presOf" srcId="{583B2EA8-9957-4D41-A4C3-35232123CA83}" destId="{B05FAAC5-FAF1-4843-B467-7CEAB9210FEE}" srcOrd="1" destOrd="0" presId="urn:microsoft.com/office/officeart/2005/8/layout/orgChart1"/>
    <dgm:cxn modelId="{64270401-F1E3-4168-BB5D-49A66B1CD696}" type="presOf" srcId="{6BA27483-86D9-4B95-868B-C6B253CDD905}" destId="{6B46FB5D-EAD3-4DF7-AA79-5B88211BD49F}" srcOrd="0" destOrd="0" presId="urn:microsoft.com/office/officeart/2005/8/layout/orgChart1"/>
    <dgm:cxn modelId="{35500FB9-C525-4F67-9A26-C9476BB87413}" srcId="{583B2EA8-9957-4D41-A4C3-35232123CA83}" destId="{6BA27483-86D9-4B95-868B-C6B253CDD905}" srcOrd="1" destOrd="0" parTransId="{A2E20BA0-F992-4ABD-B831-7E1109781FB1}" sibTransId="{F8D043E0-F900-4DE5-B2D9-0407F0F8F570}"/>
    <dgm:cxn modelId="{383CD7BD-1332-4524-A4C1-2E4514F56B78}" type="presOf" srcId="{31B5CE40-AA22-4404-AF3B-9FE400E77961}" destId="{A58E5B29-3217-47DE-8AF2-6D10BFAF93A3}" srcOrd="0" destOrd="0" presId="urn:microsoft.com/office/officeart/2005/8/layout/orgChart1"/>
    <dgm:cxn modelId="{0D412738-F1E8-4B0B-8FAF-EC278D97BB45}" type="presOf" srcId="{EC1C58E6-CA4B-4953-92BE-5F5E881CE5CB}" destId="{A0E1F996-B518-49C9-85D8-C5C1D4DA66E5}" srcOrd="0" destOrd="0" presId="urn:microsoft.com/office/officeart/2005/8/layout/orgChart1"/>
    <dgm:cxn modelId="{FD98CD08-6E1E-4A7A-85C2-842DACF87371}" type="presOf" srcId="{5FBEBE31-8DCD-4E1F-9DFC-7B1653C086B2}" destId="{1B546482-0397-45E1-9E56-C5F1B57D8009}" srcOrd="0" destOrd="0" presId="urn:microsoft.com/office/officeart/2005/8/layout/orgChart1"/>
    <dgm:cxn modelId="{61DA2170-FE87-438F-94DE-6DA6E32CC60D}" type="presOf" srcId="{D619C9D3-E1C6-4E9B-880C-8FBB772DCFF9}" destId="{83A7C73A-CACA-44FB-BC04-57B9B2EC6C5B}" srcOrd="1" destOrd="0" presId="urn:microsoft.com/office/officeart/2005/8/layout/orgChart1"/>
    <dgm:cxn modelId="{29ACB084-AD34-427A-BDC3-3D578B490B1F}" srcId="{D619C9D3-E1C6-4E9B-880C-8FBB772DCFF9}" destId="{6354D6A7-701F-455B-B28F-86DED37D7512}" srcOrd="1" destOrd="0" parTransId="{068CB889-0953-430A-A449-BA18431CA9A7}" sibTransId="{4DA4F1FE-E763-4880-89AA-A34AEAFFED44}"/>
    <dgm:cxn modelId="{0208E41B-BFFF-4CE5-AB58-50AD16E1158B}" type="presOf" srcId="{6354D6A7-701F-455B-B28F-86DED37D7512}" destId="{E57AF057-6D9D-4478-B314-C5E9A5A9C497}" srcOrd="0" destOrd="0" presId="urn:microsoft.com/office/officeart/2005/8/layout/orgChart1"/>
    <dgm:cxn modelId="{EC8D5A97-9B2F-4D3D-A70B-DD7942502083}" type="presOf" srcId="{068CB889-0953-430A-A449-BA18431CA9A7}" destId="{9ED4FEDD-ED0E-4F12-A18A-9CD00E083610}" srcOrd="0" destOrd="0" presId="urn:microsoft.com/office/officeart/2005/8/layout/orgChart1"/>
    <dgm:cxn modelId="{7561229B-ADDE-43D8-89FA-CF20A397CBA2}" type="presOf" srcId="{3F3DC157-1503-4351-9E89-535DFABC310C}" destId="{03131DAA-609F-490C-B809-DCC07F89A5AD}" srcOrd="0" destOrd="0" presId="urn:microsoft.com/office/officeart/2005/8/layout/orgChart1"/>
    <dgm:cxn modelId="{9252CAA6-F091-4747-9C39-BF5D5E862EEE}" type="presOf" srcId="{E1B37389-E0D4-442F-9002-798E3C0A2823}" destId="{FDF491A5-4100-4FFF-81E6-DEC0FE26626F}" srcOrd="1" destOrd="0" presId="urn:microsoft.com/office/officeart/2005/8/layout/orgChart1"/>
    <dgm:cxn modelId="{F9C099DE-AEEE-4F79-9E73-889F5ED3DF8C}" srcId="{583B2EA8-9957-4D41-A4C3-35232123CA83}" destId="{1409B8E9-A9F1-4EFF-BC5F-60E6F8361D13}" srcOrd="0" destOrd="0" parTransId="{6DF7B7F6-4308-49E6-95E1-AC8157BE911A}" sibTransId="{114FF0AE-0B90-442A-9C8C-979316A3FD1E}"/>
    <dgm:cxn modelId="{A0B450B4-BF92-402A-B352-1DF82F06976F}" srcId="{D619C9D3-E1C6-4E9B-880C-8FBB772DCFF9}" destId="{CFF0B32C-DFA8-45C3-B577-D0A48D59ACB5}" srcOrd="0" destOrd="0" parTransId="{BFFA66B2-8051-4BFA-9A23-5D15CBB5BF36}" sibTransId="{79CCB6D7-55FA-4923-8D34-8B4313382940}"/>
    <dgm:cxn modelId="{0A943E74-9575-4846-B1BF-B235134B7974}" srcId="{8DB962FE-0AA3-4371-BDF9-D07F1AC84EF7}" destId="{31B5CE40-AA22-4404-AF3B-9FE400E77961}" srcOrd="0" destOrd="0" parTransId="{3F3DC157-1503-4351-9E89-535DFABC310C}" sibTransId="{4C3A220C-748C-44CD-8797-00885CA06A5C}"/>
    <dgm:cxn modelId="{56F45870-CD32-4366-8949-81258AB4C98C}" type="presOf" srcId="{E1B37389-E0D4-442F-9002-798E3C0A2823}" destId="{B4303CC9-EA08-4DFE-B79E-7765B175B9F8}" srcOrd="0" destOrd="0" presId="urn:microsoft.com/office/officeart/2005/8/layout/orgChart1"/>
    <dgm:cxn modelId="{44FD02E2-93CE-4CFD-B674-C111579F0179}" srcId="{369F095B-7B43-4E73-97AB-3D9ED5858418}" destId="{8DB962FE-0AA3-4371-BDF9-D07F1AC84EF7}" srcOrd="0" destOrd="0" parTransId="{EE482FA8-4EDC-43B4-AC39-6D2C6457C15C}" sibTransId="{11639E26-4697-4996-A94F-AB766FAB0AE6}"/>
    <dgm:cxn modelId="{2A5BDCB9-8323-495B-AF8B-550359C1DDF2}" type="presOf" srcId="{CFF0B32C-DFA8-45C3-B577-D0A48D59ACB5}" destId="{542BAA51-D36F-468C-93CB-277C672000E1}" srcOrd="0" destOrd="0" presId="urn:microsoft.com/office/officeart/2005/8/layout/orgChart1"/>
    <dgm:cxn modelId="{D2FED2D2-71EA-44B2-918E-271979F6E8A2}" type="presOf" srcId="{A2E20BA0-F992-4ABD-B831-7E1109781FB1}" destId="{AB673B8F-2235-4CD2-B635-BC01FC13E098}" srcOrd="0" destOrd="0" presId="urn:microsoft.com/office/officeart/2005/8/layout/orgChart1"/>
    <dgm:cxn modelId="{44E59C75-059E-49CC-8DC8-D057B166FC3E}" type="presOf" srcId="{1409B8E9-A9F1-4EFF-BC5F-60E6F8361D13}" destId="{689C8EEA-01E6-42C6-8A2C-C2EE4E87D346}" srcOrd="1" destOrd="0" presId="urn:microsoft.com/office/officeart/2005/8/layout/orgChart1"/>
    <dgm:cxn modelId="{70582FBE-7524-4E75-9114-E2647412930D}" type="presOf" srcId="{8DB962FE-0AA3-4371-BDF9-D07F1AC84EF7}" destId="{36C44220-1D19-4FF5-96D5-93DAE75E75AF}" srcOrd="1" destOrd="0" presId="urn:microsoft.com/office/officeart/2005/8/layout/orgChart1"/>
    <dgm:cxn modelId="{FF414EB1-3D36-4775-86D1-6C1504364AF0}" srcId="{31B5CE40-AA22-4404-AF3B-9FE400E77961}" destId="{583B2EA8-9957-4D41-A4C3-35232123CA83}" srcOrd="0" destOrd="0" parTransId="{EC1C58E6-CA4B-4953-92BE-5F5E881CE5CB}" sibTransId="{52A5CE4B-AA03-4746-BA05-4750FACBBE3A}"/>
    <dgm:cxn modelId="{5BA59AA7-56BB-4F9B-956F-734C1514700C}" type="presOf" srcId="{BFFA66B2-8051-4BFA-9A23-5D15CBB5BF36}" destId="{C0AFB077-8C05-4702-A35A-0299BFD5F7B6}" srcOrd="0" destOrd="0" presId="urn:microsoft.com/office/officeart/2005/8/layout/orgChart1"/>
    <dgm:cxn modelId="{5C96BA67-55D6-4BC8-B6FF-0F69E065BB44}" type="presOf" srcId="{6354D6A7-701F-455B-B28F-86DED37D7512}" destId="{BEF8BDA5-1A19-44B6-9B15-A25F5E3FF95B}" srcOrd="1" destOrd="0" presId="urn:microsoft.com/office/officeart/2005/8/layout/orgChart1"/>
    <dgm:cxn modelId="{F4CE39C1-751C-4664-93AF-2DC895205DE1}" type="presParOf" srcId="{D7B213F4-0DCB-4C88-92E8-461605089507}" destId="{2A75162D-B9A0-40D7-989C-2C5073459FE8}" srcOrd="0" destOrd="0" presId="urn:microsoft.com/office/officeart/2005/8/layout/orgChart1"/>
    <dgm:cxn modelId="{520E2EDB-3547-4FEF-A27A-5979E5B1A7FC}" type="presParOf" srcId="{2A75162D-B9A0-40D7-989C-2C5073459FE8}" destId="{81761063-363C-4375-ABB1-D14EA17D04DD}" srcOrd="0" destOrd="0" presId="urn:microsoft.com/office/officeart/2005/8/layout/orgChart1"/>
    <dgm:cxn modelId="{8645C5D6-7D8B-4CDD-A5DD-0C6058617328}" type="presParOf" srcId="{81761063-363C-4375-ABB1-D14EA17D04DD}" destId="{8F776473-A011-4A85-A4EE-455847602002}" srcOrd="0" destOrd="0" presId="urn:microsoft.com/office/officeart/2005/8/layout/orgChart1"/>
    <dgm:cxn modelId="{D7C7F454-E9F4-45A7-8417-20D04E126847}" type="presParOf" srcId="{81761063-363C-4375-ABB1-D14EA17D04DD}" destId="{36C44220-1D19-4FF5-96D5-93DAE75E75AF}" srcOrd="1" destOrd="0" presId="urn:microsoft.com/office/officeart/2005/8/layout/orgChart1"/>
    <dgm:cxn modelId="{49873A11-1D4C-4151-9545-404277376D03}" type="presParOf" srcId="{2A75162D-B9A0-40D7-989C-2C5073459FE8}" destId="{8AD786A2-08BE-456E-91EB-9E691D5C80D6}" srcOrd="1" destOrd="0" presId="urn:microsoft.com/office/officeart/2005/8/layout/orgChart1"/>
    <dgm:cxn modelId="{848F3676-A2A8-4C95-A6B1-190A9155CCEE}" type="presParOf" srcId="{8AD786A2-08BE-456E-91EB-9E691D5C80D6}" destId="{03131DAA-609F-490C-B809-DCC07F89A5AD}" srcOrd="0" destOrd="0" presId="urn:microsoft.com/office/officeart/2005/8/layout/orgChart1"/>
    <dgm:cxn modelId="{035C1853-5973-4662-9A62-83581DB50EC6}" type="presParOf" srcId="{8AD786A2-08BE-456E-91EB-9E691D5C80D6}" destId="{460BF0AE-1BAA-4893-B81C-B1B980842E95}" srcOrd="1" destOrd="0" presId="urn:microsoft.com/office/officeart/2005/8/layout/orgChart1"/>
    <dgm:cxn modelId="{FEA5EAAB-1307-433E-A4FA-5A40808B0088}" type="presParOf" srcId="{460BF0AE-1BAA-4893-B81C-B1B980842E95}" destId="{7B48715F-2032-4EB8-A1B2-11A6F90E2989}" srcOrd="0" destOrd="0" presId="urn:microsoft.com/office/officeart/2005/8/layout/orgChart1"/>
    <dgm:cxn modelId="{D9D2B22C-7F24-4511-8E2E-F6AF33F306E7}" type="presParOf" srcId="{7B48715F-2032-4EB8-A1B2-11A6F90E2989}" destId="{A58E5B29-3217-47DE-8AF2-6D10BFAF93A3}" srcOrd="0" destOrd="0" presId="urn:microsoft.com/office/officeart/2005/8/layout/orgChart1"/>
    <dgm:cxn modelId="{C8AB87C4-6800-4C39-BCB1-BCE0BAB41C0D}" type="presParOf" srcId="{7B48715F-2032-4EB8-A1B2-11A6F90E2989}" destId="{F3235068-95AA-4156-B39A-F2D6C4656413}" srcOrd="1" destOrd="0" presId="urn:microsoft.com/office/officeart/2005/8/layout/orgChart1"/>
    <dgm:cxn modelId="{1A1A6BA1-8C62-49D7-A687-07CB1F211E4E}" type="presParOf" srcId="{460BF0AE-1BAA-4893-B81C-B1B980842E95}" destId="{6B269248-85EB-4FBF-818B-41494B29CD56}" srcOrd="1" destOrd="0" presId="urn:microsoft.com/office/officeart/2005/8/layout/orgChart1"/>
    <dgm:cxn modelId="{16E5D107-C0C2-4AFB-BE0E-494EDDD4FC3B}" type="presParOf" srcId="{6B269248-85EB-4FBF-818B-41494B29CD56}" destId="{A0E1F996-B518-49C9-85D8-C5C1D4DA66E5}" srcOrd="0" destOrd="0" presId="urn:microsoft.com/office/officeart/2005/8/layout/orgChart1"/>
    <dgm:cxn modelId="{701539B8-D23A-4ECD-8D2A-8E068C808021}" type="presParOf" srcId="{6B269248-85EB-4FBF-818B-41494B29CD56}" destId="{7E4DE9B7-88C0-4BCB-8B09-E1E08AA1FB49}" srcOrd="1" destOrd="0" presId="urn:microsoft.com/office/officeart/2005/8/layout/orgChart1"/>
    <dgm:cxn modelId="{9A5E0EB8-C876-43FF-9DBB-04F7A5D510AD}" type="presParOf" srcId="{7E4DE9B7-88C0-4BCB-8B09-E1E08AA1FB49}" destId="{228EAFA3-D845-48EA-AF00-C2ED96AFEA99}" srcOrd="0" destOrd="0" presId="urn:microsoft.com/office/officeart/2005/8/layout/orgChart1"/>
    <dgm:cxn modelId="{C5F097C0-7095-40CF-BACB-F5987EBEC43F}" type="presParOf" srcId="{228EAFA3-D845-48EA-AF00-C2ED96AFEA99}" destId="{69287856-C50D-4EC4-A085-0B593E9A4CE6}" srcOrd="0" destOrd="0" presId="urn:microsoft.com/office/officeart/2005/8/layout/orgChart1"/>
    <dgm:cxn modelId="{EF2C505A-3CC6-4E4A-9708-A1D6A0B4409B}" type="presParOf" srcId="{228EAFA3-D845-48EA-AF00-C2ED96AFEA99}" destId="{B05FAAC5-FAF1-4843-B467-7CEAB9210FEE}" srcOrd="1" destOrd="0" presId="urn:microsoft.com/office/officeart/2005/8/layout/orgChart1"/>
    <dgm:cxn modelId="{9DF1E3EB-732C-4E5B-B755-4139DE09C8D8}" type="presParOf" srcId="{7E4DE9B7-88C0-4BCB-8B09-E1E08AA1FB49}" destId="{BF2C035B-0DE5-4F97-BDE9-2429ECCC3D39}" srcOrd="1" destOrd="0" presId="urn:microsoft.com/office/officeart/2005/8/layout/orgChart1"/>
    <dgm:cxn modelId="{2EC4129B-A1A9-4248-AF9D-EE5F977B60A8}" type="presParOf" srcId="{BF2C035B-0DE5-4F97-BDE9-2429ECCC3D39}" destId="{B1D9127E-B1AA-4394-A213-2B07DE03BBC7}" srcOrd="0" destOrd="0" presId="urn:microsoft.com/office/officeart/2005/8/layout/orgChart1"/>
    <dgm:cxn modelId="{BD20957A-4EB7-468C-B107-2251A788D87B}" type="presParOf" srcId="{BF2C035B-0DE5-4F97-BDE9-2429ECCC3D39}" destId="{CF5AA4B2-07AE-49ED-9A34-43576235EE9C}" srcOrd="1" destOrd="0" presId="urn:microsoft.com/office/officeart/2005/8/layout/orgChart1"/>
    <dgm:cxn modelId="{002A3107-666F-40AF-AE62-2C3227840081}" type="presParOf" srcId="{CF5AA4B2-07AE-49ED-9A34-43576235EE9C}" destId="{73D9890B-17C5-4C68-BA0D-975ECB22D532}" srcOrd="0" destOrd="0" presId="urn:microsoft.com/office/officeart/2005/8/layout/orgChart1"/>
    <dgm:cxn modelId="{10512F50-8837-40AF-B295-E8D0CEC9EA90}" type="presParOf" srcId="{73D9890B-17C5-4C68-BA0D-975ECB22D532}" destId="{FE2E0EE9-917B-40A4-A869-F9069FB84761}" srcOrd="0" destOrd="0" presId="urn:microsoft.com/office/officeart/2005/8/layout/orgChart1"/>
    <dgm:cxn modelId="{72CD255E-4926-400D-9F3D-77E70FA045F6}" type="presParOf" srcId="{73D9890B-17C5-4C68-BA0D-975ECB22D532}" destId="{689C8EEA-01E6-42C6-8A2C-C2EE4E87D346}" srcOrd="1" destOrd="0" presId="urn:microsoft.com/office/officeart/2005/8/layout/orgChart1"/>
    <dgm:cxn modelId="{5F481BD3-860E-4F6C-A46E-C1C6FB4D739F}" type="presParOf" srcId="{CF5AA4B2-07AE-49ED-9A34-43576235EE9C}" destId="{EF914E9C-4781-4A77-95D7-D57EDA68F08F}" srcOrd="1" destOrd="0" presId="urn:microsoft.com/office/officeart/2005/8/layout/orgChart1"/>
    <dgm:cxn modelId="{08A6C08D-884A-48A9-BE12-83884FC4838E}" type="presParOf" srcId="{CF5AA4B2-07AE-49ED-9A34-43576235EE9C}" destId="{80E0C53B-32E4-4661-B7FB-FDF93E556CB9}" srcOrd="2" destOrd="0" presId="urn:microsoft.com/office/officeart/2005/8/layout/orgChart1"/>
    <dgm:cxn modelId="{AA86F67A-D0EC-4A68-AE85-308C8E9F967C}" type="presParOf" srcId="{BF2C035B-0DE5-4F97-BDE9-2429ECCC3D39}" destId="{AB673B8F-2235-4CD2-B635-BC01FC13E098}" srcOrd="2" destOrd="0" presId="urn:microsoft.com/office/officeart/2005/8/layout/orgChart1"/>
    <dgm:cxn modelId="{E5E2D883-0C9D-445F-ADED-0346808A4FCA}" type="presParOf" srcId="{BF2C035B-0DE5-4F97-BDE9-2429ECCC3D39}" destId="{511A8963-55B4-4082-8A5A-FCC6B3ECCCA0}" srcOrd="3" destOrd="0" presId="urn:microsoft.com/office/officeart/2005/8/layout/orgChart1"/>
    <dgm:cxn modelId="{01067EC3-AD21-44F7-9257-68632B8F9C14}" type="presParOf" srcId="{511A8963-55B4-4082-8A5A-FCC6B3ECCCA0}" destId="{DA046E67-5B3F-4E60-8EF9-28E43E3131E9}" srcOrd="0" destOrd="0" presId="urn:microsoft.com/office/officeart/2005/8/layout/orgChart1"/>
    <dgm:cxn modelId="{657DF807-19B3-4A6F-A98C-FA1251EF30D3}" type="presParOf" srcId="{DA046E67-5B3F-4E60-8EF9-28E43E3131E9}" destId="{6B46FB5D-EAD3-4DF7-AA79-5B88211BD49F}" srcOrd="0" destOrd="0" presId="urn:microsoft.com/office/officeart/2005/8/layout/orgChart1"/>
    <dgm:cxn modelId="{BE9E69EB-8D71-466C-B47D-BB80F7D98AB4}" type="presParOf" srcId="{DA046E67-5B3F-4E60-8EF9-28E43E3131E9}" destId="{E4A6BB34-0EF8-44F4-A1D9-2B2F2132D9DF}" srcOrd="1" destOrd="0" presId="urn:microsoft.com/office/officeart/2005/8/layout/orgChart1"/>
    <dgm:cxn modelId="{2BFBDCF4-B461-4AE0-BAA4-05943DE7BD93}" type="presParOf" srcId="{511A8963-55B4-4082-8A5A-FCC6B3ECCCA0}" destId="{312458A8-4FB8-4F76-AE93-8C5D4925C3F8}" srcOrd="1" destOrd="0" presId="urn:microsoft.com/office/officeart/2005/8/layout/orgChart1"/>
    <dgm:cxn modelId="{6DE6BC74-613C-44A7-82C0-56A5F0C725AB}" type="presParOf" srcId="{511A8963-55B4-4082-8A5A-FCC6B3ECCCA0}" destId="{B18ECB45-9207-47C8-BB20-394C72588B95}" srcOrd="2" destOrd="0" presId="urn:microsoft.com/office/officeart/2005/8/layout/orgChart1"/>
    <dgm:cxn modelId="{CCE90F60-A94F-4D2B-9315-96683E6AED0D}" type="presParOf" srcId="{7E4DE9B7-88C0-4BCB-8B09-E1E08AA1FB49}" destId="{0568D3BE-301D-4EDA-BF22-719D6E216AA8}" srcOrd="2" destOrd="0" presId="urn:microsoft.com/office/officeart/2005/8/layout/orgChart1"/>
    <dgm:cxn modelId="{EB05974E-DCDE-4E7E-A629-5936F8C7005B}" type="presParOf" srcId="{6B269248-85EB-4FBF-818B-41494B29CD56}" destId="{26F0DF44-BCAC-4667-AB32-F7F490DF6380}" srcOrd="2" destOrd="0" presId="urn:microsoft.com/office/officeart/2005/8/layout/orgChart1"/>
    <dgm:cxn modelId="{E93C04B9-7F21-4CFF-95A3-49223399C907}" type="presParOf" srcId="{6B269248-85EB-4FBF-818B-41494B29CD56}" destId="{6F348867-FEAD-48D6-83BA-0CC04E032E28}" srcOrd="3" destOrd="0" presId="urn:microsoft.com/office/officeart/2005/8/layout/orgChart1"/>
    <dgm:cxn modelId="{0ED649C7-BB19-40B4-80E7-0425F84B1D8E}" type="presParOf" srcId="{6F348867-FEAD-48D6-83BA-0CC04E032E28}" destId="{BC5AB378-8EC6-49F7-AC98-40A16A19D358}" srcOrd="0" destOrd="0" presId="urn:microsoft.com/office/officeart/2005/8/layout/orgChart1"/>
    <dgm:cxn modelId="{AF203C17-2681-4608-94A0-652CAF30AEFF}" type="presParOf" srcId="{BC5AB378-8EC6-49F7-AC98-40A16A19D358}" destId="{B4303CC9-EA08-4DFE-B79E-7765B175B9F8}" srcOrd="0" destOrd="0" presId="urn:microsoft.com/office/officeart/2005/8/layout/orgChart1"/>
    <dgm:cxn modelId="{D40CD206-5EFE-4792-B9AA-3D15F8E6DF8A}" type="presParOf" srcId="{BC5AB378-8EC6-49F7-AC98-40A16A19D358}" destId="{FDF491A5-4100-4FFF-81E6-DEC0FE26626F}" srcOrd="1" destOrd="0" presId="urn:microsoft.com/office/officeart/2005/8/layout/orgChart1"/>
    <dgm:cxn modelId="{3FCDA644-5C76-48BD-8263-041B9093F6D8}" type="presParOf" srcId="{6F348867-FEAD-48D6-83BA-0CC04E032E28}" destId="{5CC53880-3428-4BFA-AD5E-2B663B46B7E4}" srcOrd="1" destOrd="0" presId="urn:microsoft.com/office/officeart/2005/8/layout/orgChart1"/>
    <dgm:cxn modelId="{33A1BB41-8711-4E65-8066-3158F017BC9B}" type="presParOf" srcId="{6F348867-FEAD-48D6-83BA-0CC04E032E28}" destId="{516C1694-9ADF-492A-B90E-B78AD496FA04}" srcOrd="2" destOrd="0" presId="urn:microsoft.com/office/officeart/2005/8/layout/orgChart1"/>
    <dgm:cxn modelId="{FB089363-FDC2-485B-9A5E-6DE9C5C500A7}" type="presParOf" srcId="{460BF0AE-1BAA-4893-B81C-B1B980842E95}" destId="{80DC6D59-0BB0-47A6-81BE-43B8E34092CB}" srcOrd="2" destOrd="0" presId="urn:microsoft.com/office/officeart/2005/8/layout/orgChart1"/>
    <dgm:cxn modelId="{7EF1B30B-A1E8-4682-B97F-59D6079BB93C}" type="presParOf" srcId="{8AD786A2-08BE-456E-91EB-9E691D5C80D6}" destId="{1B546482-0397-45E1-9E56-C5F1B57D8009}" srcOrd="2" destOrd="0" presId="urn:microsoft.com/office/officeart/2005/8/layout/orgChart1"/>
    <dgm:cxn modelId="{B78983A8-80F3-4B19-8D91-B4D343781A28}" type="presParOf" srcId="{8AD786A2-08BE-456E-91EB-9E691D5C80D6}" destId="{B584B698-54D6-4967-8063-07DA68B48503}" srcOrd="3" destOrd="0" presId="urn:microsoft.com/office/officeart/2005/8/layout/orgChart1"/>
    <dgm:cxn modelId="{792D17C9-8321-4223-AC47-63122ADF1FAF}" type="presParOf" srcId="{B584B698-54D6-4967-8063-07DA68B48503}" destId="{112403DB-F7EB-409A-A0FF-83FE682F4578}" srcOrd="0" destOrd="0" presId="urn:microsoft.com/office/officeart/2005/8/layout/orgChart1"/>
    <dgm:cxn modelId="{7B3D959B-3446-4F7D-83EB-FE3E7F82C1EB}" type="presParOf" srcId="{112403DB-F7EB-409A-A0FF-83FE682F4578}" destId="{1AE100AC-07D4-4E58-AB26-B7FEF0A4C10E}" srcOrd="0" destOrd="0" presId="urn:microsoft.com/office/officeart/2005/8/layout/orgChart1"/>
    <dgm:cxn modelId="{17F72F93-F414-40DB-96CC-7E0AD60D2754}" type="presParOf" srcId="{112403DB-F7EB-409A-A0FF-83FE682F4578}" destId="{83A7C73A-CACA-44FB-BC04-57B9B2EC6C5B}" srcOrd="1" destOrd="0" presId="urn:microsoft.com/office/officeart/2005/8/layout/orgChart1"/>
    <dgm:cxn modelId="{C552ACC5-B7CF-4AFF-9430-6AD3C7A0E3BB}" type="presParOf" srcId="{B584B698-54D6-4967-8063-07DA68B48503}" destId="{1B6B7011-B19E-487C-B94A-F6A4B82C347E}" srcOrd="1" destOrd="0" presId="urn:microsoft.com/office/officeart/2005/8/layout/orgChart1"/>
    <dgm:cxn modelId="{C44202D1-9D6B-4B82-9F36-099D36F0D50E}" type="presParOf" srcId="{1B6B7011-B19E-487C-B94A-F6A4B82C347E}" destId="{C0AFB077-8C05-4702-A35A-0299BFD5F7B6}" srcOrd="0" destOrd="0" presId="urn:microsoft.com/office/officeart/2005/8/layout/orgChart1"/>
    <dgm:cxn modelId="{8E783A1D-AC9C-49BD-B50D-7ADEC3DCBA31}" type="presParOf" srcId="{1B6B7011-B19E-487C-B94A-F6A4B82C347E}" destId="{4867F793-4EB4-4CDC-9CAB-4FD364161823}" srcOrd="1" destOrd="0" presId="urn:microsoft.com/office/officeart/2005/8/layout/orgChart1"/>
    <dgm:cxn modelId="{85FCD9D7-941B-4EEE-8513-B04DED18A184}" type="presParOf" srcId="{4867F793-4EB4-4CDC-9CAB-4FD364161823}" destId="{56F5F23A-4C9B-4B45-9C60-3DA037BCC2B3}" srcOrd="0" destOrd="0" presId="urn:microsoft.com/office/officeart/2005/8/layout/orgChart1"/>
    <dgm:cxn modelId="{9C86A4E9-8599-494A-B808-CC3998D40F8E}" type="presParOf" srcId="{56F5F23A-4C9B-4B45-9C60-3DA037BCC2B3}" destId="{542BAA51-D36F-468C-93CB-277C672000E1}" srcOrd="0" destOrd="0" presId="urn:microsoft.com/office/officeart/2005/8/layout/orgChart1"/>
    <dgm:cxn modelId="{0A7C679F-0494-4FC8-AA8C-A75D40EC51C0}" type="presParOf" srcId="{56F5F23A-4C9B-4B45-9C60-3DA037BCC2B3}" destId="{10EF6A5D-6336-41F8-A5AF-8E166BB95FB3}" srcOrd="1" destOrd="0" presId="urn:microsoft.com/office/officeart/2005/8/layout/orgChart1"/>
    <dgm:cxn modelId="{DC670B1D-8E84-4328-9E5C-88ADF61AFF05}" type="presParOf" srcId="{4867F793-4EB4-4CDC-9CAB-4FD364161823}" destId="{FCD77F27-C344-43DD-9B49-F7F6601263CF}" srcOrd="1" destOrd="0" presId="urn:microsoft.com/office/officeart/2005/8/layout/orgChart1"/>
    <dgm:cxn modelId="{942F99C9-CC0E-4E93-929F-CB4F24C0B5A7}" type="presParOf" srcId="{4867F793-4EB4-4CDC-9CAB-4FD364161823}" destId="{2B98B341-7BAD-4FFE-9E3F-08F85398C5BC}" srcOrd="2" destOrd="0" presId="urn:microsoft.com/office/officeart/2005/8/layout/orgChart1"/>
    <dgm:cxn modelId="{78E6E956-6F98-443A-8C22-0CDFCC0F1809}" type="presParOf" srcId="{1B6B7011-B19E-487C-B94A-F6A4B82C347E}" destId="{9ED4FEDD-ED0E-4F12-A18A-9CD00E083610}" srcOrd="2" destOrd="0" presId="urn:microsoft.com/office/officeart/2005/8/layout/orgChart1"/>
    <dgm:cxn modelId="{214CE08C-135C-4678-BD1C-65E166A7B9E6}" type="presParOf" srcId="{1B6B7011-B19E-487C-B94A-F6A4B82C347E}" destId="{2FAA1CC8-D94F-44F7-A61A-61E47BBD00D2}" srcOrd="3" destOrd="0" presId="urn:microsoft.com/office/officeart/2005/8/layout/orgChart1"/>
    <dgm:cxn modelId="{E5D0A0FD-F2AD-47BB-B034-1E6052A8D958}" type="presParOf" srcId="{2FAA1CC8-D94F-44F7-A61A-61E47BBD00D2}" destId="{F075F8FB-A2A3-4028-B511-90430CFC8073}" srcOrd="0" destOrd="0" presId="urn:microsoft.com/office/officeart/2005/8/layout/orgChart1"/>
    <dgm:cxn modelId="{B089C272-8155-4558-ACF0-ED7C8EF51F71}" type="presParOf" srcId="{F075F8FB-A2A3-4028-B511-90430CFC8073}" destId="{E57AF057-6D9D-4478-B314-C5E9A5A9C497}" srcOrd="0" destOrd="0" presId="urn:microsoft.com/office/officeart/2005/8/layout/orgChart1"/>
    <dgm:cxn modelId="{1E777B79-4B59-444D-84C3-580B0B61E44A}" type="presParOf" srcId="{F075F8FB-A2A3-4028-B511-90430CFC8073}" destId="{BEF8BDA5-1A19-44B6-9B15-A25F5E3FF95B}" srcOrd="1" destOrd="0" presId="urn:microsoft.com/office/officeart/2005/8/layout/orgChart1"/>
    <dgm:cxn modelId="{7E13337D-C7D9-4B3D-A356-5624D06D4B85}" type="presParOf" srcId="{2FAA1CC8-D94F-44F7-A61A-61E47BBD00D2}" destId="{7E187D53-776D-4D46-93E5-B23A5831B996}" srcOrd="1" destOrd="0" presId="urn:microsoft.com/office/officeart/2005/8/layout/orgChart1"/>
    <dgm:cxn modelId="{92C212A7-296B-42A5-9F0D-4FCA49D2E0F4}" type="presParOf" srcId="{2FAA1CC8-D94F-44F7-A61A-61E47BBD00D2}" destId="{2C426E5D-3CC1-4B8B-85D3-445B4FF10943}" srcOrd="2" destOrd="0" presId="urn:microsoft.com/office/officeart/2005/8/layout/orgChart1"/>
    <dgm:cxn modelId="{A5D0AEB9-EEA6-48D4-BC38-4B25C12CADCF}" type="presParOf" srcId="{B584B698-54D6-4967-8063-07DA68B48503}" destId="{A2EF0BD2-B84D-472B-9E93-43BA50F331AE}" srcOrd="2" destOrd="0" presId="urn:microsoft.com/office/officeart/2005/8/layout/orgChart1"/>
    <dgm:cxn modelId="{C1DB2584-7EC0-4A49-AAEB-EFFEDAE5E166}" type="presParOf" srcId="{2A75162D-B9A0-40D7-989C-2C5073459FE8}" destId="{E75A7663-91FA-4043-88B9-4265AC8621F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4FEDD-ED0E-4F12-A18A-9CD00E083610}">
      <dsp:nvSpPr>
        <dsp:cNvPr id="0" name=""/>
        <dsp:cNvSpPr/>
      </dsp:nvSpPr>
      <dsp:spPr>
        <a:xfrm>
          <a:off x="2899671" y="1679260"/>
          <a:ext cx="497335" cy="172628"/>
        </a:xfrm>
        <a:custGeom>
          <a:avLst/>
          <a:gdLst/>
          <a:ahLst/>
          <a:cxnLst/>
          <a:rect l="0" t="0" r="0" b="0"/>
          <a:pathLst>
            <a:path>
              <a:moveTo>
                <a:pt x="0" y="0"/>
              </a:moveTo>
              <a:lnTo>
                <a:pt x="0" y="86314"/>
              </a:lnTo>
              <a:lnTo>
                <a:pt x="497335" y="86314"/>
              </a:lnTo>
              <a:lnTo>
                <a:pt x="497335"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AFB077-8C05-4702-A35A-0299BFD5F7B6}">
      <dsp:nvSpPr>
        <dsp:cNvPr id="0" name=""/>
        <dsp:cNvSpPr/>
      </dsp:nvSpPr>
      <dsp:spPr>
        <a:xfrm>
          <a:off x="2402335" y="1679260"/>
          <a:ext cx="497335" cy="172628"/>
        </a:xfrm>
        <a:custGeom>
          <a:avLst/>
          <a:gdLst/>
          <a:ahLst/>
          <a:cxnLst/>
          <a:rect l="0" t="0" r="0" b="0"/>
          <a:pathLst>
            <a:path>
              <a:moveTo>
                <a:pt x="497335" y="0"/>
              </a:moveTo>
              <a:lnTo>
                <a:pt x="497335" y="86314"/>
              </a:lnTo>
              <a:lnTo>
                <a:pt x="0" y="86314"/>
              </a:lnTo>
              <a:lnTo>
                <a:pt x="0"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546482-0397-45E1-9E56-C5F1B57D8009}">
      <dsp:nvSpPr>
        <dsp:cNvPr id="0" name=""/>
        <dsp:cNvSpPr/>
      </dsp:nvSpPr>
      <dsp:spPr>
        <a:xfrm>
          <a:off x="1904999" y="1095609"/>
          <a:ext cx="994671" cy="172628"/>
        </a:xfrm>
        <a:custGeom>
          <a:avLst/>
          <a:gdLst/>
          <a:ahLst/>
          <a:cxnLst/>
          <a:rect l="0" t="0" r="0" b="0"/>
          <a:pathLst>
            <a:path>
              <a:moveTo>
                <a:pt x="0" y="0"/>
              </a:moveTo>
              <a:lnTo>
                <a:pt x="0" y="86314"/>
              </a:lnTo>
              <a:lnTo>
                <a:pt x="994671" y="86314"/>
              </a:lnTo>
              <a:lnTo>
                <a:pt x="994671" y="1726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0DF44-BCAC-4667-AB32-F7F490DF6380}">
      <dsp:nvSpPr>
        <dsp:cNvPr id="0" name=""/>
        <dsp:cNvSpPr/>
      </dsp:nvSpPr>
      <dsp:spPr>
        <a:xfrm>
          <a:off x="910328" y="1679260"/>
          <a:ext cx="497335" cy="172628"/>
        </a:xfrm>
        <a:custGeom>
          <a:avLst/>
          <a:gdLst/>
          <a:ahLst/>
          <a:cxnLst/>
          <a:rect l="0" t="0" r="0" b="0"/>
          <a:pathLst>
            <a:path>
              <a:moveTo>
                <a:pt x="0" y="0"/>
              </a:moveTo>
              <a:lnTo>
                <a:pt x="0" y="86314"/>
              </a:lnTo>
              <a:lnTo>
                <a:pt x="497335" y="86314"/>
              </a:lnTo>
              <a:lnTo>
                <a:pt x="497335"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73B8F-2235-4CD2-B635-BC01FC13E098}">
      <dsp:nvSpPr>
        <dsp:cNvPr id="0" name=""/>
        <dsp:cNvSpPr/>
      </dsp:nvSpPr>
      <dsp:spPr>
        <a:xfrm>
          <a:off x="84175" y="2262910"/>
          <a:ext cx="123306" cy="961790"/>
        </a:xfrm>
        <a:custGeom>
          <a:avLst/>
          <a:gdLst/>
          <a:ahLst/>
          <a:cxnLst/>
          <a:rect l="0" t="0" r="0" b="0"/>
          <a:pathLst>
            <a:path>
              <a:moveTo>
                <a:pt x="0" y="0"/>
              </a:moveTo>
              <a:lnTo>
                <a:pt x="0" y="961790"/>
              </a:lnTo>
              <a:lnTo>
                <a:pt x="123306" y="9617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9127E-B1AA-4394-A213-2B07DE03BBC7}">
      <dsp:nvSpPr>
        <dsp:cNvPr id="0" name=""/>
        <dsp:cNvSpPr/>
      </dsp:nvSpPr>
      <dsp:spPr>
        <a:xfrm>
          <a:off x="84175" y="2262910"/>
          <a:ext cx="123306" cy="378139"/>
        </a:xfrm>
        <a:custGeom>
          <a:avLst/>
          <a:gdLst/>
          <a:ahLst/>
          <a:cxnLst/>
          <a:rect l="0" t="0" r="0" b="0"/>
          <a:pathLst>
            <a:path>
              <a:moveTo>
                <a:pt x="0" y="0"/>
              </a:moveTo>
              <a:lnTo>
                <a:pt x="0" y="378139"/>
              </a:lnTo>
              <a:lnTo>
                <a:pt x="123306" y="3781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E1F996-B518-49C9-85D8-C5C1D4DA66E5}">
      <dsp:nvSpPr>
        <dsp:cNvPr id="0" name=""/>
        <dsp:cNvSpPr/>
      </dsp:nvSpPr>
      <dsp:spPr>
        <a:xfrm>
          <a:off x="412992" y="1679260"/>
          <a:ext cx="497335" cy="172628"/>
        </a:xfrm>
        <a:custGeom>
          <a:avLst/>
          <a:gdLst/>
          <a:ahLst/>
          <a:cxnLst/>
          <a:rect l="0" t="0" r="0" b="0"/>
          <a:pathLst>
            <a:path>
              <a:moveTo>
                <a:pt x="497335" y="0"/>
              </a:moveTo>
              <a:lnTo>
                <a:pt x="497335" y="86314"/>
              </a:lnTo>
              <a:lnTo>
                <a:pt x="0" y="86314"/>
              </a:lnTo>
              <a:lnTo>
                <a:pt x="0" y="1726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131DAA-609F-490C-B809-DCC07F89A5AD}">
      <dsp:nvSpPr>
        <dsp:cNvPr id="0" name=""/>
        <dsp:cNvSpPr/>
      </dsp:nvSpPr>
      <dsp:spPr>
        <a:xfrm>
          <a:off x="910328" y="1095609"/>
          <a:ext cx="994671" cy="172628"/>
        </a:xfrm>
        <a:custGeom>
          <a:avLst/>
          <a:gdLst/>
          <a:ahLst/>
          <a:cxnLst/>
          <a:rect l="0" t="0" r="0" b="0"/>
          <a:pathLst>
            <a:path>
              <a:moveTo>
                <a:pt x="994671" y="0"/>
              </a:moveTo>
              <a:lnTo>
                <a:pt x="994671" y="86314"/>
              </a:lnTo>
              <a:lnTo>
                <a:pt x="0" y="86314"/>
              </a:lnTo>
              <a:lnTo>
                <a:pt x="0" y="1726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776473-A011-4A85-A4EE-455847602002}">
      <dsp:nvSpPr>
        <dsp:cNvPr id="0" name=""/>
        <dsp:cNvSpPr/>
      </dsp:nvSpPr>
      <dsp:spPr>
        <a:xfrm>
          <a:off x="1493978" y="684588"/>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Fib(5)</a:t>
          </a:r>
        </a:p>
      </dsp:txBody>
      <dsp:txXfrm>
        <a:off x="1493978" y="684588"/>
        <a:ext cx="822042" cy="411021"/>
      </dsp:txXfrm>
    </dsp:sp>
    <dsp:sp modelId="{A58E5B29-3217-47DE-8AF2-6D10BFAF93A3}">
      <dsp:nvSpPr>
        <dsp:cNvPr id="0" name=""/>
        <dsp:cNvSpPr/>
      </dsp:nvSpPr>
      <dsp:spPr>
        <a:xfrm>
          <a:off x="499306" y="1268238"/>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Fib(4)</a:t>
          </a:r>
        </a:p>
      </dsp:txBody>
      <dsp:txXfrm>
        <a:off x="499306" y="1268238"/>
        <a:ext cx="822042" cy="411021"/>
      </dsp:txXfrm>
    </dsp:sp>
    <dsp:sp modelId="{69287856-C50D-4EC4-A085-0B593E9A4CE6}">
      <dsp:nvSpPr>
        <dsp:cNvPr id="0" name=""/>
        <dsp:cNvSpPr/>
      </dsp:nvSpPr>
      <dsp:spPr>
        <a:xfrm>
          <a:off x="1970"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Fib(3)</a:t>
          </a:r>
        </a:p>
      </dsp:txBody>
      <dsp:txXfrm>
        <a:off x="1970" y="1851889"/>
        <a:ext cx="822042" cy="411021"/>
      </dsp:txXfrm>
    </dsp:sp>
    <dsp:sp modelId="{FE2E0EE9-917B-40A4-A869-F9069FB84761}">
      <dsp:nvSpPr>
        <dsp:cNvPr id="0" name=""/>
        <dsp:cNvSpPr/>
      </dsp:nvSpPr>
      <dsp:spPr>
        <a:xfrm>
          <a:off x="207481" y="243553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Fib(2)</a:t>
          </a:r>
        </a:p>
      </dsp:txBody>
      <dsp:txXfrm>
        <a:off x="207481" y="2435539"/>
        <a:ext cx="822042" cy="411021"/>
      </dsp:txXfrm>
    </dsp:sp>
    <dsp:sp modelId="{6B46FB5D-EAD3-4DF7-AA79-5B88211BD49F}">
      <dsp:nvSpPr>
        <dsp:cNvPr id="0" name=""/>
        <dsp:cNvSpPr/>
      </dsp:nvSpPr>
      <dsp:spPr>
        <a:xfrm>
          <a:off x="207481" y="3019190"/>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Fib(1)</a:t>
          </a:r>
        </a:p>
      </dsp:txBody>
      <dsp:txXfrm>
        <a:off x="207481" y="3019190"/>
        <a:ext cx="822042" cy="411021"/>
      </dsp:txXfrm>
    </dsp:sp>
    <dsp:sp modelId="{B4303CC9-EA08-4DFE-B79E-7765B175B9F8}">
      <dsp:nvSpPr>
        <dsp:cNvPr id="0" name=""/>
        <dsp:cNvSpPr/>
      </dsp:nvSpPr>
      <dsp:spPr>
        <a:xfrm>
          <a:off x="996642"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Fib(2)</a:t>
          </a:r>
        </a:p>
      </dsp:txBody>
      <dsp:txXfrm>
        <a:off x="996642" y="1851889"/>
        <a:ext cx="822042" cy="411021"/>
      </dsp:txXfrm>
    </dsp:sp>
    <dsp:sp modelId="{1AE100AC-07D4-4E58-AB26-B7FEF0A4C10E}">
      <dsp:nvSpPr>
        <dsp:cNvPr id="0" name=""/>
        <dsp:cNvSpPr/>
      </dsp:nvSpPr>
      <dsp:spPr>
        <a:xfrm>
          <a:off x="2488650" y="1268238"/>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Fib(3)</a:t>
          </a:r>
        </a:p>
      </dsp:txBody>
      <dsp:txXfrm>
        <a:off x="2488650" y="1268238"/>
        <a:ext cx="822042" cy="411021"/>
      </dsp:txXfrm>
    </dsp:sp>
    <dsp:sp modelId="{542BAA51-D36F-468C-93CB-277C672000E1}">
      <dsp:nvSpPr>
        <dsp:cNvPr id="0" name=""/>
        <dsp:cNvSpPr/>
      </dsp:nvSpPr>
      <dsp:spPr>
        <a:xfrm>
          <a:off x="1991314"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Fib(2)</a:t>
          </a:r>
        </a:p>
      </dsp:txBody>
      <dsp:txXfrm>
        <a:off x="1991314" y="1851889"/>
        <a:ext cx="822042" cy="411021"/>
      </dsp:txXfrm>
    </dsp:sp>
    <dsp:sp modelId="{E57AF057-6D9D-4478-B314-C5E9A5A9C497}">
      <dsp:nvSpPr>
        <dsp:cNvPr id="0" name=""/>
        <dsp:cNvSpPr/>
      </dsp:nvSpPr>
      <dsp:spPr>
        <a:xfrm>
          <a:off x="2985986" y="1851889"/>
          <a:ext cx="822042" cy="4110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kern="1200" cap="none" normalizeH="0" baseline="0" smtClean="0">
              <a:ln>
                <a:noFill/>
              </a:ln>
              <a:solidFill>
                <a:schemeClr val="tx1"/>
              </a:solidFill>
              <a:effectLst/>
              <a:latin typeface="Tahoma" pitchFamily="34" charset="0"/>
              <a:cs typeface="Arial" pitchFamily="34" charset="0"/>
            </a:rPr>
            <a:t>Fib(1)</a:t>
          </a:r>
        </a:p>
      </dsp:txBody>
      <dsp:txXfrm>
        <a:off x="2985986" y="1851889"/>
        <a:ext cx="822042" cy="4110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defRPr>
            </a:lvl1pPr>
          </a:lstStyle>
          <a:p>
            <a:pPr>
              <a:defRPr/>
            </a:pPr>
            <a:endParaRPr lang="en-US"/>
          </a:p>
        </p:txBody>
      </p:sp>
      <p:sp>
        <p:nvSpPr>
          <p:cNvPr id="115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defRPr>
            </a:lvl1pPr>
          </a:lstStyle>
          <a:p>
            <a:pPr>
              <a:defRPr/>
            </a:pPr>
            <a:endParaRPr lang="en-US"/>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43F4126D-2437-4F45-B57F-15C84183F6D9}" type="slidenum">
              <a:rPr lang="ar-SA"/>
              <a:pPr>
                <a:defRPr/>
              </a:pPr>
              <a:t>‹#›</a:t>
            </a:fld>
            <a:endParaRPr lang="en-US"/>
          </a:p>
        </p:txBody>
      </p:sp>
    </p:spTree>
    <p:extLst>
      <p:ext uri="{BB962C8B-B14F-4D97-AF65-F5344CB8AC3E}">
        <p14:creationId xmlns:p14="http://schemas.microsoft.com/office/powerpoint/2010/main" val="762177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מציין מיקום של תמונת שקופית 1"/>
          <p:cNvSpPr>
            <a:spLocks noGrp="1" noRot="1" noChangeAspect="1" noTextEdit="1"/>
          </p:cNvSpPr>
          <p:nvPr>
            <p:ph type="sldImg"/>
          </p:nvPr>
        </p:nvSpPr>
        <p:spPr>
          <a:ln/>
        </p:spPr>
      </p:sp>
      <p:sp>
        <p:nvSpPr>
          <p:cNvPr id="9625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9626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9DB6136-4356-4182-B7F0-7342BD3213E6}" type="slidenum">
              <a:rPr lang="ar-SA"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מציין מיקום של תמונת שקופית 1"/>
          <p:cNvSpPr>
            <a:spLocks noGrp="1" noRot="1" noChangeAspect="1" noTextEdit="1"/>
          </p:cNvSpPr>
          <p:nvPr>
            <p:ph type="sldImg"/>
          </p:nvPr>
        </p:nvSpPr>
        <p:spPr>
          <a:ln/>
        </p:spPr>
      </p:sp>
      <p:sp>
        <p:nvSpPr>
          <p:cNvPr id="15155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155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2D6002A-7CFE-4D74-AD8A-E1C8A39C9F79}" type="slidenum">
              <a:rPr lang="en-US" smtClean="0"/>
              <a:pPr eaLnBrk="1" hangingPunct="1"/>
              <a:t>30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מציין מיקום של תמונת שקופית 1"/>
          <p:cNvSpPr>
            <a:spLocks noGrp="1" noRot="1" noChangeAspect="1" noTextEdit="1"/>
          </p:cNvSpPr>
          <p:nvPr>
            <p:ph type="sldImg"/>
          </p:nvPr>
        </p:nvSpPr>
        <p:spPr>
          <a:ln/>
        </p:spPr>
      </p:sp>
      <p:sp>
        <p:nvSpPr>
          <p:cNvPr id="15257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258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AC9CB63-7B85-473E-A7E0-AAE7E6C9B599}" type="slidenum">
              <a:rPr lang="ar-SA" smtClean="0"/>
              <a:pPr eaLnBrk="1" hangingPunct="1"/>
              <a:t>31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מציין מיקום של תמונת שקופית 1"/>
          <p:cNvSpPr>
            <a:spLocks noGrp="1" noRot="1" noChangeAspect="1" noTextEdit="1"/>
          </p:cNvSpPr>
          <p:nvPr>
            <p:ph type="sldImg"/>
          </p:nvPr>
        </p:nvSpPr>
        <p:spPr>
          <a:ln/>
        </p:spPr>
      </p:sp>
      <p:sp>
        <p:nvSpPr>
          <p:cNvPr id="15360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360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8C58707B-07AA-4607-B994-4AB6F75FE6D9}" type="slidenum">
              <a:rPr lang="en-US" smtClean="0"/>
              <a:pPr eaLnBrk="1" hangingPunct="1"/>
              <a:t>32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מציין מיקום של תמונת שקופית 1"/>
          <p:cNvSpPr>
            <a:spLocks noGrp="1" noRot="1" noChangeAspect="1" noTextEdit="1"/>
          </p:cNvSpPr>
          <p:nvPr>
            <p:ph type="sldImg"/>
          </p:nvPr>
        </p:nvSpPr>
        <p:spPr>
          <a:ln/>
        </p:spPr>
      </p:sp>
      <p:sp>
        <p:nvSpPr>
          <p:cNvPr id="154627"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4628"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97901F9-5073-4735-8242-D7941584E427}" type="slidenum">
              <a:rPr lang="en-US" smtClean="0"/>
              <a:pPr eaLnBrk="1" hangingPunct="1"/>
              <a:t>33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מציין מיקום של תמונת שקופית 1"/>
          <p:cNvSpPr>
            <a:spLocks noGrp="1" noRot="1" noChangeAspect="1" noTextEdit="1"/>
          </p:cNvSpPr>
          <p:nvPr>
            <p:ph type="sldImg"/>
          </p:nvPr>
        </p:nvSpPr>
        <p:spPr>
          <a:ln/>
        </p:spPr>
      </p:sp>
      <p:sp>
        <p:nvSpPr>
          <p:cNvPr id="15565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565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86B9F9F-F937-4102-ABAC-E5272D844E4C}" type="slidenum">
              <a:rPr lang="en-US" smtClean="0"/>
              <a:pPr eaLnBrk="1" hangingPunct="1"/>
              <a:t>34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מציין מיקום של תמונת שקופית 1"/>
          <p:cNvSpPr>
            <a:spLocks noGrp="1" noRot="1" noChangeAspect="1" noTextEdit="1"/>
          </p:cNvSpPr>
          <p:nvPr>
            <p:ph type="sldImg"/>
          </p:nvPr>
        </p:nvSpPr>
        <p:spPr>
          <a:ln/>
        </p:spPr>
      </p:sp>
      <p:sp>
        <p:nvSpPr>
          <p:cNvPr id="15667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667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3D08372-939D-48B2-B3D3-1B0E631914E5}" type="slidenum">
              <a:rPr lang="en-US" smtClean="0"/>
              <a:pPr eaLnBrk="1" hangingPunct="1"/>
              <a:t>35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מציין מיקום של תמונת שקופית 1"/>
          <p:cNvSpPr>
            <a:spLocks noGrp="1" noRot="1" noChangeAspect="1" noTextEdit="1"/>
          </p:cNvSpPr>
          <p:nvPr>
            <p:ph type="sldImg"/>
          </p:nvPr>
        </p:nvSpPr>
        <p:spPr>
          <a:ln/>
        </p:spPr>
      </p:sp>
      <p:sp>
        <p:nvSpPr>
          <p:cNvPr id="15769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770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E48A6B1-9ED6-438C-925C-860296A30B03}" type="slidenum">
              <a:rPr lang="en-US" smtClean="0"/>
              <a:pPr eaLnBrk="1" hangingPunct="1"/>
              <a:t>36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מציין מיקום של תמונת שקופית 1"/>
          <p:cNvSpPr>
            <a:spLocks noGrp="1" noRot="1" noChangeAspect="1" noTextEdit="1"/>
          </p:cNvSpPr>
          <p:nvPr>
            <p:ph type="sldImg"/>
          </p:nvPr>
        </p:nvSpPr>
        <p:spPr>
          <a:ln/>
        </p:spPr>
      </p:sp>
      <p:sp>
        <p:nvSpPr>
          <p:cNvPr id="15872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872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29E53CD6-7815-47F7-86C4-6F3D735814D7}" type="slidenum">
              <a:rPr lang="en-US" smtClean="0"/>
              <a:pPr eaLnBrk="1" hangingPunct="1"/>
              <a:t>37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מציין מיקום של תמונת שקופית 1"/>
          <p:cNvSpPr>
            <a:spLocks noGrp="1" noRot="1" noChangeAspect="1" noTextEdit="1"/>
          </p:cNvSpPr>
          <p:nvPr>
            <p:ph type="sldImg"/>
          </p:nvPr>
        </p:nvSpPr>
        <p:spPr>
          <a:ln/>
        </p:spPr>
      </p:sp>
      <p:sp>
        <p:nvSpPr>
          <p:cNvPr id="16077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6077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D13E520-DEAF-422F-B2EF-B3300815D000}" type="slidenum">
              <a:rPr lang="en-US" smtClean="0"/>
              <a:pPr eaLnBrk="1" hangingPunct="1"/>
              <a:t>38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מציין מיקום של תמונת שקופית 1"/>
          <p:cNvSpPr>
            <a:spLocks noGrp="1" noRot="1" noChangeAspect="1" noTextEdit="1"/>
          </p:cNvSpPr>
          <p:nvPr>
            <p:ph type="sldImg"/>
          </p:nvPr>
        </p:nvSpPr>
        <p:spPr>
          <a:ln/>
        </p:spPr>
      </p:sp>
      <p:sp>
        <p:nvSpPr>
          <p:cNvPr id="16179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6179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9887C01-6DA0-4694-8071-5F03E2654FFA}" type="slidenum">
              <a:rPr lang="en-US" smtClean="0"/>
              <a:pPr eaLnBrk="1" hangingPunct="1"/>
              <a:t>39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מציין מיקום של תמונת שקופית 1"/>
          <p:cNvSpPr>
            <a:spLocks noGrp="1" noRot="1" noChangeAspect="1" noTextEdit="1"/>
          </p:cNvSpPr>
          <p:nvPr>
            <p:ph type="sldImg"/>
          </p:nvPr>
        </p:nvSpPr>
        <p:spPr>
          <a:ln/>
        </p:spPr>
      </p:sp>
      <p:sp>
        <p:nvSpPr>
          <p:cNvPr id="9728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9728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8636179-D3F3-49DE-B94D-EEEF0A5FA249}" type="slidenum">
              <a:rPr lang="ar-SA" smtClean="0"/>
              <a:pPr eaLnBrk="1" hangingPunct="1"/>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מציין מיקום של תמונת שקופית 1"/>
          <p:cNvSpPr>
            <a:spLocks noGrp="1" noRot="1" noChangeAspect="1" noTextEdit="1"/>
          </p:cNvSpPr>
          <p:nvPr>
            <p:ph type="sldImg"/>
          </p:nvPr>
        </p:nvSpPr>
        <p:spPr>
          <a:ln/>
        </p:spPr>
      </p:sp>
      <p:sp>
        <p:nvSpPr>
          <p:cNvPr id="9933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9933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8EFECE0-DBCF-4979-A9EE-43B97D8A861C}" type="slidenum">
              <a:rPr lang="ar-SA" smtClean="0"/>
              <a:pPr eaLnBrk="1" hangingPunct="1"/>
              <a:t>58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מציין מיקום של תמונת שקופית 1"/>
          <p:cNvSpPr>
            <a:spLocks noGrp="1" noRot="1" noChangeAspect="1" noTextEdit="1"/>
          </p:cNvSpPr>
          <p:nvPr>
            <p:ph type="sldImg"/>
          </p:nvPr>
        </p:nvSpPr>
        <p:spPr>
          <a:ln/>
        </p:spPr>
      </p:sp>
      <p:sp>
        <p:nvSpPr>
          <p:cNvPr id="144387"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4388"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F202A65-C817-47F8-A136-2EACD6F3C3F0}" type="slidenum">
              <a:rPr lang="ar-SA" smtClean="0"/>
              <a:pPr eaLnBrk="1" hangingPunct="1"/>
              <a:t>23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מציין מיקום של תמונת שקופית 1"/>
          <p:cNvSpPr>
            <a:spLocks noGrp="1" noRot="1" noChangeAspect="1" noTextEdit="1"/>
          </p:cNvSpPr>
          <p:nvPr>
            <p:ph type="sldImg"/>
          </p:nvPr>
        </p:nvSpPr>
        <p:spPr>
          <a:ln/>
        </p:spPr>
      </p:sp>
      <p:sp>
        <p:nvSpPr>
          <p:cNvPr id="14541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541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3CACF07-51A4-4041-AB44-6576A4BD9DD6}" type="slidenum">
              <a:rPr lang="en-US" smtClean="0"/>
              <a:pPr eaLnBrk="1" hangingPunct="1"/>
              <a:t>24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מציין מיקום של תמונת שקופית 1"/>
          <p:cNvSpPr>
            <a:spLocks noGrp="1" noRot="1" noChangeAspect="1" noTextEdit="1"/>
          </p:cNvSpPr>
          <p:nvPr>
            <p:ph type="sldImg"/>
          </p:nvPr>
        </p:nvSpPr>
        <p:spPr>
          <a:ln/>
        </p:spPr>
      </p:sp>
      <p:sp>
        <p:nvSpPr>
          <p:cNvPr id="14643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643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1F22BF5-EA36-43A4-9298-8AB6EEB06813}" type="slidenum">
              <a:rPr lang="en-US" smtClean="0"/>
              <a:pPr eaLnBrk="1" hangingPunct="1"/>
              <a:t>25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מציין מיקום של תמונת שקופית 1"/>
          <p:cNvSpPr>
            <a:spLocks noGrp="1" noRot="1" noChangeAspect="1" noTextEdit="1"/>
          </p:cNvSpPr>
          <p:nvPr>
            <p:ph type="sldImg"/>
          </p:nvPr>
        </p:nvSpPr>
        <p:spPr>
          <a:ln/>
        </p:spPr>
      </p:sp>
      <p:sp>
        <p:nvSpPr>
          <p:cNvPr id="14745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746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946B69A-AF7E-45D7-9CFF-61D45D54AE4F}" type="slidenum">
              <a:rPr lang="en-US" smtClean="0"/>
              <a:pPr eaLnBrk="1" hangingPunct="1"/>
              <a:t>26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מציין מיקום של תמונת שקופית 1"/>
          <p:cNvSpPr>
            <a:spLocks noGrp="1" noRot="1" noChangeAspect="1" noTextEdit="1"/>
          </p:cNvSpPr>
          <p:nvPr>
            <p:ph type="sldImg"/>
          </p:nvPr>
        </p:nvSpPr>
        <p:spPr>
          <a:ln/>
        </p:spPr>
      </p:sp>
      <p:sp>
        <p:nvSpPr>
          <p:cNvPr id="148483"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8484"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EFFECBA-942B-4C12-95D4-871BD7AAC099}" type="slidenum">
              <a:rPr lang="en-US" smtClean="0"/>
              <a:pPr eaLnBrk="1" hangingPunct="1"/>
              <a:t>27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מציין מיקום של תמונת שקופית 1"/>
          <p:cNvSpPr>
            <a:spLocks noGrp="1" noRot="1" noChangeAspect="1" noTextEdit="1"/>
          </p:cNvSpPr>
          <p:nvPr>
            <p:ph type="sldImg"/>
          </p:nvPr>
        </p:nvSpPr>
        <p:spPr>
          <a:ln/>
        </p:spPr>
      </p:sp>
      <p:sp>
        <p:nvSpPr>
          <p:cNvPr id="149507"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49508"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1ED7F63-58FA-4172-80F3-890551BF31AF}" type="slidenum">
              <a:rPr lang="en-US" smtClean="0"/>
              <a:pPr eaLnBrk="1" hangingPunct="1"/>
              <a:t>28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מציין מיקום של תמונת שקופית 1"/>
          <p:cNvSpPr>
            <a:spLocks noGrp="1" noRot="1" noChangeAspect="1" noTextEdit="1"/>
          </p:cNvSpPr>
          <p:nvPr>
            <p:ph type="sldImg"/>
          </p:nvPr>
        </p:nvSpPr>
        <p:spPr>
          <a:ln/>
        </p:spPr>
      </p:sp>
      <p:sp>
        <p:nvSpPr>
          <p:cNvPr id="150531"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smtClean="0">
              <a:latin typeface="Arial" pitchFamily="34" charset="0"/>
            </a:endParaRPr>
          </a:p>
        </p:txBody>
      </p:sp>
      <p:sp>
        <p:nvSpPr>
          <p:cNvPr id="150532"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9ACC8DD-DFEB-4A21-B463-C89CA03111D0}" type="slidenum">
              <a:rPr lang="en-US" smtClean="0"/>
              <a:pPr eaLnBrk="1" hangingPunct="1"/>
              <a:t>29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95FED83-D21F-440E-8BF5-900644AD93D9}"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FCDBAE1B-3EB2-4648-B95D-87765128EBF2}" type="slidenum">
              <a:rPr lang="ar-SA"/>
              <a:pPr>
                <a:defRPr/>
              </a:pPr>
              <a:t>‹#›</a:t>
            </a:fld>
            <a:endParaRPr lang="en-US"/>
          </a:p>
        </p:txBody>
      </p:sp>
    </p:spTree>
    <p:extLst>
      <p:ext uri="{BB962C8B-B14F-4D97-AF65-F5344CB8AC3E}">
        <p14:creationId xmlns:p14="http://schemas.microsoft.com/office/powerpoint/2010/main" val="96092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A3BC567-CB48-4493-98AD-844380DF8776}"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789204EA-8B9A-4870-AE35-E623125583C4}" type="slidenum">
              <a:rPr lang="ar-SA"/>
              <a:pPr>
                <a:defRPr/>
              </a:pPr>
              <a:t>‹#›</a:t>
            </a:fld>
            <a:endParaRPr lang="en-US"/>
          </a:p>
        </p:txBody>
      </p:sp>
    </p:spTree>
    <p:extLst>
      <p:ext uri="{BB962C8B-B14F-4D97-AF65-F5344CB8AC3E}">
        <p14:creationId xmlns:p14="http://schemas.microsoft.com/office/powerpoint/2010/main" val="239594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3CD8F57-D4E4-4CA8-A18F-3D06E87AFADE}"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03370DC2-C8A6-47FA-8D5B-515F96BAB928}" type="slidenum">
              <a:rPr lang="ar-SA"/>
              <a:pPr>
                <a:defRPr/>
              </a:pPr>
              <a:t>‹#›</a:t>
            </a:fld>
            <a:endParaRPr lang="en-US"/>
          </a:p>
        </p:txBody>
      </p:sp>
    </p:spTree>
    <p:extLst>
      <p:ext uri="{BB962C8B-B14F-4D97-AF65-F5344CB8AC3E}">
        <p14:creationId xmlns:p14="http://schemas.microsoft.com/office/powerpoint/2010/main" val="178098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9D4141D1-63C1-4A27-B2A1-8DB933A42932}"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B5DBECD-FD89-44D0-9365-46C88A4562B1}" type="slidenum">
              <a:rPr lang="ar-SA"/>
              <a:pPr>
                <a:defRPr/>
              </a:pPr>
              <a:t>‹#›</a:t>
            </a:fld>
            <a:endParaRPr lang="en-US"/>
          </a:p>
        </p:txBody>
      </p:sp>
    </p:spTree>
    <p:extLst>
      <p:ext uri="{BB962C8B-B14F-4D97-AF65-F5344CB8AC3E}">
        <p14:creationId xmlns:p14="http://schemas.microsoft.com/office/powerpoint/2010/main" val="339491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AAB7C76-AD19-40AC-8FB3-7B5EA30F1DAA}" type="datetime1">
              <a:rPr lang="en-US"/>
              <a:pPr>
                <a:defRPr/>
              </a:pPr>
              <a:t>8/26/2015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p:txBody>
          <a:bodyPr/>
          <a:lstStyle>
            <a:lvl1pPr>
              <a:defRPr/>
            </a:lvl1pPr>
          </a:lstStyle>
          <a:p>
            <a:pPr>
              <a:defRPr/>
            </a:pPr>
            <a:fld id="{31BA4B45-7F7C-4AB2-9E86-D3ED7680A98B}" type="slidenum">
              <a:rPr lang="he-IL"/>
              <a:pPr>
                <a:defRPr/>
              </a:pPr>
              <a:t>‹#›</a:t>
            </a:fld>
            <a:endParaRPr lang="en-US"/>
          </a:p>
        </p:txBody>
      </p:sp>
    </p:spTree>
    <p:extLst>
      <p:ext uri="{BB962C8B-B14F-4D97-AF65-F5344CB8AC3E}">
        <p14:creationId xmlns:p14="http://schemas.microsoft.com/office/powerpoint/2010/main" val="781734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46AF2C1-CB0A-471E-A8E8-BE2C87F95A74}"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0466A85A-189C-498F-96A6-6BEB677AD215}" type="slidenum">
              <a:rPr lang="ar-SA"/>
              <a:pPr>
                <a:defRPr/>
              </a:pPr>
              <a:t>‹#›</a:t>
            </a:fld>
            <a:endParaRPr lang="en-US"/>
          </a:p>
        </p:txBody>
      </p:sp>
    </p:spTree>
    <p:extLst>
      <p:ext uri="{BB962C8B-B14F-4D97-AF65-F5344CB8AC3E}">
        <p14:creationId xmlns:p14="http://schemas.microsoft.com/office/powerpoint/2010/main" val="2350401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F7D3866-4984-4287-946A-E99217F67B60}"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4989AC7F-B857-461A-A641-85F1B4FD1450}" type="slidenum">
              <a:rPr lang="ar-SA"/>
              <a:pPr>
                <a:defRPr/>
              </a:pPr>
              <a:t>‹#›</a:t>
            </a:fld>
            <a:endParaRPr lang="en-US"/>
          </a:p>
        </p:txBody>
      </p:sp>
    </p:spTree>
    <p:extLst>
      <p:ext uri="{BB962C8B-B14F-4D97-AF65-F5344CB8AC3E}">
        <p14:creationId xmlns:p14="http://schemas.microsoft.com/office/powerpoint/2010/main" val="2609784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C0004E2-EA2E-46BD-B6B4-B50450CE9AEE}"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18263C0-0037-494B-B058-5D7516266E5E}" type="slidenum">
              <a:rPr lang="ar-SA"/>
              <a:pPr>
                <a:defRPr/>
              </a:pPr>
              <a:t>‹#›</a:t>
            </a:fld>
            <a:endParaRPr lang="en-US"/>
          </a:p>
        </p:txBody>
      </p:sp>
    </p:spTree>
    <p:extLst>
      <p:ext uri="{BB962C8B-B14F-4D97-AF65-F5344CB8AC3E}">
        <p14:creationId xmlns:p14="http://schemas.microsoft.com/office/powerpoint/2010/main" val="154999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2E3BC9A-3400-4D9E-8C27-72A412678575}" type="datetime1">
              <a:rPr lang="en-US"/>
              <a:pPr>
                <a:defRPr/>
              </a:pPr>
              <a:t>8/26/2015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8E30FA5-013C-4560-99AF-C748E5F3A950}" type="slidenum">
              <a:rPr lang="ar-SA"/>
              <a:pPr>
                <a:defRPr/>
              </a:pPr>
              <a:t>‹#›</a:t>
            </a:fld>
            <a:endParaRPr lang="en-US"/>
          </a:p>
        </p:txBody>
      </p:sp>
    </p:spTree>
    <p:extLst>
      <p:ext uri="{BB962C8B-B14F-4D97-AF65-F5344CB8AC3E}">
        <p14:creationId xmlns:p14="http://schemas.microsoft.com/office/powerpoint/2010/main" val="4018243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B0BD24E-679E-4ED6-8079-483653D490D4}" type="datetime1">
              <a:rPr lang="en-US"/>
              <a:pPr>
                <a:defRPr/>
              </a:pPr>
              <a:t>8/26/2015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9" name="Rectangle 6"/>
          <p:cNvSpPr>
            <a:spLocks noGrp="1" noChangeArrowheads="1"/>
          </p:cNvSpPr>
          <p:nvPr>
            <p:ph type="sldNum" sz="quarter" idx="12"/>
          </p:nvPr>
        </p:nvSpPr>
        <p:spPr>
          <a:ln/>
        </p:spPr>
        <p:txBody>
          <a:bodyPr/>
          <a:lstStyle>
            <a:lvl1pPr>
              <a:defRPr/>
            </a:lvl1pPr>
          </a:lstStyle>
          <a:p>
            <a:pPr>
              <a:defRPr/>
            </a:pPr>
            <a:fld id="{EBADFEB2-6432-4CBF-888B-29CCCFE6CE67}" type="slidenum">
              <a:rPr lang="ar-SA"/>
              <a:pPr>
                <a:defRPr/>
              </a:pPr>
              <a:t>‹#›</a:t>
            </a:fld>
            <a:endParaRPr lang="en-US"/>
          </a:p>
        </p:txBody>
      </p:sp>
    </p:spTree>
    <p:extLst>
      <p:ext uri="{BB962C8B-B14F-4D97-AF65-F5344CB8AC3E}">
        <p14:creationId xmlns:p14="http://schemas.microsoft.com/office/powerpoint/2010/main" val="251131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BE279D4C-46D4-4191-A05C-93855CECB2CC}" type="datetime1">
              <a:rPr lang="en-US"/>
              <a:pPr>
                <a:defRPr/>
              </a:pPr>
              <a:t>8/26/2015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5" name="Rectangle 6"/>
          <p:cNvSpPr>
            <a:spLocks noGrp="1" noChangeArrowheads="1"/>
          </p:cNvSpPr>
          <p:nvPr>
            <p:ph type="sldNum" sz="quarter" idx="12"/>
          </p:nvPr>
        </p:nvSpPr>
        <p:spPr>
          <a:ln/>
        </p:spPr>
        <p:txBody>
          <a:bodyPr/>
          <a:lstStyle>
            <a:lvl1pPr>
              <a:defRPr/>
            </a:lvl1pPr>
          </a:lstStyle>
          <a:p>
            <a:pPr>
              <a:defRPr/>
            </a:pPr>
            <a:fld id="{8B4ABB4F-D68B-4450-AA44-661816DEA704}" type="slidenum">
              <a:rPr lang="ar-SA"/>
              <a:pPr>
                <a:defRPr/>
              </a:pPr>
              <a:t>‹#›</a:t>
            </a:fld>
            <a:endParaRPr lang="en-US"/>
          </a:p>
        </p:txBody>
      </p:sp>
    </p:spTree>
    <p:extLst>
      <p:ext uri="{BB962C8B-B14F-4D97-AF65-F5344CB8AC3E}">
        <p14:creationId xmlns:p14="http://schemas.microsoft.com/office/powerpoint/2010/main" val="34297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409CDF8-3A1A-4F18-946A-623947843F12}"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B8E6DF3F-78BA-4160-9494-2DB9A3D683B0}" type="slidenum">
              <a:rPr lang="ar-SA"/>
              <a:pPr>
                <a:defRPr/>
              </a:pPr>
              <a:t>‹#›</a:t>
            </a:fld>
            <a:endParaRPr lang="en-US"/>
          </a:p>
        </p:txBody>
      </p:sp>
    </p:spTree>
    <p:extLst>
      <p:ext uri="{BB962C8B-B14F-4D97-AF65-F5344CB8AC3E}">
        <p14:creationId xmlns:p14="http://schemas.microsoft.com/office/powerpoint/2010/main" val="2080267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230BCA6-C581-4B1C-953A-946C1914531F}" type="datetime1">
              <a:rPr lang="en-US"/>
              <a:pPr>
                <a:defRPr/>
              </a:pPr>
              <a:t>8/26/2015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4" name="Rectangle 6"/>
          <p:cNvSpPr>
            <a:spLocks noGrp="1" noChangeArrowheads="1"/>
          </p:cNvSpPr>
          <p:nvPr>
            <p:ph type="sldNum" sz="quarter" idx="12"/>
          </p:nvPr>
        </p:nvSpPr>
        <p:spPr>
          <a:ln/>
        </p:spPr>
        <p:txBody>
          <a:bodyPr/>
          <a:lstStyle>
            <a:lvl1pPr>
              <a:defRPr/>
            </a:lvl1pPr>
          </a:lstStyle>
          <a:p>
            <a:pPr>
              <a:defRPr/>
            </a:pPr>
            <a:fld id="{D18478FD-9CE9-40A2-B662-93453267D06A}" type="slidenum">
              <a:rPr lang="ar-SA"/>
              <a:pPr>
                <a:defRPr/>
              </a:pPr>
              <a:t>‹#›</a:t>
            </a:fld>
            <a:endParaRPr lang="en-US"/>
          </a:p>
        </p:txBody>
      </p:sp>
    </p:spTree>
    <p:extLst>
      <p:ext uri="{BB962C8B-B14F-4D97-AF65-F5344CB8AC3E}">
        <p14:creationId xmlns:p14="http://schemas.microsoft.com/office/powerpoint/2010/main" val="4036320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9A3E3AE-797B-4AD9-BD5E-18F0A0826F8B}" type="datetime1">
              <a:rPr lang="en-US"/>
              <a:pPr>
                <a:defRPr/>
              </a:pPr>
              <a:t>8/26/2015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24DC3F6F-F0DD-4DB5-BE07-7C996E23F09F}" type="slidenum">
              <a:rPr lang="ar-SA"/>
              <a:pPr>
                <a:defRPr/>
              </a:pPr>
              <a:t>‹#›</a:t>
            </a:fld>
            <a:endParaRPr lang="en-US"/>
          </a:p>
        </p:txBody>
      </p:sp>
    </p:spTree>
    <p:extLst>
      <p:ext uri="{BB962C8B-B14F-4D97-AF65-F5344CB8AC3E}">
        <p14:creationId xmlns:p14="http://schemas.microsoft.com/office/powerpoint/2010/main" val="139266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B149FCA-4110-4141-8A1A-B3C3AFED962F}" type="datetime1">
              <a:rPr lang="en-US"/>
              <a:pPr>
                <a:defRPr/>
              </a:pPr>
              <a:t>8/26/2015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E67D546-187A-4768-A223-17C6FA7B4463}" type="slidenum">
              <a:rPr lang="ar-SA"/>
              <a:pPr>
                <a:defRPr/>
              </a:pPr>
              <a:t>‹#›</a:t>
            </a:fld>
            <a:endParaRPr lang="en-US"/>
          </a:p>
        </p:txBody>
      </p:sp>
    </p:spTree>
    <p:extLst>
      <p:ext uri="{BB962C8B-B14F-4D97-AF65-F5344CB8AC3E}">
        <p14:creationId xmlns:p14="http://schemas.microsoft.com/office/powerpoint/2010/main" val="3653567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97539D0-783F-44CF-8BBF-56DF27699A6D}"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3212A7B5-B5D8-42A4-96F0-48D1747AB6BC}" type="slidenum">
              <a:rPr lang="ar-SA"/>
              <a:pPr>
                <a:defRPr/>
              </a:pPr>
              <a:t>‹#›</a:t>
            </a:fld>
            <a:endParaRPr lang="en-US"/>
          </a:p>
        </p:txBody>
      </p:sp>
    </p:spTree>
    <p:extLst>
      <p:ext uri="{BB962C8B-B14F-4D97-AF65-F5344CB8AC3E}">
        <p14:creationId xmlns:p14="http://schemas.microsoft.com/office/powerpoint/2010/main" val="1429152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DABB8D0-CF29-43E5-A1E5-465096FD7AD3}"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4ED4AABA-9F39-4CFD-AABB-F2FA64EE5499}" type="slidenum">
              <a:rPr lang="ar-SA"/>
              <a:pPr>
                <a:defRPr/>
              </a:pPr>
              <a:t>‹#›</a:t>
            </a:fld>
            <a:endParaRPr lang="en-US"/>
          </a:p>
        </p:txBody>
      </p:sp>
    </p:spTree>
    <p:extLst>
      <p:ext uri="{BB962C8B-B14F-4D97-AF65-F5344CB8AC3E}">
        <p14:creationId xmlns:p14="http://schemas.microsoft.com/office/powerpoint/2010/main" val="305534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E6FAA54-4150-4E0A-B497-14A417F4BD3B}" type="datetime1">
              <a:rPr lang="en-US"/>
              <a:pPr>
                <a:defRPr/>
              </a:pPr>
              <a:t>8/26/2015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C54CBDF-C327-423C-9541-EB9CB9B7DFB5}" type="slidenum">
              <a:rPr lang="ar-SA"/>
              <a:pPr>
                <a:defRPr/>
              </a:pPr>
              <a:t>‹#›</a:t>
            </a:fld>
            <a:endParaRPr lang="en-US"/>
          </a:p>
        </p:txBody>
      </p:sp>
    </p:spTree>
    <p:extLst>
      <p:ext uri="{BB962C8B-B14F-4D97-AF65-F5344CB8AC3E}">
        <p14:creationId xmlns:p14="http://schemas.microsoft.com/office/powerpoint/2010/main" val="256827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C488652-D8AA-46E9-BE26-14845E071DEE}" type="datetime1">
              <a:rPr lang="en-US"/>
              <a:pPr>
                <a:defRPr/>
              </a:pPr>
              <a:t>8/26/2015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8808FBF3-E1D3-4E00-96AC-C039A1F751E9}" type="slidenum">
              <a:rPr lang="ar-SA"/>
              <a:pPr>
                <a:defRPr/>
              </a:pPr>
              <a:t>‹#›</a:t>
            </a:fld>
            <a:endParaRPr lang="en-US"/>
          </a:p>
        </p:txBody>
      </p:sp>
    </p:spTree>
    <p:extLst>
      <p:ext uri="{BB962C8B-B14F-4D97-AF65-F5344CB8AC3E}">
        <p14:creationId xmlns:p14="http://schemas.microsoft.com/office/powerpoint/2010/main" val="155230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E681A3FE-540D-401E-8886-DFE305AF7206}" type="datetime1">
              <a:rPr lang="en-US"/>
              <a:pPr>
                <a:defRPr/>
              </a:pPr>
              <a:t>8/26/2015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9" name="Rectangle 6"/>
          <p:cNvSpPr>
            <a:spLocks noGrp="1" noChangeArrowheads="1"/>
          </p:cNvSpPr>
          <p:nvPr>
            <p:ph type="sldNum" sz="quarter" idx="12"/>
          </p:nvPr>
        </p:nvSpPr>
        <p:spPr>
          <a:ln/>
        </p:spPr>
        <p:txBody>
          <a:bodyPr/>
          <a:lstStyle>
            <a:lvl1pPr>
              <a:defRPr/>
            </a:lvl1pPr>
          </a:lstStyle>
          <a:p>
            <a:pPr>
              <a:defRPr/>
            </a:pPr>
            <a:fld id="{5E76F743-5C86-45DA-A185-A387D64DCACC}" type="slidenum">
              <a:rPr lang="ar-SA"/>
              <a:pPr>
                <a:defRPr/>
              </a:pPr>
              <a:t>‹#›</a:t>
            </a:fld>
            <a:endParaRPr lang="en-US"/>
          </a:p>
        </p:txBody>
      </p:sp>
    </p:spTree>
    <p:extLst>
      <p:ext uri="{BB962C8B-B14F-4D97-AF65-F5344CB8AC3E}">
        <p14:creationId xmlns:p14="http://schemas.microsoft.com/office/powerpoint/2010/main" val="167663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C2C77610-207D-443E-8522-3270AF6A3966}" type="datetime1">
              <a:rPr lang="en-US"/>
              <a:pPr>
                <a:defRPr/>
              </a:pPr>
              <a:t>8/26/2015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5" name="Rectangle 6"/>
          <p:cNvSpPr>
            <a:spLocks noGrp="1" noChangeArrowheads="1"/>
          </p:cNvSpPr>
          <p:nvPr>
            <p:ph type="sldNum" sz="quarter" idx="12"/>
          </p:nvPr>
        </p:nvSpPr>
        <p:spPr>
          <a:ln/>
        </p:spPr>
        <p:txBody>
          <a:bodyPr/>
          <a:lstStyle>
            <a:lvl1pPr>
              <a:defRPr/>
            </a:lvl1pPr>
          </a:lstStyle>
          <a:p>
            <a:pPr>
              <a:defRPr/>
            </a:pPr>
            <a:fld id="{F3B7F736-9B90-4C32-8228-39BEDB645F4E}" type="slidenum">
              <a:rPr lang="ar-SA"/>
              <a:pPr>
                <a:defRPr/>
              </a:pPr>
              <a:t>‹#›</a:t>
            </a:fld>
            <a:endParaRPr lang="en-US"/>
          </a:p>
        </p:txBody>
      </p:sp>
    </p:spTree>
    <p:extLst>
      <p:ext uri="{BB962C8B-B14F-4D97-AF65-F5344CB8AC3E}">
        <p14:creationId xmlns:p14="http://schemas.microsoft.com/office/powerpoint/2010/main" val="426047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A34ACE0-66FC-4244-9E96-C158010027DA}" type="datetime1">
              <a:rPr lang="en-US"/>
              <a:pPr>
                <a:defRPr/>
              </a:pPr>
              <a:t>8/26/2015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4" name="Rectangle 6"/>
          <p:cNvSpPr>
            <a:spLocks noGrp="1" noChangeArrowheads="1"/>
          </p:cNvSpPr>
          <p:nvPr>
            <p:ph type="sldNum" sz="quarter" idx="12"/>
          </p:nvPr>
        </p:nvSpPr>
        <p:spPr>
          <a:ln/>
        </p:spPr>
        <p:txBody>
          <a:bodyPr/>
          <a:lstStyle>
            <a:lvl1pPr>
              <a:defRPr/>
            </a:lvl1pPr>
          </a:lstStyle>
          <a:p>
            <a:pPr>
              <a:defRPr/>
            </a:pPr>
            <a:fld id="{A399F7DA-1EF9-4FCA-9FA6-0184B83740C7}" type="slidenum">
              <a:rPr lang="ar-SA"/>
              <a:pPr>
                <a:defRPr/>
              </a:pPr>
              <a:t>‹#›</a:t>
            </a:fld>
            <a:endParaRPr lang="en-US"/>
          </a:p>
        </p:txBody>
      </p:sp>
    </p:spTree>
    <p:extLst>
      <p:ext uri="{BB962C8B-B14F-4D97-AF65-F5344CB8AC3E}">
        <p14:creationId xmlns:p14="http://schemas.microsoft.com/office/powerpoint/2010/main" val="298290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855A14E-ABC8-4D54-8373-1CBC06AD8677}" type="datetime1">
              <a:rPr lang="en-US"/>
              <a:pPr>
                <a:defRPr/>
              </a:pPr>
              <a:t>8/26/2015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568B3134-BDB2-4A9F-A962-CE43909475A0}" type="slidenum">
              <a:rPr lang="ar-SA"/>
              <a:pPr>
                <a:defRPr/>
              </a:pPr>
              <a:t>‹#›</a:t>
            </a:fld>
            <a:endParaRPr lang="en-US"/>
          </a:p>
        </p:txBody>
      </p:sp>
    </p:spTree>
    <p:extLst>
      <p:ext uri="{BB962C8B-B14F-4D97-AF65-F5344CB8AC3E}">
        <p14:creationId xmlns:p14="http://schemas.microsoft.com/office/powerpoint/2010/main" val="1093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3A2B8E9-4582-435A-B235-42BF4DFE3C6C}" type="datetime1">
              <a:rPr lang="en-US"/>
              <a:pPr>
                <a:defRPr/>
              </a:pPr>
              <a:t>8/26/2015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5C2FC93-8DF3-455C-ADFC-88AB4A4DC5D3}" type="slidenum">
              <a:rPr lang="ar-SA"/>
              <a:pPr>
                <a:defRPr/>
              </a:pPr>
              <a:t>‹#›</a:t>
            </a:fld>
            <a:endParaRPr lang="en-US"/>
          </a:p>
        </p:txBody>
      </p:sp>
    </p:spTree>
    <p:extLst>
      <p:ext uri="{BB962C8B-B14F-4D97-AF65-F5344CB8AC3E}">
        <p14:creationId xmlns:p14="http://schemas.microsoft.com/office/powerpoint/2010/main" val="3765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Arial" charset="0"/>
              </a:defRPr>
            </a:lvl1pPr>
          </a:lstStyle>
          <a:p>
            <a:pPr>
              <a:defRPr/>
            </a:pPr>
            <a:fld id="{C7D0801F-C233-4713-99D6-B5B9CCE5C061}" type="datetime1">
              <a:rPr lang="en-US"/>
              <a:pPr>
                <a:defRPr/>
              </a:pPr>
              <a:t>8/26/2015</a:t>
            </a:fld>
            <a:endParaRPr lang="en-US"/>
          </a:p>
        </p:txBody>
      </p:sp>
      <p:sp>
        <p:nvSpPr>
          <p:cNvPr id="1029" name="Rectangle 5"/>
          <p:cNvSpPr>
            <a:spLocks noGrp="1" noChangeArrowheads="1"/>
          </p:cNvSpPr>
          <p:nvPr>
            <p:ph type="ftr" sz="quarter" idx="3"/>
          </p:nvPr>
        </p:nvSpPr>
        <p:spPr bwMode="auto">
          <a:xfrm>
            <a:off x="2667000" y="6381750"/>
            <a:ext cx="44196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atin typeface="Arial" charset="0"/>
              </a:defRPr>
            </a:lvl1pPr>
          </a:lstStyle>
          <a:p>
            <a:pPr>
              <a:defRPr/>
            </a:pPr>
            <a:r>
              <a:rPr lang="en-US"/>
              <a:t>The Scala Experience, EPFL, Feb 08</a:t>
            </a:r>
          </a:p>
        </p:txBody>
      </p:sp>
      <p:sp>
        <p:nvSpPr>
          <p:cNvPr id="1030" name="Rectangle 6"/>
          <p:cNvSpPr>
            <a:spLocks noGrp="1" noChangeArrowheads="1"/>
          </p:cNvSpPr>
          <p:nvPr>
            <p:ph type="sldNum" sz="quarter" idx="4"/>
          </p:nvPr>
        </p:nvSpPr>
        <p:spPr bwMode="auto">
          <a:xfrm>
            <a:off x="6553200" y="64008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Arial" charset="0"/>
                <a:cs typeface="Arial" charset="0"/>
              </a:defRPr>
            </a:lvl1pPr>
          </a:lstStyle>
          <a:p>
            <a:pPr>
              <a:defRPr/>
            </a:pPr>
            <a:fld id="{689DB11E-6106-42FC-B58C-E741988EBE3E}"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98"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Narrow" pitchFamily="34" charset="0"/>
        </a:defRPr>
      </a:lvl2pPr>
      <a:lvl3pPr algn="ctr" rtl="0" eaLnBrk="0" fontAlgn="base" hangingPunct="0">
        <a:spcBef>
          <a:spcPct val="0"/>
        </a:spcBef>
        <a:spcAft>
          <a:spcPct val="0"/>
        </a:spcAft>
        <a:defRPr sz="4400">
          <a:solidFill>
            <a:srgbClr val="CC0000"/>
          </a:solidFill>
          <a:latin typeface="Arial Narrow" pitchFamily="34" charset="0"/>
        </a:defRPr>
      </a:lvl3pPr>
      <a:lvl4pPr algn="ctr" rtl="0" eaLnBrk="0" fontAlgn="base" hangingPunct="0">
        <a:spcBef>
          <a:spcPct val="0"/>
        </a:spcBef>
        <a:spcAft>
          <a:spcPct val="0"/>
        </a:spcAft>
        <a:defRPr sz="4400">
          <a:solidFill>
            <a:srgbClr val="CC0000"/>
          </a:solidFill>
          <a:latin typeface="Arial Narrow" pitchFamily="34" charset="0"/>
        </a:defRPr>
      </a:lvl4pPr>
      <a:lvl5pPr algn="ctr" rtl="0" eaLnBrk="0" fontAlgn="base" hangingPunct="0">
        <a:spcBef>
          <a:spcPct val="0"/>
        </a:spcBef>
        <a:spcAft>
          <a:spcPct val="0"/>
        </a:spcAft>
        <a:defRPr sz="4400">
          <a:solidFill>
            <a:srgbClr val="CC0000"/>
          </a:solidFill>
          <a:latin typeface="Arial Narrow" pitchFamily="34" charset="0"/>
        </a:defRPr>
      </a:lvl5pPr>
      <a:lvl6pPr marL="457200" algn="ctr" rtl="0" fontAlgn="base">
        <a:spcBef>
          <a:spcPct val="0"/>
        </a:spcBef>
        <a:spcAft>
          <a:spcPct val="0"/>
        </a:spcAft>
        <a:defRPr sz="4400">
          <a:solidFill>
            <a:srgbClr val="CC0000"/>
          </a:solidFill>
          <a:latin typeface="Arial Narrow" pitchFamily="34" charset="0"/>
        </a:defRPr>
      </a:lvl6pPr>
      <a:lvl7pPr marL="914400" algn="ctr" rtl="0" fontAlgn="base">
        <a:spcBef>
          <a:spcPct val="0"/>
        </a:spcBef>
        <a:spcAft>
          <a:spcPct val="0"/>
        </a:spcAft>
        <a:defRPr sz="4400">
          <a:solidFill>
            <a:srgbClr val="CC0000"/>
          </a:solidFill>
          <a:latin typeface="Arial Narrow" pitchFamily="34" charset="0"/>
        </a:defRPr>
      </a:lvl7pPr>
      <a:lvl8pPr marL="1371600" algn="ctr" rtl="0" fontAlgn="base">
        <a:spcBef>
          <a:spcPct val="0"/>
        </a:spcBef>
        <a:spcAft>
          <a:spcPct val="0"/>
        </a:spcAft>
        <a:defRPr sz="4400">
          <a:solidFill>
            <a:srgbClr val="CC0000"/>
          </a:solidFill>
          <a:latin typeface="Arial Narrow" pitchFamily="34" charset="0"/>
        </a:defRPr>
      </a:lvl8pPr>
      <a:lvl9pPr marL="1828800" algn="ctr" rtl="0" fontAlgn="base">
        <a:spcBef>
          <a:spcPct val="0"/>
        </a:spcBef>
        <a:spcAft>
          <a:spcPct val="0"/>
        </a:spcAft>
        <a:defRPr sz="4400">
          <a:solidFill>
            <a:srgbClr val="CC0000"/>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Arial" charset="0"/>
        </a:defRPr>
      </a:lvl3pPr>
      <a:lvl4pPr marL="1600200" indent="-228600" algn="l" rtl="0" eaLnBrk="0" fontAlgn="base" hangingPunct="0">
        <a:spcBef>
          <a:spcPct val="20000"/>
        </a:spcBef>
        <a:spcAft>
          <a:spcPct val="0"/>
        </a:spcAft>
        <a:buFont typeface="Wingdings" pitchFamily="2" charset="2"/>
        <a:buChar char="v"/>
        <a:defRPr sz="2000">
          <a:solidFill>
            <a:srgbClr val="003399"/>
          </a:solidFill>
          <a:latin typeface="Arial" charset="0"/>
        </a:defRPr>
      </a:lvl4pPr>
      <a:lvl5pPr marL="2057400" indent="-228600" algn="l" rtl="0" eaLnBrk="0" fontAlgn="base" hangingPunct="0">
        <a:spcBef>
          <a:spcPct val="20000"/>
        </a:spcBef>
        <a:spcAft>
          <a:spcPct val="0"/>
        </a:spcAft>
        <a:buFont typeface="Wingdings" pitchFamily="2" charset="2"/>
        <a:buChar char="v"/>
        <a:defRPr sz="2000">
          <a:solidFill>
            <a:srgbClr val="003399"/>
          </a:solidFill>
          <a:latin typeface="Arial" charset="0"/>
        </a:defRPr>
      </a:lvl5pPr>
      <a:lvl6pPr marL="2514600" indent="-228600" algn="l" rtl="0" fontAlgn="base">
        <a:spcBef>
          <a:spcPct val="20000"/>
        </a:spcBef>
        <a:spcAft>
          <a:spcPct val="0"/>
        </a:spcAft>
        <a:buFont typeface="Wingdings" pitchFamily="2" charset="2"/>
        <a:buChar char="v"/>
        <a:defRPr sz="2000">
          <a:solidFill>
            <a:srgbClr val="003399"/>
          </a:solidFill>
          <a:latin typeface="Arial" charset="0"/>
        </a:defRPr>
      </a:lvl6pPr>
      <a:lvl7pPr marL="2971800" indent="-228600" algn="l" rtl="0" fontAlgn="base">
        <a:spcBef>
          <a:spcPct val="20000"/>
        </a:spcBef>
        <a:spcAft>
          <a:spcPct val="0"/>
        </a:spcAft>
        <a:buFont typeface="Wingdings" pitchFamily="2" charset="2"/>
        <a:buChar char="v"/>
        <a:defRPr sz="2000">
          <a:solidFill>
            <a:srgbClr val="003399"/>
          </a:solidFill>
          <a:latin typeface="Arial" charset="0"/>
        </a:defRPr>
      </a:lvl7pPr>
      <a:lvl8pPr marL="3429000" indent="-228600" algn="l" rtl="0" fontAlgn="base">
        <a:spcBef>
          <a:spcPct val="20000"/>
        </a:spcBef>
        <a:spcAft>
          <a:spcPct val="0"/>
        </a:spcAft>
        <a:buFont typeface="Wingdings" pitchFamily="2" charset="2"/>
        <a:buChar char="v"/>
        <a:defRPr sz="2000">
          <a:solidFill>
            <a:srgbClr val="003399"/>
          </a:solidFill>
          <a:latin typeface="Arial" charset="0"/>
        </a:defRPr>
      </a:lvl8pPr>
      <a:lvl9pPr marL="3886200" indent="-228600" algn="l" rtl="0" fontAlgn="base">
        <a:spcBef>
          <a:spcPct val="20000"/>
        </a:spcBef>
        <a:spcAft>
          <a:spcPct val="0"/>
        </a:spcAft>
        <a:buFont typeface="Wingdings" pitchFamily="2" charset="2"/>
        <a:buChar char="v"/>
        <a:defRPr sz="2000">
          <a:solidFill>
            <a:srgbClr val="003399"/>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Arial" charset="0"/>
              </a:defRPr>
            </a:lvl1pPr>
          </a:lstStyle>
          <a:p>
            <a:pPr>
              <a:defRPr/>
            </a:pPr>
            <a:fld id="{3BBCFDCE-0175-4450-BD81-14252D433282}" type="datetime1">
              <a:rPr lang="en-US"/>
              <a:pPr>
                <a:defRPr/>
              </a:pPr>
              <a:t>8/26/2015</a:t>
            </a:fld>
            <a:endParaRPr lang="en-US"/>
          </a:p>
        </p:txBody>
      </p:sp>
      <p:sp>
        <p:nvSpPr>
          <p:cNvPr id="614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atin typeface="Arial" charset="0"/>
              </a:defRPr>
            </a:lvl1pPr>
          </a:lstStyle>
          <a:p>
            <a:pPr>
              <a:defRPr/>
            </a:pPr>
            <a:r>
              <a:rPr lang="en-US"/>
              <a:t>The Scala Experience, EPFL, Feb 08</a:t>
            </a:r>
          </a:p>
        </p:txBody>
      </p:sp>
      <p:sp>
        <p:nvSpPr>
          <p:cNvPr id="614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Arial" charset="0"/>
                <a:cs typeface="Arial" charset="0"/>
              </a:defRPr>
            </a:lvl1pPr>
          </a:lstStyle>
          <a:p>
            <a:pPr>
              <a:defRPr/>
            </a:pPr>
            <a:fld id="{87118567-2173-4333-857C-7B86297320F2}"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www.gutenberg.org/cache/epub/11/pg11.txt" TargetMode="External"/><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hyperlink" Target="http://www.gutenberg.org/cache/epub/8001/pg8001.txt"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www.cs.tau.ac.il/courses/pyProg/1112a/lectures/3/topics.rbb" TargetMode="External"/><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5" Type="http://schemas.openxmlformats.org/officeDocument/2006/relationships/hyperlink" Target="http://www.cs.tau.ac.il/courses/gip/2012/Sessions/4/rcv1.topics.hier.orig" TargetMode="External"/><Relationship Id="rId4" Type="http://schemas.openxmlformats.org/officeDocument/2006/relationships/hyperlink" Target="http://www.cs.tau.ac.il/courses/gip/2012/Sessions/4/topics.rbb"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cs.tau.ac.il/courses/gip/2012/Sessions/4/english.stop" TargetMode="External"/><Relationship Id="rId2" Type="http://schemas.openxmlformats.org/officeDocument/2006/relationships/hyperlink" Target="http://www.gutenberg.org/" TargetMode="External"/><Relationship Id="rId1" Type="http://schemas.openxmlformats.org/officeDocument/2006/relationships/slideLayout" Target="../slideLayouts/slideLayout1.xml"/><Relationship Id="rId4" Type="http://schemas.openxmlformats.org/officeDocument/2006/relationships/hyperlink" Target="http://www.cs.tau.ac.il/courses/gip/2012/Sessions/4/lyrl2004-non-v2_tokens_test_pt0.dat"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cs.tau.ac.il/courses/pyProg/1112a/exams/PyProg1112a_mock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4E68880-7604-4AF4-8F1E-9CA30D5500F7}" type="slidenum">
              <a:rPr lang="ar-SA" smtClean="0">
                <a:cs typeface="Arial" pitchFamily="34" charset="0"/>
              </a:rPr>
              <a:pPr eaLnBrk="1" hangingPunct="1"/>
              <a:t>1</a:t>
            </a:fld>
            <a:endParaRPr lang="en-US" smtClean="0">
              <a:cs typeface="Arial" pitchFamily="34" charset="0"/>
            </a:endParaRPr>
          </a:p>
        </p:txBody>
      </p:sp>
      <p:sp>
        <p:nvSpPr>
          <p:cNvPr id="5123" name="Rectangle 2"/>
          <p:cNvSpPr>
            <a:spLocks noGrp="1" noChangeArrowheads="1"/>
          </p:cNvSpPr>
          <p:nvPr>
            <p:ph type="ctrTitle"/>
          </p:nvPr>
        </p:nvSpPr>
        <p:spPr>
          <a:xfrm>
            <a:off x="685800" y="381000"/>
            <a:ext cx="7772400" cy="3810000"/>
          </a:xfrm>
        </p:spPr>
        <p:txBody>
          <a:bodyPr/>
          <a:lstStyle/>
          <a:p>
            <a:pPr eaLnBrk="1" hangingPunct="1"/>
            <a:r>
              <a:rPr lang="en-GB" sz="8000" dirty="0" smtClean="0">
                <a:latin typeface="Times New Roman" pitchFamily="18" charset="0"/>
                <a:cs typeface="Times New Roman" pitchFamily="18" charset="0"/>
              </a:rPr>
              <a:t>Gentle Introduction to Programming</a:t>
            </a:r>
            <a:endParaRPr lang="en-US" sz="6200" dirty="0" smtClean="0">
              <a:latin typeface="Times New Roman" pitchFamily="18" charset="0"/>
              <a:cs typeface="Times New Roman" pitchFamily="18" charset="0"/>
            </a:endParaRPr>
          </a:p>
        </p:txBody>
      </p:sp>
      <p:sp>
        <p:nvSpPr>
          <p:cNvPr id="5124" name="Rectangle 7"/>
          <p:cNvSpPr>
            <a:spLocks noChangeArrowheads="1"/>
          </p:cNvSpPr>
          <p:nvPr/>
        </p:nvSpPr>
        <p:spPr bwMode="auto">
          <a:xfrm>
            <a:off x="1905000" y="4495800"/>
            <a:ext cx="525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pPr>
            <a:r>
              <a:rPr lang="en-US" sz="3600" b="1" dirty="0">
                <a:solidFill>
                  <a:srgbClr val="003399"/>
                </a:solidFill>
                <a:latin typeface="Times New Roman" pitchFamily="18" charset="0"/>
                <a:cs typeface="Times New Roman" pitchFamily="18" charset="0"/>
              </a:rPr>
              <a:t>Session </a:t>
            </a:r>
            <a:r>
              <a:rPr lang="en-US" sz="3600" b="1" dirty="0" smtClean="0">
                <a:solidFill>
                  <a:srgbClr val="003399"/>
                </a:solidFill>
                <a:latin typeface="Times New Roman" pitchFamily="18" charset="0"/>
                <a:cs typeface="Times New Roman" pitchFamily="18" charset="0"/>
              </a:rPr>
              <a:t>4: Dictionaries and Text Analysis</a:t>
            </a:r>
          </a:p>
          <a:p>
            <a:pPr algn="ctr">
              <a:lnSpc>
                <a:spcPct val="80000"/>
              </a:lnSpc>
              <a:spcBef>
                <a:spcPct val="20000"/>
              </a:spcBef>
            </a:pPr>
            <a:r>
              <a:rPr lang="en-US" sz="3600" b="1" dirty="0" smtClean="0">
                <a:solidFill>
                  <a:srgbClr val="003399"/>
                </a:solidFill>
                <a:latin typeface="Times New Roman" pitchFamily="18" charset="0"/>
                <a:cs typeface="Times New Roman" pitchFamily="18" charset="0"/>
              </a:rPr>
              <a:t>Summer 2015</a:t>
            </a:r>
            <a:endParaRPr lang="en-US" sz="3600" b="1" dirty="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6B1BE41-0A65-4616-98A4-D39CF6B4A1D0}" type="slidenum">
              <a:rPr lang="he-IL" smtClean="0">
                <a:cs typeface="Arial" pitchFamily="34" charset="0"/>
              </a:rPr>
              <a:pPr eaLnBrk="1" hangingPunct="1"/>
              <a:t>10</a:t>
            </a:fld>
            <a:endParaRPr lang="en-US" smtClean="0">
              <a:cs typeface="Arial" pitchFamily="34" charset="0"/>
            </a:endParaRPr>
          </a:p>
        </p:txBody>
      </p:sp>
      <p:sp>
        <p:nvSpPr>
          <p:cNvPr id="1433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Step 1</a:t>
            </a:r>
          </a:p>
        </p:txBody>
      </p:sp>
      <p:sp>
        <p:nvSpPr>
          <p:cNvPr id="14340" name="AutoShape 2"/>
          <p:cNvSpPr>
            <a:spLocks noChangeArrowheads="1"/>
          </p:cNvSpPr>
          <p:nvPr/>
        </p:nvSpPr>
        <p:spPr bwMode="auto">
          <a:xfrm rot="-5400000">
            <a:off x="163988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1" name="AutoShape 3"/>
          <p:cNvSpPr>
            <a:spLocks noChangeArrowheads="1"/>
          </p:cNvSpPr>
          <p:nvPr/>
        </p:nvSpPr>
        <p:spPr bwMode="auto">
          <a:xfrm rot="-5400000">
            <a:off x="576103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2" name="AutoShape 4"/>
          <p:cNvSpPr>
            <a:spLocks noChangeArrowheads="1"/>
          </p:cNvSpPr>
          <p:nvPr/>
        </p:nvSpPr>
        <p:spPr bwMode="auto">
          <a:xfrm rot="-5400000">
            <a:off x="3606800" y="4768851"/>
            <a:ext cx="2852737"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3" name="AutoShape 6"/>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4344" name="AutoShape 7"/>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4345" name="Group 8"/>
          <p:cNvGrpSpPr>
            <a:grpSpLocks/>
          </p:cNvGrpSpPr>
          <p:nvPr/>
        </p:nvGrpSpPr>
        <p:grpSpPr bwMode="auto">
          <a:xfrm>
            <a:off x="4278313" y="4660900"/>
            <a:ext cx="1536700" cy="1503363"/>
            <a:chOff x="1447" y="2743"/>
            <a:chExt cx="968" cy="947"/>
          </a:xfrm>
        </p:grpSpPr>
        <p:sp>
          <p:nvSpPr>
            <p:cNvPr id="14350" name="AutoShape 9"/>
            <p:cNvSpPr>
              <a:spLocks noChangeArrowheads="1"/>
            </p:cNvSpPr>
            <p:nvPr/>
          </p:nvSpPr>
          <p:spPr bwMode="auto">
            <a:xfrm>
              <a:off x="1447" y="3505"/>
              <a:ext cx="968" cy="1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4351" name="AutoShape 10"/>
            <p:cNvSpPr>
              <a:spLocks noChangeArrowheads="1"/>
            </p:cNvSpPr>
            <p:nvPr/>
          </p:nvSpPr>
          <p:spPr bwMode="auto">
            <a:xfrm>
              <a:off x="1533" y="3314"/>
              <a:ext cx="796" cy="185"/>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4352" name="AutoShape 11"/>
            <p:cNvSpPr>
              <a:spLocks noChangeArrowheads="1"/>
            </p:cNvSpPr>
            <p:nvPr/>
          </p:nvSpPr>
          <p:spPr bwMode="auto">
            <a:xfrm>
              <a:off x="1618" y="3124"/>
              <a:ext cx="626" cy="185"/>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4353" name="AutoShape 12"/>
            <p:cNvSpPr>
              <a:spLocks noChangeArrowheads="1"/>
            </p:cNvSpPr>
            <p:nvPr/>
          </p:nvSpPr>
          <p:spPr bwMode="auto">
            <a:xfrm>
              <a:off x="1703" y="2933"/>
              <a:ext cx="456" cy="185"/>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4354" name="AutoShape 13"/>
            <p:cNvSpPr>
              <a:spLocks noChangeArrowheads="1"/>
            </p:cNvSpPr>
            <p:nvPr/>
          </p:nvSpPr>
          <p:spPr bwMode="auto">
            <a:xfrm>
              <a:off x="1788" y="2743"/>
              <a:ext cx="286" cy="185"/>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4346"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4347"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4348"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14349" name="AutoShape 17"/>
          <p:cNvSpPr>
            <a:spLocks noChangeArrowheads="1"/>
          </p:cNvSpPr>
          <p:nvPr/>
        </p:nvSpPr>
        <p:spPr bwMode="auto">
          <a:xfrm>
            <a:off x="3209925" y="3819525"/>
            <a:ext cx="1554163" cy="12922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10826"/>
                </a:moveTo>
                <a:cubicBezTo>
                  <a:pt x="19790" y="10817"/>
                  <a:pt x="19791" y="10808"/>
                  <a:pt x="19791" y="10800"/>
                </a:cubicBezTo>
                <a:cubicBezTo>
                  <a:pt x="19791" y="5834"/>
                  <a:pt x="15765" y="1809"/>
                  <a:pt x="10800" y="1809"/>
                </a:cubicBezTo>
                <a:cubicBezTo>
                  <a:pt x="5834" y="1809"/>
                  <a:pt x="1809" y="5834"/>
                  <a:pt x="1809" y="10800"/>
                </a:cubicBezTo>
                <a:lnTo>
                  <a:pt x="0" y="10800"/>
                </a:lnTo>
                <a:cubicBezTo>
                  <a:pt x="0" y="4835"/>
                  <a:pt x="4835" y="0"/>
                  <a:pt x="10800" y="0"/>
                </a:cubicBezTo>
                <a:cubicBezTo>
                  <a:pt x="16764" y="0"/>
                  <a:pt x="21600" y="4835"/>
                  <a:pt x="21600" y="10800"/>
                </a:cubicBezTo>
                <a:cubicBezTo>
                  <a:pt x="21600" y="10810"/>
                  <a:pt x="21599" y="10821"/>
                  <a:pt x="21599" y="10832"/>
                </a:cubicBezTo>
                <a:lnTo>
                  <a:pt x="24299" y="10840"/>
                </a:lnTo>
                <a:lnTo>
                  <a:pt x="20684" y="14434"/>
                </a:lnTo>
                <a:lnTo>
                  <a:pt x="17090" y="10818"/>
                </a:lnTo>
                <a:lnTo>
                  <a:pt x="19790" y="10826"/>
                </a:lnTo>
                <a:close/>
              </a:path>
            </a:pathLst>
          </a:custGeom>
          <a:solidFill>
            <a:schemeClr val="tx2"/>
          </a:solidFill>
          <a:ln w="9525">
            <a:solidFill>
              <a:schemeClr val="tx1"/>
            </a:solidFill>
            <a:miter lim="800000"/>
            <a:headEnd/>
            <a:tailEnd/>
          </a:ln>
        </p:spPr>
        <p:txBody>
          <a:bodyPr wrap="none" anchor="ctr"/>
          <a:lstStyle/>
          <a:p>
            <a:endParaRPr lang="he-I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2ABBE3ED-E8F1-4200-928F-6587F2A5CCF0}" type="slidenum">
              <a:rPr lang="he-IL" smtClean="0">
                <a:cs typeface="Arial" pitchFamily="34" charset="0"/>
              </a:rPr>
              <a:pPr eaLnBrk="1" hangingPunct="1"/>
              <a:t>11</a:t>
            </a:fld>
            <a:endParaRPr lang="en-US" smtClean="0">
              <a:cs typeface="Arial" pitchFamily="34" charset="0"/>
            </a:endParaRPr>
          </a:p>
        </p:txBody>
      </p:sp>
      <p:sp>
        <p:nvSpPr>
          <p:cNvPr id="1536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Step 2</a:t>
            </a:r>
          </a:p>
        </p:txBody>
      </p:sp>
      <p:sp>
        <p:nvSpPr>
          <p:cNvPr id="15364" name="AutoShape 2"/>
          <p:cNvSpPr>
            <a:spLocks noChangeArrowheads="1"/>
          </p:cNvSpPr>
          <p:nvPr/>
        </p:nvSpPr>
        <p:spPr bwMode="auto">
          <a:xfrm rot="-5400000">
            <a:off x="163988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5" name="AutoShape 3"/>
          <p:cNvSpPr>
            <a:spLocks noChangeArrowheads="1"/>
          </p:cNvSpPr>
          <p:nvPr/>
        </p:nvSpPr>
        <p:spPr bwMode="auto">
          <a:xfrm rot="-5400000">
            <a:off x="576103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6" name="AutoShape 4"/>
          <p:cNvSpPr>
            <a:spLocks noChangeArrowheads="1"/>
          </p:cNvSpPr>
          <p:nvPr/>
        </p:nvSpPr>
        <p:spPr bwMode="auto">
          <a:xfrm rot="-5400000">
            <a:off x="3606800" y="4768851"/>
            <a:ext cx="2852737"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7" name="AutoShape 6"/>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5368" name="AutoShape 7"/>
          <p:cNvSpPr>
            <a:spLocks noChangeArrowheads="1"/>
          </p:cNvSpPr>
          <p:nvPr/>
        </p:nvSpPr>
        <p:spPr bwMode="auto">
          <a:xfrm>
            <a:off x="6288088" y="5876925"/>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5369" name="Group 8"/>
          <p:cNvGrpSpPr>
            <a:grpSpLocks/>
          </p:cNvGrpSpPr>
          <p:nvPr/>
        </p:nvGrpSpPr>
        <p:grpSpPr bwMode="auto">
          <a:xfrm>
            <a:off x="4278313" y="4660900"/>
            <a:ext cx="1536700" cy="1503363"/>
            <a:chOff x="1447" y="2743"/>
            <a:chExt cx="968" cy="947"/>
          </a:xfrm>
        </p:grpSpPr>
        <p:sp>
          <p:nvSpPr>
            <p:cNvPr id="15374" name="AutoShape 9"/>
            <p:cNvSpPr>
              <a:spLocks noChangeArrowheads="1"/>
            </p:cNvSpPr>
            <p:nvPr/>
          </p:nvSpPr>
          <p:spPr bwMode="auto">
            <a:xfrm>
              <a:off x="1447" y="3505"/>
              <a:ext cx="968" cy="1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5375" name="AutoShape 10"/>
            <p:cNvSpPr>
              <a:spLocks noChangeArrowheads="1"/>
            </p:cNvSpPr>
            <p:nvPr/>
          </p:nvSpPr>
          <p:spPr bwMode="auto">
            <a:xfrm>
              <a:off x="1533" y="3314"/>
              <a:ext cx="796" cy="185"/>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5376" name="AutoShape 11"/>
            <p:cNvSpPr>
              <a:spLocks noChangeArrowheads="1"/>
            </p:cNvSpPr>
            <p:nvPr/>
          </p:nvSpPr>
          <p:spPr bwMode="auto">
            <a:xfrm>
              <a:off x="1618" y="3124"/>
              <a:ext cx="626" cy="185"/>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5377" name="AutoShape 12"/>
            <p:cNvSpPr>
              <a:spLocks noChangeArrowheads="1"/>
            </p:cNvSpPr>
            <p:nvPr/>
          </p:nvSpPr>
          <p:spPr bwMode="auto">
            <a:xfrm>
              <a:off x="1703" y="2933"/>
              <a:ext cx="456" cy="185"/>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5378" name="AutoShape 13"/>
            <p:cNvSpPr>
              <a:spLocks noChangeArrowheads="1"/>
            </p:cNvSpPr>
            <p:nvPr/>
          </p:nvSpPr>
          <p:spPr bwMode="auto">
            <a:xfrm>
              <a:off x="1788" y="2743"/>
              <a:ext cx="286" cy="185"/>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5370"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5371"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5372"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15373" name="AutoShape 18"/>
          <p:cNvSpPr>
            <a:spLocks noChangeArrowheads="1"/>
          </p:cNvSpPr>
          <p:nvPr/>
        </p:nvSpPr>
        <p:spPr bwMode="auto">
          <a:xfrm>
            <a:off x="3209925" y="3819525"/>
            <a:ext cx="3829050" cy="12922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10826"/>
                </a:moveTo>
                <a:cubicBezTo>
                  <a:pt x="19790" y="10817"/>
                  <a:pt x="19791" y="10808"/>
                  <a:pt x="19791" y="10800"/>
                </a:cubicBezTo>
                <a:cubicBezTo>
                  <a:pt x="19791" y="5834"/>
                  <a:pt x="15765" y="1809"/>
                  <a:pt x="10800" y="1809"/>
                </a:cubicBezTo>
                <a:cubicBezTo>
                  <a:pt x="5834" y="1809"/>
                  <a:pt x="1809" y="5834"/>
                  <a:pt x="1809" y="10800"/>
                </a:cubicBezTo>
                <a:lnTo>
                  <a:pt x="0" y="10800"/>
                </a:lnTo>
                <a:cubicBezTo>
                  <a:pt x="0" y="4835"/>
                  <a:pt x="4835" y="0"/>
                  <a:pt x="10800" y="0"/>
                </a:cubicBezTo>
                <a:cubicBezTo>
                  <a:pt x="16764" y="0"/>
                  <a:pt x="21600" y="4835"/>
                  <a:pt x="21600" y="10800"/>
                </a:cubicBezTo>
                <a:cubicBezTo>
                  <a:pt x="21600" y="10810"/>
                  <a:pt x="21599" y="10821"/>
                  <a:pt x="21599" y="10832"/>
                </a:cubicBezTo>
                <a:lnTo>
                  <a:pt x="24299" y="10840"/>
                </a:lnTo>
                <a:lnTo>
                  <a:pt x="20684" y="14434"/>
                </a:lnTo>
                <a:lnTo>
                  <a:pt x="17090" y="10818"/>
                </a:lnTo>
                <a:lnTo>
                  <a:pt x="19790" y="10826"/>
                </a:lnTo>
                <a:close/>
              </a:path>
            </a:pathLst>
          </a:custGeom>
          <a:solidFill>
            <a:schemeClr val="tx2"/>
          </a:solidFill>
          <a:ln w="9525">
            <a:solidFill>
              <a:schemeClr val="tx1"/>
            </a:solidFill>
            <a:miter lim="800000"/>
            <a:headEnd/>
            <a:tailEnd/>
          </a:ln>
        </p:spPr>
        <p:txBody>
          <a:bodyPr wrap="none" anchor="ctr"/>
          <a:lstStyle/>
          <a:p>
            <a:endParaRPr lang="he-I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43304AE-F82E-415D-B81C-DAC0723968AE}" type="slidenum">
              <a:rPr lang="he-IL" smtClean="0">
                <a:cs typeface="Arial" pitchFamily="34" charset="0"/>
              </a:rPr>
              <a:pPr eaLnBrk="1" hangingPunct="1"/>
              <a:t>12</a:t>
            </a:fld>
            <a:endParaRPr lang="en-US" smtClean="0">
              <a:cs typeface="Arial" pitchFamily="34" charset="0"/>
            </a:endParaRPr>
          </a:p>
        </p:txBody>
      </p:sp>
      <p:sp>
        <p:nvSpPr>
          <p:cNvPr id="1638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Step 3</a:t>
            </a:r>
          </a:p>
        </p:txBody>
      </p:sp>
      <p:sp>
        <p:nvSpPr>
          <p:cNvPr id="16388" name="AutoShape 2"/>
          <p:cNvSpPr>
            <a:spLocks noChangeArrowheads="1"/>
          </p:cNvSpPr>
          <p:nvPr/>
        </p:nvSpPr>
        <p:spPr bwMode="auto">
          <a:xfrm rot="-5400000">
            <a:off x="163988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89" name="AutoShape 3"/>
          <p:cNvSpPr>
            <a:spLocks noChangeArrowheads="1"/>
          </p:cNvSpPr>
          <p:nvPr/>
        </p:nvSpPr>
        <p:spPr bwMode="auto">
          <a:xfrm rot="-5400000">
            <a:off x="5761038" y="4768850"/>
            <a:ext cx="2852737"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90" name="AutoShape 4"/>
          <p:cNvSpPr>
            <a:spLocks noChangeArrowheads="1"/>
          </p:cNvSpPr>
          <p:nvPr/>
        </p:nvSpPr>
        <p:spPr bwMode="auto">
          <a:xfrm rot="-5400000">
            <a:off x="3606800" y="4768851"/>
            <a:ext cx="2852737"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91"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6392" name="AutoShape 8"/>
          <p:cNvSpPr>
            <a:spLocks noChangeArrowheads="1"/>
          </p:cNvSpPr>
          <p:nvPr/>
        </p:nvSpPr>
        <p:spPr bwMode="auto">
          <a:xfrm>
            <a:off x="6288088" y="5876925"/>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6393" name="Group 9"/>
          <p:cNvGrpSpPr>
            <a:grpSpLocks/>
          </p:cNvGrpSpPr>
          <p:nvPr/>
        </p:nvGrpSpPr>
        <p:grpSpPr bwMode="auto">
          <a:xfrm>
            <a:off x="6434138" y="4362450"/>
            <a:ext cx="1536700" cy="1503363"/>
            <a:chOff x="1447" y="2743"/>
            <a:chExt cx="968" cy="947"/>
          </a:xfrm>
        </p:grpSpPr>
        <p:sp>
          <p:nvSpPr>
            <p:cNvPr id="16398" name="AutoShape 10"/>
            <p:cNvSpPr>
              <a:spLocks noChangeArrowheads="1"/>
            </p:cNvSpPr>
            <p:nvPr/>
          </p:nvSpPr>
          <p:spPr bwMode="auto">
            <a:xfrm>
              <a:off x="1447" y="3505"/>
              <a:ext cx="968" cy="1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6399" name="AutoShape 11"/>
            <p:cNvSpPr>
              <a:spLocks noChangeArrowheads="1"/>
            </p:cNvSpPr>
            <p:nvPr/>
          </p:nvSpPr>
          <p:spPr bwMode="auto">
            <a:xfrm>
              <a:off x="1533" y="3314"/>
              <a:ext cx="796" cy="185"/>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6400" name="AutoShape 12"/>
            <p:cNvSpPr>
              <a:spLocks noChangeArrowheads="1"/>
            </p:cNvSpPr>
            <p:nvPr/>
          </p:nvSpPr>
          <p:spPr bwMode="auto">
            <a:xfrm>
              <a:off x="1618" y="3124"/>
              <a:ext cx="626" cy="185"/>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6401" name="AutoShape 13"/>
            <p:cNvSpPr>
              <a:spLocks noChangeArrowheads="1"/>
            </p:cNvSpPr>
            <p:nvPr/>
          </p:nvSpPr>
          <p:spPr bwMode="auto">
            <a:xfrm>
              <a:off x="1703" y="2933"/>
              <a:ext cx="456" cy="185"/>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6402" name="AutoShape 14"/>
            <p:cNvSpPr>
              <a:spLocks noChangeArrowheads="1"/>
            </p:cNvSpPr>
            <p:nvPr/>
          </p:nvSpPr>
          <p:spPr bwMode="auto">
            <a:xfrm>
              <a:off x="1788" y="2743"/>
              <a:ext cx="286" cy="185"/>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6394" name="Text Box 15"/>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6395" name="Text Box 16"/>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6396" name="Text Box 17"/>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16397" name="AutoShape 18"/>
          <p:cNvSpPr>
            <a:spLocks noChangeArrowheads="1"/>
          </p:cNvSpPr>
          <p:nvPr/>
        </p:nvSpPr>
        <p:spPr bwMode="auto">
          <a:xfrm>
            <a:off x="5006975" y="3819525"/>
            <a:ext cx="2032000" cy="12922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10826"/>
                </a:moveTo>
                <a:cubicBezTo>
                  <a:pt x="19790" y="10817"/>
                  <a:pt x="19791" y="10808"/>
                  <a:pt x="19791" y="10800"/>
                </a:cubicBezTo>
                <a:cubicBezTo>
                  <a:pt x="19791" y="5834"/>
                  <a:pt x="15765" y="1809"/>
                  <a:pt x="10800" y="1809"/>
                </a:cubicBezTo>
                <a:cubicBezTo>
                  <a:pt x="5834" y="1809"/>
                  <a:pt x="1809" y="5834"/>
                  <a:pt x="1809" y="10800"/>
                </a:cubicBezTo>
                <a:lnTo>
                  <a:pt x="0" y="10800"/>
                </a:lnTo>
                <a:cubicBezTo>
                  <a:pt x="0" y="4835"/>
                  <a:pt x="4835" y="0"/>
                  <a:pt x="10800" y="0"/>
                </a:cubicBezTo>
                <a:cubicBezTo>
                  <a:pt x="16764" y="0"/>
                  <a:pt x="21600" y="4835"/>
                  <a:pt x="21600" y="10800"/>
                </a:cubicBezTo>
                <a:cubicBezTo>
                  <a:pt x="21600" y="10810"/>
                  <a:pt x="21599" y="10821"/>
                  <a:pt x="21599" y="10832"/>
                </a:cubicBezTo>
                <a:lnTo>
                  <a:pt x="24299" y="10840"/>
                </a:lnTo>
                <a:lnTo>
                  <a:pt x="20684" y="14434"/>
                </a:lnTo>
                <a:lnTo>
                  <a:pt x="17090" y="10818"/>
                </a:lnTo>
                <a:lnTo>
                  <a:pt x="19790" y="10826"/>
                </a:lnTo>
                <a:close/>
              </a:path>
            </a:pathLst>
          </a:custGeom>
          <a:solidFill>
            <a:schemeClr val="tx2"/>
          </a:solidFill>
          <a:ln w="9525">
            <a:solidFill>
              <a:schemeClr val="tx1"/>
            </a:solidFill>
            <a:miter lim="800000"/>
            <a:headEnd/>
            <a:tailEnd/>
          </a:ln>
        </p:spPr>
        <p:txBody>
          <a:bodyPr wrap="none" anchor="ctr"/>
          <a:lstStyle/>
          <a:p>
            <a:endParaRPr lang="he-I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34A8633-206F-4616-8F7A-B339B06337AC}" type="slidenum">
              <a:rPr lang="he-IL" smtClean="0">
                <a:cs typeface="Arial" pitchFamily="34" charset="0"/>
              </a:rPr>
              <a:pPr eaLnBrk="1" hangingPunct="1"/>
              <a:t>13</a:t>
            </a:fld>
            <a:endParaRPr lang="en-US" smtClean="0">
              <a:cs typeface="Arial" pitchFamily="34" charset="0"/>
            </a:endParaRPr>
          </a:p>
        </p:txBody>
      </p:sp>
      <p:sp>
        <p:nvSpPr>
          <p:cNvPr id="17411" name="Rectangle 2"/>
          <p:cNvSpPr>
            <a:spLocks noChangeArrowheads="1"/>
          </p:cNvSpPr>
          <p:nvPr/>
        </p:nvSpPr>
        <p:spPr bwMode="auto">
          <a:xfrm>
            <a:off x="762000" y="-762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How to Solve for n-1 Disks?</a:t>
            </a:r>
          </a:p>
        </p:txBody>
      </p:sp>
      <p:grpSp>
        <p:nvGrpSpPr>
          <p:cNvPr id="17412" name="Group 43"/>
          <p:cNvGrpSpPr>
            <a:grpSpLocks/>
          </p:cNvGrpSpPr>
          <p:nvPr/>
        </p:nvGrpSpPr>
        <p:grpSpPr bwMode="auto">
          <a:xfrm>
            <a:off x="903288" y="2960688"/>
            <a:ext cx="1025525" cy="1020762"/>
            <a:chOff x="144914" y="1890002"/>
            <a:chExt cx="704464" cy="658506"/>
          </a:xfrm>
        </p:grpSpPr>
        <p:sp>
          <p:nvSpPr>
            <p:cNvPr id="17434" name="AutoShape 8"/>
            <p:cNvSpPr>
              <a:spLocks noChangeArrowheads="1"/>
            </p:cNvSpPr>
            <p:nvPr/>
          </p:nvSpPr>
          <p:spPr bwMode="auto">
            <a:xfrm>
              <a:off x="144914" y="2441457"/>
              <a:ext cx="704464" cy="107051"/>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7435" name="AutoShape 9"/>
            <p:cNvSpPr>
              <a:spLocks noChangeArrowheads="1"/>
            </p:cNvSpPr>
            <p:nvPr/>
          </p:nvSpPr>
          <p:spPr bwMode="auto">
            <a:xfrm>
              <a:off x="197533" y="2330934"/>
              <a:ext cx="599228" cy="107050"/>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7436" name="AutoShape 10"/>
            <p:cNvSpPr>
              <a:spLocks noChangeArrowheads="1"/>
            </p:cNvSpPr>
            <p:nvPr/>
          </p:nvSpPr>
          <p:spPr bwMode="auto">
            <a:xfrm>
              <a:off x="250770" y="2220412"/>
              <a:ext cx="492753" cy="107051"/>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7437" name="AutoShape 11"/>
            <p:cNvSpPr>
              <a:spLocks noChangeArrowheads="1"/>
            </p:cNvSpPr>
            <p:nvPr/>
          </p:nvSpPr>
          <p:spPr bwMode="auto">
            <a:xfrm>
              <a:off x="303388" y="2110468"/>
              <a:ext cx="387517" cy="107051"/>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38" name="AutoShape 12"/>
            <p:cNvSpPr>
              <a:spLocks noChangeArrowheads="1"/>
            </p:cNvSpPr>
            <p:nvPr/>
          </p:nvSpPr>
          <p:spPr bwMode="auto">
            <a:xfrm>
              <a:off x="356006" y="1999945"/>
              <a:ext cx="282281" cy="107050"/>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39" name="AutoShape 13"/>
            <p:cNvSpPr>
              <a:spLocks noChangeArrowheads="1"/>
            </p:cNvSpPr>
            <p:nvPr/>
          </p:nvSpPr>
          <p:spPr bwMode="auto">
            <a:xfrm>
              <a:off x="408624" y="1890002"/>
              <a:ext cx="177045" cy="107050"/>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11" name="TextBox 10"/>
          <p:cNvSpPr txBox="1">
            <a:spLocks noChangeArrowheads="1"/>
          </p:cNvSpPr>
          <p:nvPr/>
        </p:nvSpPr>
        <p:spPr bwMode="auto">
          <a:xfrm>
            <a:off x="7226300" y="4025900"/>
            <a:ext cx="858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b="1">
                <a:solidFill>
                  <a:srgbClr val="FF0000"/>
                </a:solidFill>
              </a:rPr>
              <a:t>Easy!</a:t>
            </a:r>
          </a:p>
        </p:txBody>
      </p:sp>
      <p:sp>
        <p:nvSpPr>
          <p:cNvPr id="12" name="Left Arrow 11"/>
          <p:cNvSpPr>
            <a:spLocks noChangeArrowheads="1"/>
          </p:cNvSpPr>
          <p:nvPr/>
        </p:nvSpPr>
        <p:spPr bwMode="auto">
          <a:xfrm>
            <a:off x="847725" y="4594225"/>
            <a:ext cx="7046913" cy="234950"/>
          </a:xfrm>
          <a:prstGeom prst="leftArrow">
            <a:avLst>
              <a:gd name="adj1" fmla="val 50000"/>
              <a:gd name="adj2" fmla="val 49850"/>
            </a:avLst>
          </a:prstGeom>
          <a:solidFill>
            <a:schemeClr val="accent2"/>
          </a:solidFill>
          <a:ln w="9525" algn="ctr">
            <a:solidFill>
              <a:schemeClr val="tx1"/>
            </a:solidFill>
            <a:round/>
            <a:headEnd/>
            <a:tailEnd/>
          </a:ln>
        </p:spPr>
        <p:txBody>
          <a:bodyPr>
            <a:spAutoFit/>
          </a:bodyPr>
          <a:lstStyle/>
          <a:p>
            <a:endParaRPr lang="he-IL"/>
          </a:p>
        </p:txBody>
      </p:sp>
      <p:grpSp>
        <p:nvGrpSpPr>
          <p:cNvPr id="3" name="Group 129"/>
          <p:cNvGrpSpPr>
            <a:grpSpLocks/>
          </p:cNvGrpSpPr>
          <p:nvPr/>
        </p:nvGrpSpPr>
        <p:grpSpPr bwMode="auto">
          <a:xfrm>
            <a:off x="2481263" y="3135313"/>
            <a:ext cx="873125" cy="849312"/>
            <a:chOff x="2046620" y="3135200"/>
            <a:chExt cx="872701" cy="849190"/>
          </a:xfrm>
        </p:grpSpPr>
        <p:sp>
          <p:nvSpPr>
            <p:cNvPr id="17429" name="AutoShape 9"/>
            <p:cNvSpPr>
              <a:spLocks noChangeArrowheads="1"/>
            </p:cNvSpPr>
            <p:nvPr/>
          </p:nvSpPr>
          <p:spPr bwMode="auto">
            <a:xfrm>
              <a:off x="2046620" y="3818498"/>
              <a:ext cx="872701" cy="165892"/>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7430" name="AutoShape 10"/>
            <p:cNvSpPr>
              <a:spLocks noChangeArrowheads="1"/>
            </p:cNvSpPr>
            <p:nvPr/>
          </p:nvSpPr>
          <p:spPr bwMode="auto">
            <a:xfrm>
              <a:off x="2124153" y="3647226"/>
              <a:ext cx="717633" cy="165894"/>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7431" name="AutoShape 11"/>
            <p:cNvSpPr>
              <a:spLocks noChangeArrowheads="1"/>
            </p:cNvSpPr>
            <p:nvPr/>
          </p:nvSpPr>
          <p:spPr bwMode="auto">
            <a:xfrm>
              <a:off x="2200785" y="3476849"/>
              <a:ext cx="564370" cy="165894"/>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32" name="AutoShape 12"/>
            <p:cNvSpPr>
              <a:spLocks noChangeArrowheads="1"/>
            </p:cNvSpPr>
            <p:nvPr/>
          </p:nvSpPr>
          <p:spPr bwMode="auto">
            <a:xfrm>
              <a:off x="2277416" y="3305575"/>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33" name="AutoShape 13"/>
            <p:cNvSpPr>
              <a:spLocks noChangeArrowheads="1"/>
            </p:cNvSpPr>
            <p:nvPr/>
          </p:nvSpPr>
          <p:spPr bwMode="auto">
            <a:xfrm>
              <a:off x="2354048" y="3135200"/>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grpSp>
        <p:nvGrpSpPr>
          <p:cNvPr id="4" name="Group 136"/>
          <p:cNvGrpSpPr>
            <a:grpSpLocks/>
          </p:cNvGrpSpPr>
          <p:nvPr/>
        </p:nvGrpSpPr>
        <p:grpSpPr bwMode="auto">
          <a:xfrm>
            <a:off x="3871913" y="3298825"/>
            <a:ext cx="717550" cy="677863"/>
            <a:chOff x="3291294" y="3298751"/>
            <a:chExt cx="717633" cy="677920"/>
          </a:xfrm>
        </p:grpSpPr>
        <p:sp>
          <p:nvSpPr>
            <p:cNvPr id="17425" name="AutoShape 10"/>
            <p:cNvSpPr>
              <a:spLocks noChangeArrowheads="1"/>
            </p:cNvSpPr>
            <p:nvPr/>
          </p:nvSpPr>
          <p:spPr bwMode="auto">
            <a:xfrm>
              <a:off x="3291294" y="3810777"/>
              <a:ext cx="717633" cy="165894"/>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7426" name="AutoShape 11"/>
            <p:cNvSpPr>
              <a:spLocks noChangeArrowheads="1"/>
            </p:cNvSpPr>
            <p:nvPr/>
          </p:nvSpPr>
          <p:spPr bwMode="auto">
            <a:xfrm>
              <a:off x="3367926" y="3640400"/>
              <a:ext cx="564370" cy="165894"/>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27" name="AutoShape 12"/>
            <p:cNvSpPr>
              <a:spLocks noChangeArrowheads="1"/>
            </p:cNvSpPr>
            <p:nvPr/>
          </p:nvSpPr>
          <p:spPr bwMode="auto">
            <a:xfrm>
              <a:off x="3444557" y="3469126"/>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28" name="AutoShape 13"/>
            <p:cNvSpPr>
              <a:spLocks noChangeArrowheads="1"/>
            </p:cNvSpPr>
            <p:nvPr/>
          </p:nvSpPr>
          <p:spPr bwMode="auto">
            <a:xfrm>
              <a:off x="3521189" y="3298751"/>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grpSp>
        <p:nvGrpSpPr>
          <p:cNvPr id="5" name="Group 142"/>
          <p:cNvGrpSpPr>
            <a:grpSpLocks/>
          </p:cNvGrpSpPr>
          <p:nvPr/>
        </p:nvGrpSpPr>
        <p:grpSpPr bwMode="auto">
          <a:xfrm>
            <a:off x="5070475" y="3473450"/>
            <a:ext cx="563563" cy="508000"/>
            <a:chOff x="4200537" y="3473453"/>
            <a:chExt cx="564370" cy="507543"/>
          </a:xfrm>
        </p:grpSpPr>
        <p:sp>
          <p:nvSpPr>
            <p:cNvPr id="17422" name="AutoShape 11"/>
            <p:cNvSpPr>
              <a:spLocks noChangeArrowheads="1"/>
            </p:cNvSpPr>
            <p:nvPr/>
          </p:nvSpPr>
          <p:spPr bwMode="auto">
            <a:xfrm>
              <a:off x="4200537" y="3815102"/>
              <a:ext cx="564370" cy="165894"/>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7423" name="AutoShape 12"/>
            <p:cNvSpPr>
              <a:spLocks noChangeArrowheads="1"/>
            </p:cNvSpPr>
            <p:nvPr/>
          </p:nvSpPr>
          <p:spPr bwMode="auto">
            <a:xfrm>
              <a:off x="4277168" y="3643828"/>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24" name="AutoShape 13"/>
            <p:cNvSpPr>
              <a:spLocks noChangeArrowheads="1"/>
            </p:cNvSpPr>
            <p:nvPr/>
          </p:nvSpPr>
          <p:spPr bwMode="auto">
            <a:xfrm>
              <a:off x="4353800" y="3473453"/>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grpSp>
        <p:nvGrpSpPr>
          <p:cNvPr id="6" name="Group 148"/>
          <p:cNvGrpSpPr>
            <a:grpSpLocks/>
          </p:cNvGrpSpPr>
          <p:nvPr/>
        </p:nvGrpSpPr>
        <p:grpSpPr bwMode="auto">
          <a:xfrm>
            <a:off x="6302375" y="3648075"/>
            <a:ext cx="411163" cy="336550"/>
            <a:chOff x="5042873" y="3648155"/>
            <a:chExt cx="411107" cy="336267"/>
          </a:xfrm>
        </p:grpSpPr>
        <p:sp>
          <p:nvSpPr>
            <p:cNvPr id="17420" name="AutoShape 12"/>
            <p:cNvSpPr>
              <a:spLocks noChangeArrowheads="1"/>
            </p:cNvSpPr>
            <p:nvPr/>
          </p:nvSpPr>
          <p:spPr bwMode="auto">
            <a:xfrm>
              <a:off x="5042873" y="3818530"/>
              <a:ext cx="411107" cy="165892"/>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7421" name="AutoShape 13"/>
            <p:cNvSpPr>
              <a:spLocks noChangeArrowheads="1"/>
            </p:cNvSpPr>
            <p:nvPr/>
          </p:nvSpPr>
          <p:spPr bwMode="auto">
            <a:xfrm>
              <a:off x="5119505" y="3648155"/>
              <a:ext cx="257844" cy="165892"/>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grpSp>
      <p:sp>
        <p:nvSpPr>
          <p:cNvPr id="31" name="AutoShape 13"/>
          <p:cNvSpPr>
            <a:spLocks noChangeArrowheads="1"/>
          </p:cNvSpPr>
          <p:nvPr/>
        </p:nvSpPr>
        <p:spPr bwMode="auto">
          <a:xfrm>
            <a:off x="7546975" y="3811588"/>
            <a:ext cx="257175" cy="166687"/>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149FB17-18E2-4275-9C79-70FF63894906}" type="slidenum">
              <a:rPr lang="he-IL" smtClean="0">
                <a:cs typeface="Arial" pitchFamily="34" charset="0"/>
              </a:rPr>
              <a:pPr eaLnBrk="1" hangingPunct="1"/>
              <a:t>14</a:t>
            </a:fld>
            <a:endParaRPr lang="en-US" smtClean="0">
              <a:cs typeface="Arial" pitchFamily="34" charset="0"/>
            </a:endParaRPr>
          </a:p>
        </p:txBody>
      </p:sp>
      <p:sp>
        <p:nvSpPr>
          <p:cNvPr id="18435"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Algorithm for n Disks</a:t>
            </a:r>
          </a:p>
        </p:txBody>
      </p:sp>
      <p:grpSp>
        <p:nvGrpSpPr>
          <p:cNvPr id="18436" name="Group 16"/>
          <p:cNvGrpSpPr>
            <a:grpSpLocks/>
          </p:cNvGrpSpPr>
          <p:nvPr/>
        </p:nvGrpSpPr>
        <p:grpSpPr bwMode="auto">
          <a:xfrm>
            <a:off x="2740025" y="1781175"/>
            <a:ext cx="3048000" cy="1485900"/>
            <a:chOff x="1981200" y="4056063"/>
            <a:chExt cx="6215063" cy="2700337"/>
          </a:xfrm>
        </p:grpSpPr>
        <p:sp>
          <p:nvSpPr>
            <p:cNvPr id="18439"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0"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1"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2"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8443"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8444"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8445"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8446"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8447" name="AutoShape 12"/>
            <p:cNvSpPr>
              <a:spLocks noChangeArrowheads="1"/>
            </p:cNvSpPr>
            <p:nvPr/>
          </p:nvSpPr>
          <p:spPr bwMode="auto">
            <a:xfrm>
              <a:off x="2703513" y="4656138"/>
              <a:ext cx="723900" cy="293687"/>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8448" name="AutoShape 13"/>
            <p:cNvSpPr>
              <a:spLocks noChangeArrowheads="1"/>
            </p:cNvSpPr>
            <p:nvPr/>
          </p:nvSpPr>
          <p:spPr bwMode="auto">
            <a:xfrm>
              <a:off x="2838450" y="4354513"/>
              <a:ext cx="454025" cy="293687"/>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18449"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8450"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8451"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8437" name="Rectangle 3"/>
          <p:cNvSpPr>
            <a:spLocks noChangeArrowheads="1"/>
          </p:cNvSpPr>
          <p:nvPr/>
        </p:nvSpPr>
        <p:spPr bwMode="auto">
          <a:xfrm>
            <a:off x="609600" y="3581400"/>
            <a:ext cx="8153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If there is only a single disk – easy!</a:t>
            </a:r>
          </a:p>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Move n-1 disks from S to A (T is the auxiliary rode)</a:t>
            </a:r>
          </a:p>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Move disk from S to T</a:t>
            </a:r>
          </a:p>
          <a:p>
            <a:pPr marL="457200" indent="-457200">
              <a:spcBef>
                <a:spcPct val="20000"/>
              </a:spcBef>
              <a:buFont typeface="Arial Narrow" pitchFamily="34" charset="0"/>
              <a:buAutoNum type="arabicPeriod"/>
            </a:pPr>
            <a:r>
              <a:rPr lang="en-US" sz="2400">
                <a:solidFill>
                  <a:srgbClr val="003399"/>
                </a:solidFill>
                <a:latin typeface="Times New Roman" pitchFamily="18" charset="0"/>
                <a:cs typeface="Times New Roman" pitchFamily="18" charset="0"/>
              </a:rPr>
              <a:t> Move n-1 disks from A to T (S is the auxiliary rode)</a:t>
            </a:r>
          </a:p>
        </p:txBody>
      </p:sp>
      <p:sp>
        <p:nvSpPr>
          <p:cNvPr id="18438" name="TextBox 18"/>
          <p:cNvSpPr txBox="1">
            <a:spLocks noChangeArrowheads="1"/>
          </p:cNvSpPr>
          <p:nvPr/>
        </p:nvSpPr>
        <p:spPr bwMode="auto">
          <a:xfrm>
            <a:off x="1676400" y="5943600"/>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sz="2800">
                <a:solidFill>
                  <a:srgbClr val="003399"/>
                </a:solidFill>
                <a:latin typeface="Times New Roman" pitchFamily="18" charset="0"/>
                <a:cs typeface="Times New Roman" pitchFamily="18" charset="0"/>
              </a:rPr>
              <a:t>Let us write it in Python…</a:t>
            </a:r>
            <a:endParaRPr lang="he-IL" sz="280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315626D7-F8A1-4F0F-BCCC-85C96C482621}" type="slidenum">
              <a:rPr lang="he-IL" altLang="he-IL" sz="1400" smtClean="0">
                <a:solidFill>
                  <a:schemeClr val="tx1"/>
                </a:solidFill>
                <a:latin typeface="Arial" pitchFamily="34" charset="0"/>
                <a:cs typeface="Arial" pitchFamily="34" charset="0"/>
              </a:rPr>
              <a:pPr eaLnBrk="1" hangingPunct="1">
                <a:spcBef>
                  <a:spcPct val="0"/>
                </a:spcBef>
                <a:buFontTx/>
                <a:buNone/>
              </a:pPr>
              <a:t>15</a:t>
            </a:fld>
            <a:endParaRPr lang="en-US" altLang="he-IL" sz="1400" smtClean="0">
              <a:solidFill>
                <a:schemeClr val="tx1"/>
              </a:solidFill>
              <a:latin typeface="Arial" pitchFamily="34" charset="0"/>
              <a:cs typeface="Arial" pitchFamily="34" charset="0"/>
            </a:endParaRPr>
          </a:p>
        </p:txBody>
      </p:sp>
      <p:sp>
        <p:nvSpPr>
          <p:cNvPr id="18435" name="Rectangle 2"/>
          <p:cNvSpPr>
            <a:spLocks noChangeArrowheads="1"/>
          </p:cNvSpPr>
          <p:nvPr/>
        </p:nvSpPr>
        <p:spPr bwMode="auto">
          <a:xfrm>
            <a:off x="762000" y="762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0"/>
              </a:spcBef>
              <a:buFontTx/>
              <a:buNone/>
            </a:pPr>
            <a:r>
              <a:rPr lang="en-US" altLang="he-IL" sz="4400">
                <a:solidFill>
                  <a:srgbClr val="CC0000"/>
                </a:solidFill>
                <a:latin typeface="Times New Roman" pitchFamily="18" charset="0"/>
                <a:cs typeface="Times New Roman" pitchFamily="18" charset="0"/>
              </a:rPr>
              <a:t>A Python Program for Towers of Hanoi</a:t>
            </a:r>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88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724400"/>
            <a:ext cx="5562600" cy="1455738"/>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8438" name="Rectangle 8"/>
          <p:cNvSpPr>
            <a:spLocks noChangeArrowheads="1"/>
          </p:cNvSpPr>
          <p:nvPr/>
        </p:nvSpPr>
        <p:spPr bwMode="auto">
          <a:xfrm>
            <a:off x="304800" y="1401763"/>
            <a:ext cx="5867400"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spcBef>
                <a:spcPct val="50000"/>
              </a:spcBef>
              <a:buFontTx/>
              <a:buNone/>
            </a:pPr>
            <a:r>
              <a:rPr lang="en-US" altLang="he-IL" sz="2000" b="1" dirty="0" err="1">
                <a:solidFill>
                  <a:srgbClr val="FF8C00"/>
                </a:solidFill>
                <a:latin typeface="Arial Unicode MS" pitchFamily="34" charset="-128"/>
              </a:rPr>
              <a:t>def</a:t>
            </a:r>
            <a:r>
              <a:rPr lang="en-US" altLang="he-IL" sz="2000" dirty="0">
                <a:solidFill>
                  <a:srgbClr val="000000"/>
                </a:solidFill>
                <a:latin typeface="Arial Unicode MS" pitchFamily="34" charset="-128"/>
              </a:rPr>
              <a:t> </a:t>
            </a:r>
            <a:r>
              <a:rPr lang="en-US" altLang="he-IL" sz="2000" dirty="0" err="1">
                <a:solidFill>
                  <a:srgbClr val="0000FF"/>
                </a:solidFill>
                <a:latin typeface="Arial Unicode MS" pitchFamily="34" charset="-128"/>
              </a:rPr>
              <a:t>hanoi</a:t>
            </a:r>
            <a:r>
              <a:rPr lang="en-US" altLang="he-IL" sz="2000" dirty="0">
                <a:solidFill>
                  <a:srgbClr val="000000"/>
                </a:solidFill>
                <a:latin typeface="Arial Unicode MS" pitchFamily="34" charset="-128"/>
              </a:rPr>
              <a:t>(</a:t>
            </a:r>
            <a:r>
              <a:rPr lang="en-US" altLang="he-IL" sz="2000" dirty="0" err="1">
                <a:solidFill>
                  <a:srgbClr val="000000"/>
                </a:solidFill>
                <a:latin typeface="Arial Unicode MS" pitchFamily="34" charset="-128"/>
              </a:rPr>
              <a:t>disks,S,T,A</a:t>
            </a:r>
            <a:r>
              <a:rPr lang="en-US" altLang="he-IL" sz="2000" dirty="0">
                <a:solidFill>
                  <a:srgbClr val="000000"/>
                </a:solidFill>
                <a:latin typeface="Arial Unicode MS" pitchFamily="34" charset="-128"/>
              </a:rPr>
              <a: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a:solidFill>
                  <a:srgbClr val="FF8C00"/>
                </a:solidFill>
                <a:latin typeface="Arial Unicode MS" pitchFamily="34" charset="-128"/>
              </a:rPr>
              <a:t>if</a:t>
            </a:r>
            <a:r>
              <a:rPr lang="en-US" altLang="he-IL" sz="2000" dirty="0">
                <a:solidFill>
                  <a:srgbClr val="000000"/>
                </a:solidFill>
                <a:latin typeface="Arial Unicode MS" pitchFamily="34" charset="-128"/>
              </a:rPr>
              <a:t> disks </a:t>
            </a:r>
            <a:r>
              <a:rPr lang="en-US" altLang="he-IL" sz="2000" dirty="0">
                <a:solidFill>
                  <a:srgbClr val="A52A2A"/>
                </a:solidFill>
                <a:latin typeface="Arial Unicode MS" pitchFamily="34" charset="-128"/>
              </a:rPr>
              <a:t>==</a:t>
            </a:r>
            <a:r>
              <a:rPr lang="en-US" altLang="he-IL" sz="2000" dirty="0">
                <a:solidFill>
                  <a:srgbClr val="000000"/>
                </a:solidFill>
                <a:latin typeface="Arial Unicode MS" pitchFamily="34" charset="-128"/>
              </a:rPr>
              <a:t> 1:</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smtClean="0">
                <a:solidFill>
                  <a:srgbClr val="FF8C00"/>
                </a:solidFill>
                <a:latin typeface="Arial Unicode MS" pitchFamily="34" charset="-128"/>
              </a:rPr>
              <a:t>print</a:t>
            </a:r>
            <a:r>
              <a:rPr lang="en-US" altLang="he-IL" sz="2000" dirty="0">
                <a:solidFill>
                  <a:srgbClr val="000000"/>
                </a:solidFill>
                <a:latin typeface="Arial Unicode MS" pitchFamily="34" charset="-128"/>
              </a:rPr>
              <a:t>(</a:t>
            </a:r>
            <a:r>
              <a:rPr lang="en-US" altLang="he-IL" sz="2000" dirty="0" smtClean="0">
                <a:solidFill>
                  <a:srgbClr val="228B22"/>
                </a:solidFill>
                <a:latin typeface="Arial Unicode MS" pitchFamily="34" charset="-128"/>
              </a:rPr>
              <a:t>'Move </a:t>
            </a:r>
            <a:r>
              <a:rPr lang="en-US" altLang="he-IL" sz="2000" dirty="0">
                <a:solidFill>
                  <a:srgbClr val="228B22"/>
                </a:solidFill>
                <a:latin typeface="Arial Unicode MS" pitchFamily="34" charset="-128"/>
              </a:rPr>
              <a:t>disk </a:t>
            </a:r>
            <a:r>
              <a:rPr lang="en-US" altLang="he-IL" sz="2000" dirty="0" err="1">
                <a:solidFill>
                  <a:srgbClr val="228B22"/>
                </a:solidFill>
                <a:latin typeface="Arial Unicode MS" pitchFamily="34" charset="-128"/>
              </a:rPr>
              <a:t>from'</a:t>
            </a:r>
            <a:r>
              <a:rPr lang="en-US" altLang="he-IL" sz="2000" dirty="0" err="1">
                <a:solidFill>
                  <a:srgbClr val="000000"/>
                </a:solidFill>
                <a:latin typeface="Arial Unicode MS" pitchFamily="34" charset="-128"/>
              </a:rPr>
              <a:t>,S,</a:t>
            </a:r>
            <a:r>
              <a:rPr lang="en-US" altLang="he-IL" sz="2000" dirty="0" err="1">
                <a:solidFill>
                  <a:srgbClr val="228B22"/>
                </a:solidFill>
                <a:latin typeface="Arial Unicode MS" pitchFamily="34" charset="-128"/>
              </a:rPr>
              <a:t>'to'</a:t>
            </a:r>
            <a:r>
              <a:rPr lang="en-US" altLang="he-IL" sz="2000" dirty="0" err="1">
                <a:solidFill>
                  <a:srgbClr val="000000"/>
                </a:solidFill>
                <a:latin typeface="Arial Unicode MS" pitchFamily="34" charset="-128"/>
              </a:rPr>
              <a:t>,T</a:t>
            </a:r>
            <a:r>
              <a:rPr lang="en-US" altLang="he-IL" sz="2000" dirty="0">
                <a:solidFill>
                  <a:srgbClr val="000000"/>
                </a:solidFill>
                <a:latin typeface="Arial Unicode MS" pitchFamily="34" charset="-128"/>
              </a:rPr>
              <a: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a:solidFill>
                  <a:srgbClr val="FF8C00"/>
                </a:solidFill>
                <a:latin typeface="Arial Unicode MS" pitchFamily="34" charset="-128"/>
              </a:rPr>
              <a:t>return</a:t>
            </a: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err="1">
                <a:solidFill>
                  <a:srgbClr val="000000"/>
                </a:solidFill>
                <a:latin typeface="Arial Unicode MS" pitchFamily="34" charset="-128"/>
              </a:rPr>
              <a:t>hanoi</a:t>
            </a:r>
            <a:r>
              <a:rPr lang="en-US" altLang="he-IL" sz="2000" dirty="0">
                <a:solidFill>
                  <a:srgbClr val="000000"/>
                </a:solidFill>
                <a:latin typeface="Arial Unicode MS" pitchFamily="34" charset="-128"/>
              </a:rPr>
              <a:t>(disks </a:t>
            </a:r>
            <a:r>
              <a:rPr lang="en-US" altLang="he-IL" sz="2000" dirty="0">
                <a:solidFill>
                  <a:srgbClr val="A52A2A"/>
                </a:solidFill>
                <a:latin typeface="Arial Unicode MS" pitchFamily="34" charset="-128"/>
              </a:rPr>
              <a:t>-</a:t>
            </a:r>
            <a:r>
              <a:rPr lang="en-US" altLang="he-IL" sz="2000" dirty="0">
                <a:solidFill>
                  <a:srgbClr val="000000"/>
                </a:solidFill>
                <a:latin typeface="Arial Unicode MS" pitchFamily="34" charset="-128"/>
              </a:rPr>
              <a:t> 1, S, A, 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smtClean="0">
                <a:solidFill>
                  <a:srgbClr val="FF8C00"/>
                </a:solidFill>
                <a:latin typeface="Arial Unicode MS" pitchFamily="34" charset="-128"/>
              </a:rPr>
              <a:t>print</a:t>
            </a:r>
            <a:r>
              <a:rPr lang="en-US" altLang="he-IL" sz="2000" dirty="0">
                <a:solidFill>
                  <a:srgbClr val="000000"/>
                </a:solidFill>
                <a:latin typeface="Arial Unicode MS" pitchFamily="34" charset="-128"/>
              </a:rPr>
              <a:t>(</a:t>
            </a:r>
            <a:r>
              <a:rPr lang="en-US" altLang="he-IL" sz="2000" dirty="0" smtClean="0">
                <a:solidFill>
                  <a:srgbClr val="228B22"/>
                </a:solidFill>
                <a:latin typeface="Arial Unicode MS" pitchFamily="34" charset="-128"/>
              </a:rPr>
              <a:t>'Move </a:t>
            </a:r>
            <a:r>
              <a:rPr lang="en-US" altLang="he-IL" sz="2000" dirty="0">
                <a:solidFill>
                  <a:srgbClr val="228B22"/>
                </a:solidFill>
                <a:latin typeface="Arial Unicode MS" pitchFamily="34" charset="-128"/>
              </a:rPr>
              <a:t>disk </a:t>
            </a:r>
            <a:r>
              <a:rPr lang="en-US" altLang="he-IL" sz="2000" dirty="0" err="1">
                <a:solidFill>
                  <a:srgbClr val="228B22"/>
                </a:solidFill>
                <a:latin typeface="Arial Unicode MS" pitchFamily="34" charset="-128"/>
              </a:rPr>
              <a:t>from'</a:t>
            </a:r>
            <a:r>
              <a:rPr lang="en-US" altLang="he-IL" sz="2000" dirty="0" err="1">
                <a:solidFill>
                  <a:srgbClr val="000000"/>
                </a:solidFill>
                <a:latin typeface="Arial Unicode MS" pitchFamily="34" charset="-128"/>
              </a:rPr>
              <a:t>,S,</a:t>
            </a:r>
            <a:r>
              <a:rPr lang="en-US" altLang="he-IL" sz="2000" dirty="0" err="1">
                <a:solidFill>
                  <a:srgbClr val="228B22"/>
                </a:solidFill>
                <a:latin typeface="Arial Unicode MS" pitchFamily="34" charset="-128"/>
              </a:rPr>
              <a:t>'to'</a:t>
            </a:r>
            <a:r>
              <a:rPr lang="en-US" altLang="he-IL" sz="2000" dirty="0" err="1">
                <a:solidFill>
                  <a:srgbClr val="000000"/>
                </a:solidFill>
                <a:latin typeface="Arial Unicode MS" pitchFamily="34" charset="-128"/>
              </a:rPr>
              <a:t>,T</a:t>
            </a:r>
            <a:r>
              <a:rPr lang="en-US" altLang="he-IL" sz="2000" dirty="0">
                <a:solidFill>
                  <a:srgbClr val="000000"/>
                </a:solidFill>
                <a:latin typeface="Arial Unicode MS" pitchFamily="34" charset="-128"/>
              </a:rPr>
              <a:t>)</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err="1">
                <a:solidFill>
                  <a:srgbClr val="000000"/>
                </a:solidFill>
                <a:latin typeface="Arial Unicode MS" pitchFamily="34" charset="-128"/>
              </a:rPr>
              <a:t>hanoi</a:t>
            </a:r>
            <a:r>
              <a:rPr lang="en-US" altLang="he-IL" sz="2000" dirty="0">
                <a:solidFill>
                  <a:srgbClr val="000000"/>
                </a:solidFill>
                <a:latin typeface="Arial Unicode MS" pitchFamily="34" charset="-128"/>
              </a:rPr>
              <a:t>(disks </a:t>
            </a:r>
            <a:r>
              <a:rPr lang="en-US" altLang="he-IL" sz="2000" dirty="0">
                <a:solidFill>
                  <a:srgbClr val="A52A2A"/>
                </a:solidFill>
                <a:latin typeface="Arial Unicode MS" pitchFamily="34" charset="-128"/>
              </a:rPr>
              <a:t>-</a:t>
            </a:r>
            <a:r>
              <a:rPr lang="en-US" altLang="he-IL" sz="2000" dirty="0">
                <a:solidFill>
                  <a:srgbClr val="000000"/>
                </a:solidFill>
                <a:latin typeface="Arial Unicode MS" pitchFamily="34" charset="-128"/>
              </a:rPr>
              <a:t> 1, A, T, S)</a:t>
            </a:r>
            <a:br>
              <a:rPr lang="en-US" altLang="he-IL" sz="2000" dirty="0">
                <a:solidFill>
                  <a:srgbClr val="000000"/>
                </a:solidFill>
                <a:latin typeface="Arial Unicode MS" pitchFamily="34" charset="-128"/>
              </a:rPr>
            </a:br>
            <a:r>
              <a:rPr lang="en-US" altLang="he-IL" sz="2000" dirty="0">
                <a:solidFill>
                  <a:srgbClr val="000000"/>
                </a:solidFill>
                <a:latin typeface="Arial" pitchFamily="34" charset="0"/>
              </a:rPr>
              <a:t>    </a:t>
            </a:r>
            <a:r>
              <a:rPr lang="en-US" altLang="he-IL" sz="2000" dirty="0">
                <a:solidFill>
                  <a:srgbClr val="FF8C00"/>
                </a:solidFill>
                <a:latin typeface="Arial Unicode MS" pitchFamily="34" charset="-128"/>
              </a:rPr>
              <a:t>return</a:t>
            </a: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a:solidFill>
                  <a:srgbClr val="000000"/>
                </a:solidFill>
                <a:latin typeface="Arial Unicode MS" pitchFamily="34" charset="-128"/>
              </a:rPr>
              <a:t/>
            </a:r>
            <a:br>
              <a:rPr lang="en-US" altLang="he-IL" sz="2000" dirty="0">
                <a:solidFill>
                  <a:srgbClr val="000000"/>
                </a:solidFill>
                <a:latin typeface="Arial Unicode MS" pitchFamily="34" charset="-128"/>
              </a:rPr>
            </a:br>
            <a:r>
              <a:rPr lang="en-US" altLang="he-IL" sz="2000" dirty="0" err="1">
                <a:solidFill>
                  <a:srgbClr val="000000"/>
                </a:solidFill>
                <a:latin typeface="Arial Unicode MS" pitchFamily="34" charset="-128"/>
              </a:rPr>
              <a:t>hanoi</a:t>
            </a:r>
            <a:r>
              <a:rPr lang="en-US" altLang="he-IL" sz="2000" dirty="0">
                <a:solidFill>
                  <a:srgbClr val="000000"/>
                </a:solidFill>
                <a:latin typeface="Arial Unicode MS" pitchFamily="34" charset="-128"/>
              </a:rPr>
              <a:t>(3,</a:t>
            </a:r>
            <a:r>
              <a:rPr lang="en-US" altLang="he-IL" sz="2000" dirty="0">
                <a:solidFill>
                  <a:srgbClr val="228B22"/>
                </a:solidFill>
                <a:latin typeface="Arial Unicode MS" pitchFamily="34" charset="-128"/>
              </a:rPr>
              <a:t>'S'</a:t>
            </a:r>
            <a:r>
              <a:rPr lang="en-US" altLang="he-IL" sz="2000" dirty="0">
                <a:solidFill>
                  <a:srgbClr val="000000"/>
                </a:solidFill>
                <a:latin typeface="Arial Unicode MS" pitchFamily="34" charset="-128"/>
              </a:rPr>
              <a:t>,</a:t>
            </a:r>
            <a:r>
              <a:rPr lang="en-US" altLang="he-IL" sz="2000" dirty="0">
                <a:solidFill>
                  <a:srgbClr val="228B22"/>
                </a:solidFill>
                <a:latin typeface="Arial Unicode MS" pitchFamily="34" charset="-128"/>
              </a:rPr>
              <a:t>'T'</a:t>
            </a:r>
            <a:r>
              <a:rPr lang="en-US" altLang="he-IL" sz="2000" dirty="0">
                <a:solidFill>
                  <a:srgbClr val="000000"/>
                </a:solidFill>
                <a:latin typeface="Arial Unicode MS" pitchFamily="34" charset="-128"/>
              </a:rPr>
              <a:t>,</a:t>
            </a:r>
            <a:r>
              <a:rPr lang="en-US" altLang="he-IL" sz="2000" dirty="0">
                <a:solidFill>
                  <a:srgbClr val="228B22"/>
                </a:solidFill>
                <a:latin typeface="Arial Unicode MS" pitchFamily="34" charset="-128"/>
              </a:rPr>
              <a:t>'A'</a:t>
            </a:r>
            <a:r>
              <a:rPr lang="en-US" altLang="he-IL" sz="2000" dirty="0">
                <a:solidFill>
                  <a:srgbClr val="000000"/>
                </a:solidFill>
                <a:latin typeface="Arial Unicode MS" pitchFamily="34" charset="-128"/>
              </a:rPr>
              <a:t>)</a:t>
            </a:r>
            <a:r>
              <a:rPr lang="en-US" altLang="he-IL" sz="2000" dirty="0">
                <a:solidFill>
                  <a:schemeClr val="tx1"/>
                </a:solidFill>
                <a:latin typeface="Arial" pitchFamily="34" charset="0"/>
              </a:rPr>
              <a:t> </a:t>
            </a:r>
          </a:p>
        </p:txBody>
      </p:sp>
    </p:spTree>
    <p:extLst>
      <p:ext uri="{BB962C8B-B14F-4D97-AF65-F5344CB8AC3E}">
        <p14:creationId xmlns:p14="http://schemas.microsoft.com/office/powerpoint/2010/main" val="604832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CDD8D3CE-9346-438D-A5C1-C3B9378C0307}" type="slidenum">
              <a:rPr lang="he-IL" smtClean="0">
                <a:cs typeface="Arial" pitchFamily="34" charset="0"/>
              </a:rPr>
              <a:pPr eaLnBrk="1" hangingPunct="1"/>
              <a:t>16</a:t>
            </a:fld>
            <a:endParaRPr lang="en-US" smtClean="0">
              <a:cs typeface="Arial" pitchFamily="34" charset="0"/>
            </a:endParaRPr>
          </a:p>
        </p:txBody>
      </p:sp>
      <p:sp>
        <p:nvSpPr>
          <p:cNvPr id="2048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Remember the Calling Stack?</a:t>
            </a:r>
          </a:p>
        </p:txBody>
      </p:sp>
      <p:grpSp>
        <p:nvGrpSpPr>
          <p:cNvPr id="20484" name="Group 7"/>
          <p:cNvGrpSpPr>
            <a:grpSpLocks/>
          </p:cNvGrpSpPr>
          <p:nvPr/>
        </p:nvGrpSpPr>
        <p:grpSpPr bwMode="auto">
          <a:xfrm>
            <a:off x="1981200" y="2462213"/>
            <a:ext cx="4821238" cy="977900"/>
            <a:chOff x="3700818" y="3045724"/>
            <a:chExt cx="4940489" cy="1351128"/>
          </a:xfrm>
        </p:grpSpPr>
        <p:sp>
          <p:nvSpPr>
            <p:cNvPr id="20495" name="Rectangle 6"/>
            <p:cNvSpPr>
              <a:spLocks noChangeArrowheads="1"/>
            </p:cNvSpPr>
            <p:nvPr/>
          </p:nvSpPr>
          <p:spPr bwMode="auto">
            <a:xfrm>
              <a:off x="3700818" y="3045724"/>
              <a:ext cx="4940489" cy="1351128"/>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6" name="Rectangle 7"/>
            <p:cNvSpPr>
              <a:spLocks noChangeArrowheads="1"/>
            </p:cNvSpPr>
            <p:nvPr/>
          </p:nvSpPr>
          <p:spPr bwMode="auto">
            <a:xfrm>
              <a:off x="3855496" y="3146369"/>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latin typeface="Courier New" pitchFamily="49" charset="0"/>
                  <a:cs typeface="Courier New" pitchFamily="49" charset="0"/>
                </a:rPr>
                <a:t>hanoi(3,</a:t>
              </a:r>
              <a:r>
                <a:rPr lang="en-US" sz="2400" b="1">
                  <a:solidFill>
                    <a:srgbClr val="C00000"/>
                  </a:solidFill>
                  <a:latin typeface="Courier New" pitchFamily="49" charset="0"/>
                  <a:cs typeface="Courier New" pitchFamily="49" charset="0"/>
                </a:rPr>
                <a:t>'S'</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'T'</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'A'</a:t>
              </a:r>
              <a:r>
                <a:rPr lang="en-US" sz="2400" b="1">
                  <a:latin typeface="Courier New" pitchFamily="49" charset="0"/>
                  <a:cs typeface="Courier New" pitchFamily="49" charset="0"/>
                </a:rPr>
                <a:t>)</a:t>
              </a:r>
              <a:endParaRPr lang="en-US" sz="2400" b="1">
                <a:solidFill>
                  <a:srgbClr val="003399"/>
                </a:solidFill>
                <a:latin typeface="Courier New" pitchFamily="49" charset="0"/>
                <a:cs typeface="Courier New" pitchFamily="49" charset="0"/>
              </a:endParaRPr>
            </a:p>
          </p:txBody>
        </p:sp>
      </p:grpSp>
      <p:grpSp>
        <p:nvGrpSpPr>
          <p:cNvPr id="20485" name="Group 10"/>
          <p:cNvGrpSpPr>
            <a:grpSpLocks/>
          </p:cNvGrpSpPr>
          <p:nvPr/>
        </p:nvGrpSpPr>
        <p:grpSpPr bwMode="auto">
          <a:xfrm>
            <a:off x="1979613" y="2027238"/>
            <a:ext cx="4819650" cy="419100"/>
            <a:chOff x="3698544" y="4301877"/>
            <a:chExt cx="4940489" cy="769807"/>
          </a:xfrm>
        </p:grpSpPr>
        <p:sp>
          <p:nvSpPr>
            <p:cNvPr id="20493" name="Rectangle 9"/>
            <p:cNvSpPr>
              <a:spLocks noChangeArrowheads="1"/>
            </p:cNvSpPr>
            <p:nvPr/>
          </p:nvSpPr>
          <p:spPr bwMode="auto">
            <a:xfrm>
              <a:off x="3698544" y="4394577"/>
              <a:ext cx="4940489" cy="677107"/>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4" name="Rectangle 10"/>
            <p:cNvSpPr>
              <a:spLocks noChangeArrowheads="1"/>
            </p:cNvSpPr>
            <p:nvPr/>
          </p:nvSpPr>
          <p:spPr bwMode="auto">
            <a:xfrm>
              <a:off x="3896438" y="4301877"/>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solidFill>
                    <a:srgbClr val="FF0000"/>
                  </a:solidFill>
                  <a:latin typeface="Courier New" pitchFamily="49" charset="0"/>
                  <a:cs typeface="Courier New" pitchFamily="49" charset="0"/>
                </a:rPr>
                <a:t>main</a:t>
              </a:r>
            </a:p>
          </p:txBody>
        </p:sp>
      </p:grpSp>
      <p:grpSp>
        <p:nvGrpSpPr>
          <p:cNvPr id="4" name="Group 13"/>
          <p:cNvGrpSpPr>
            <a:grpSpLocks/>
          </p:cNvGrpSpPr>
          <p:nvPr/>
        </p:nvGrpSpPr>
        <p:grpSpPr bwMode="auto">
          <a:xfrm>
            <a:off x="1981200" y="3429000"/>
            <a:ext cx="4819650" cy="977900"/>
            <a:chOff x="3700818" y="3045724"/>
            <a:chExt cx="4940489" cy="1351128"/>
          </a:xfrm>
        </p:grpSpPr>
        <p:sp>
          <p:nvSpPr>
            <p:cNvPr id="20491" name="Rectangle 12"/>
            <p:cNvSpPr>
              <a:spLocks noChangeArrowheads="1"/>
            </p:cNvSpPr>
            <p:nvPr/>
          </p:nvSpPr>
          <p:spPr bwMode="auto">
            <a:xfrm>
              <a:off x="3700818" y="3045724"/>
              <a:ext cx="4940489" cy="1351128"/>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2" name="Rectangle 13"/>
            <p:cNvSpPr>
              <a:spLocks noChangeArrowheads="1"/>
            </p:cNvSpPr>
            <p:nvPr/>
          </p:nvSpPr>
          <p:spPr bwMode="auto">
            <a:xfrm>
              <a:off x="3855496" y="3146369"/>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latin typeface="Courier New" pitchFamily="49" charset="0"/>
                  <a:cs typeface="Courier New" pitchFamily="49" charset="0"/>
                </a:rPr>
                <a:t>hanoi(2,</a:t>
              </a:r>
              <a:r>
                <a:rPr lang="en-US" sz="2400" b="1">
                  <a:solidFill>
                    <a:srgbClr val="C00000"/>
                  </a:solidFill>
                  <a:latin typeface="Courier New" pitchFamily="49" charset="0"/>
                  <a:cs typeface="Courier New" pitchFamily="49" charset="0"/>
                </a:rPr>
                <a:t>'S'</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‘A'</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‘T'</a:t>
              </a:r>
              <a:r>
                <a:rPr lang="en-US" sz="2400" b="1">
                  <a:latin typeface="Courier New" pitchFamily="49" charset="0"/>
                  <a:cs typeface="Courier New" pitchFamily="49" charset="0"/>
                </a:rPr>
                <a:t>)</a:t>
              </a:r>
              <a:endParaRPr lang="en-US" sz="2400" b="1">
                <a:solidFill>
                  <a:srgbClr val="003399"/>
                </a:solidFill>
                <a:latin typeface="Courier New" pitchFamily="49" charset="0"/>
                <a:cs typeface="Courier New" pitchFamily="49" charset="0"/>
              </a:endParaRPr>
            </a:p>
          </p:txBody>
        </p:sp>
      </p:grpSp>
      <p:grpSp>
        <p:nvGrpSpPr>
          <p:cNvPr id="5" name="Group 16"/>
          <p:cNvGrpSpPr>
            <a:grpSpLocks/>
          </p:cNvGrpSpPr>
          <p:nvPr/>
        </p:nvGrpSpPr>
        <p:grpSpPr bwMode="auto">
          <a:xfrm>
            <a:off x="1985963" y="4418013"/>
            <a:ext cx="4821237" cy="977900"/>
            <a:chOff x="3700818" y="3045724"/>
            <a:chExt cx="4940489" cy="1351128"/>
          </a:xfrm>
        </p:grpSpPr>
        <p:sp>
          <p:nvSpPr>
            <p:cNvPr id="20489" name="Rectangle 15"/>
            <p:cNvSpPr>
              <a:spLocks noChangeArrowheads="1"/>
            </p:cNvSpPr>
            <p:nvPr/>
          </p:nvSpPr>
          <p:spPr bwMode="auto">
            <a:xfrm>
              <a:off x="3700818" y="3045724"/>
              <a:ext cx="4940489" cy="1351128"/>
            </a:xfrm>
            <a:prstGeom prst="rect">
              <a:avLst/>
            </a:prstGeom>
            <a:solidFill>
              <a:schemeClr val="accent1"/>
            </a:solidFill>
            <a:ln w="9525" algn="ctr">
              <a:solidFill>
                <a:schemeClr val="tx1"/>
              </a:solidFill>
              <a:round/>
              <a:headEnd/>
              <a:tailEnd/>
            </a:ln>
          </p:spPr>
          <p:txBody>
            <a:bodyPr>
              <a:spAutoFit/>
            </a:bodyPr>
            <a:lstStyle/>
            <a:p>
              <a:endParaRPr lang="he-IL"/>
            </a:p>
          </p:txBody>
        </p:sp>
        <p:sp>
          <p:nvSpPr>
            <p:cNvPr id="20490" name="Rectangle 16"/>
            <p:cNvSpPr>
              <a:spLocks noChangeArrowheads="1"/>
            </p:cNvSpPr>
            <p:nvPr/>
          </p:nvSpPr>
          <p:spPr bwMode="auto">
            <a:xfrm>
              <a:off x="3855496" y="3146369"/>
              <a:ext cx="4572001" cy="6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sz="2400" b="1">
                  <a:latin typeface="Courier New" pitchFamily="49" charset="0"/>
                  <a:cs typeface="Courier New" pitchFamily="49" charset="0"/>
                </a:rPr>
                <a:t>hanoi(1,</a:t>
              </a:r>
              <a:r>
                <a:rPr lang="en-US" sz="2400" b="1">
                  <a:solidFill>
                    <a:srgbClr val="C00000"/>
                  </a:solidFill>
                  <a:latin typeface="Courier New" pitchFamily="49" charset="0"/>
                  <a:cs typeface="Courier New" pitchFamily="49" charset="0"/>
                </a:rPr>
                <a:t>‘S'</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‘T'</a:t>
              </a:r>
              <a:r>
                <a:rPr lang="en-US" sz="2400" b="1">
                  <a:latin typeface="Courier New" pitchFamily="49" charset="0"/>
                  <a:cs typeface="Courier New" pitchFamily="49" charset="0"/>
                </a:rPr>
                <a:t>,</a:t>
              </a:r>
              <a:r>
                <a:rPr lang="en-US" sz="2400" b="1">
                  <a:solidFill>
                    <a:srgbClr val="C00000"/>
                  </a:solidFill>
                  <a:latin typeface="Courier New" pitchFamily="49" charset="0"/>
                  <a:cs typeface="Courier New" pitchFamily="49" charset="0"/>
                </a:rPr>
                <a:t>‘A'</a:t>
              </a:r>
              <a:r>
                <a:rPr lang="en-US" sz="2400" b="1">
                  <a:latin typeface="Courier New" pitchFamily="49" charset="0"/>
                  <a:cs typeface="Courier New" pitchFamily="49" charset="0"/>
                </a:rPr>
                <a:t>)</a:t>
              </a:r>
              <a:endParaRPr lang="en-US" sz="2400" b="1">
                <a:solidFill>
                  <a:srgbClr val="003399"/>
                </a:solidFill>
                <a:latin typeface="Courier New" pitchFamily="49" charset="0"/>
                <a:cs typeface="Courier New" pitchFamily="49" charset="0"/>
              </a:endParaRPr>
            </a:p>
          </p:txBody>
        </p:sp>
      </p:grpSp>
      <p:sp>
        <p:nvSpPr>
          <p:cNvPr id="16" name="TextBox 15"/>
          <p:cNvSpPr txBox="1">
            <a:spLocks noChangeArrowheads="1"/>
          </p:cNvSpPr>
          <p:nvPr/>
        </p:nvSpPr>
        <p:spPr bwMode="auto">
          <a:xfrm>
            <a:off x="1676400" y="5943600"/>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sz="2800">
                <a:solidFill>
                  <a:srgbClr val="003399"/>
                </a:solidFill>
                <a:latin typeface="Times New Roman" pitchFamily="18" charset="0"/>
                <a:cs typeface="Times New Roman" pitchFamily="18" charset="0"/>
              </a:rPr>
              <a:t>And so on…</a:t>
            </a:r>
            <a:endParaRPr lang="he-IL" sz="280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xit" presetSubtype="4" fill="hold" nodeType="clickEffect">
                                  <p:stCondLst>
                                    <p:cond delay="0"/>
                                  </p:stCondLst>
                                  <p:childTnLst>
                                    <p:animEffect transition="out" filter="wipe(down)">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xit" presetSubtype="4" fill="hold" nodeType="clickEffect">
                                  <p:stCondLst>
                                    <p:cond delay="0"/>
                                  </p:stCondLst>
                                  <p:childTnLst>
                                    <p:animEffect transition="out" filter="wipe(down)">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ChangeArrowheads="1"/>
          </p:cNvSpPr>
          <p:nvPr/>
        </p:nvSpPr>
        <p:spPr bwMode="auto">
          <a:xfrm>
            <a:off x="457200" y="2209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804863" indent="-347663"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spcBef>
                <a:spcPct val="20000"/>
              </a:spcBef>
            </a:pPr>
            <a:r>
              <a:rPr lang="en-US" sz="3200">
                <a:solidFill>
                  <a:srgbClr val="003399"/>
                </a:solidFill>
                <a:latin typeface="Times New Roman" pitchFamily="18" charset="0"/>
                <a:cs typeface="Times New Roman" pitchFamily="18" charset="0"/>
              </a:rPr>
              <a:t>Design a recursive algorithm by</a:t>
            </a:r>
          </a:p>
          <a:p>
            <a:pPr lvl="1">
              <a:spcBef>
                <a:spcPct val="20000"/>
              </a:spcBef>
            </a:pPr>
            <a:r>
              <a:rPr lang="en-US" sz="2800">
                <a:solidFill>
                  <a:srgbClr val="003399"/>
                </a:solidFill>
                <a:latin typeface="Times New Roman" pitchFamily="18" charset="0"/>
                <a:cs typeface="Times New Roman" pitchFamily="18" charset="0"/>
              </a:rPr>
              <a:t>1. Solving big instances using the solution to smaller instances</a:t>
            </a:r>
          </a:p>
          <a:p>
            <a:pPr lvl="1">
              <a:spcBef>
                <a:spcPct val="20000"/>
              </a:spcBef>
            </a:pPr>
            <a:r>
              <a:rPr lang="en-US" sz="2800">
                <a:solidFill>
                  <a:srgbClr val="003399"/>
                </a:solidFill>
                <a:latin typeface="Times New Roman" pitchFamily="18" charset="0"/>
                <a:cs typeface="Times New Roman" pitchFamily="18" charset="0"/>
              </a:rPr>
              <a:t>2. Solving directly the base cases</a:t>
            </a:r>
            <a:endParaRPr lang="en-US" sz="3200">
              <a:solidFill>
                <a:srgbClr val="003399"/>
              </a:solidFill>
              <a:latin typeface="Times New Roman" pitchFamily="18" charset="0"/>
              <a:cs typeface="Times New Roman" pitchFamily="18" charset="0"/>
            </a:endParaRPr>
          </a:p>
          <a:p>
            <a:pPr>
              <a:spcBef>
                <a:spcPct val="20000"/>
              </a:spcBef>
            </a:pPr>
            <a:r>
              <a:rPr lang="en-US" sz="3200">
                <a:solidFill>
                  <a:srgbClr val="003399"/>
                </a:solidFill>
                <a:latin typeface="Times New Roman" pitchFamily="18" charset="0"/>
                <a:cs typeface="Times New Roman" pitchFamily="18" charset="0"/>
              </a:rPr>
              <a:t>Recursive algorithms have</a:t>
            </a:r>
          </a:p>
          <a:p>
            <a:pPr lvl="1">
              <a:spcBef>
                <a:spcPct val="20000"/>
              </a:spcBef>
            </a:pPr>
            <a:r>
              <a:rPr lang="en-US" sz="2800">
                <a:solidFill>
                  <a:srgbClr val="003399"/>
                </a:solidFill>
                <a:latin typeface="Times New Roman" pitchFamily="18" charset="0"/>
                <a:cs typeface="Times New Roman" pitchFamily="18" charset="0"/>
              </a:rPr>
              <a:t>1. Stopping criteria</a:t>
            </a:r>
          </a:p>
          <a:p>
            <a:pPr lvl="1">
              <a:spcBef>
                <a:spcPct val="20000"/>
              </a:spcBef>
            </a:pPr>
            <a:r>
              <a:rPr lang="en-US" sz="2800">
                <a:solidFill>
                  <a:srgbClr val="003399"/>
                </a:solidFill>
                <a:latin typeface="Times New Roman" pitchFamily="18" charset="0"/>
                <a:cs typeface="Times New Roman" pitchFamily="18" charset="0"/>
              </a:rPr>
              <a:t>2. Recursive case(s)</a:t>
            </a:r>
          </a:p>
          <a:p>
            <a:pPr lvl="1">
              <a:spcBef>
                <a:spcPct val="20000"/>
              </a:spcBef>
            </a:pPr>
            <a:r>
              <a:rPr lang="en-US" sz="2800">
                <a:solidFill>
                  <a:srgbClr val="003399"/>
                </a:solidFill>
                <a:latin typeface="Times New Roman" pitchFamily="18" charset="0"/>
                <a:cs typeface="Times New Roman" pitchFamily="18" charset="0"/>
              </a:rPr>
              <a:t>3. Construction of a solution using solution to smaller instances</a:t>
            </a:r>
          </a:p>
          <a:p>
            <a:pPr>
              <a:spcBef>
                <a:spcPct val="20000"/>
              </a:spcBef>
            </a:pPr>
            <a:endParaRPr lang="en-US" sz="3200">
              <a:solidFill>
                <a:srgbClr val="003399"/>
              </a:solidFill>
              <a:latin typeface="Times New Roman" pitchFamily="18" charset="0"/>
              <a:cs typeface="Times New Roman" pitchFamily="18" charset="0"/>
            </a:endParaRP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1559B95-27B5-4190-A9CA-F6E4E3A4CA90}" type="slidenum">
              <a:rPr lang="he-IL" smtClean="0">
                <a:cs typeface="Arial" pitchFamily="34" charset="0"/>
              </a:rPr>
              <a:pPr eaLnBrk="1" hangingPunct="1"/>
              <a:t>17</a:t>
            </a:fld>
            <a:endParaRPr lang="en-US" smtClean="0">
              <a:cs typeface="Arial" pitchFamily="34" charset="0"/>
            </a:endParaRPr>
          </a:p>
        </p:txBody>
      </p:sp>
      <p:sp>
        <p:nvSpPr>
          <p:cNvPr id="21508" name="Rectangle 2"/>
          <p:cNvSpPr>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Recursion</a:t>
            </a:r>
          </a:p>
        </p:txBody>
      </p:sp>
      <p:pic>
        <p:nvPicPr>
          <p:cNvPr id="2150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838200"/>
            <a:ext cx="3176588"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97AAF09-6EC9-46E6-BC14-9EF87AFDA5D0}" type="slidenum">
              <a:rPr lang="he-IL" smtClean="0">
                <a:cs typeface="Arial" pitchFamily="34" charset="0"/>
              </a:rPr>
              <a:pPr eaLnBrk="1" hangingPunct="1"/>
              <a:t>18</a:t>
            </a:fld>
            <a:endParaRPr lang="en-US" smtClean="0">
              <a:cs typeface="Arial" pitchFamily="34" charset="0"/>
            </a:endParaRPr>
          </a:p>
        </p:txBody>
      </p:sp>
      <p:sp>
        <p:nvSpPr>
          <p:cNvPr id="1046" name="Rectangle 2"/>
          <p:cNvSpPr>
            <a:spLocks noGrp="1" noChangeArrowheads="1"/>
          </p:cNvSpPr>
          <p:nvPr>
            <p:ph type="title"/>
          </p:nvPr>
        </p:nvSpPr>
        <p:spPr/>
        <p:txBody>
          <a:bodyPr/>
          <a:lstStyle/>
          <a:p>
            <a:r>
              <a:rPr lang="en-US" smtClean="0">
                <a:latin typeface="Times New Roman" pitchFamily="18" charset="0"/>
                <a:cs typeface="Times New Roman" pitchFamily="18" charset="0"/>
              </a:rPr>
              <a:t>Recursion and Efficiency</a:t>
            </a:r>
          </a:p>
        </p:txBody>
      </p:sp>
      <p:sp>
        <p:nvSpPr>
          <p:cNvPr id="1047" name="Rectangle 3"/>
          <p:cNvSpPr>
            <a:spLocks noGrp="1" noChangeArrowheads="1"/>
          </p:cNvSpPr>
          <p:nvPr>
            <p:ph type="body" sz="half" idx="1"/>
          </p:nvPr>
        </p:nvSpPr>
        <p:spPr>
          <a:xfrm>
            <a:off x="762000" y="2133600"/>
            <a:ext cx="3962400" cy="4114800"/>
          </a:xfrm>
        </p:spPr>
        <p:txBody>
          <a:bodyPr/>
          <a:lstStyle/>
          <a:p>
            <a:r>
              <a:rPr lang="en-US" sz="2800" smtClean="0">
                <a:latin typeface="Times New Roman" pitchFamily="18" charset="0"/>
                <a:cs typeface="Times New Roman" pitchFamily="18" charset="0"/>
              </a:rPr>
              <a:t>Recursion may be much less efficient</a:t>
            </a:r>
          </a:p>
          <a:p>
            <a:r>
              <a:rPr lang="en-US" sz="2800" smtClean="0">
                <a:latin typeface="Times New Roman" pitchFamily="18" charset="0"/>
                <a:cs typeface="Times New Roman" pitchFamily="18" charset="0"/>
              </a:rPr>
              <a:t>The number of redundant calls grows exponentially!</a:t>
            </a:r>
          </a:p>
        </p:txBody>
      </p:sp>
      <p:grpSp>
        <p:nvGrpSpPr>
          <p:cNvPr id="2" name="Group 24"/>
          <p:cNvGrpSpPr>
            <a:grpSpLocks/>
          </p:cNvGrpSpPr>
          <p:nvPr/>
        </p:nvGrpSpPr>
        <p:grpSpPr bwMode="auto">
          <a:xfrm>
            <a:off x="4419600" y="1676400"/>
            <a:ext cx="4503738" cy="4953000"/>
            <a:chOff x="2784" y="1152"/>
            <a:chExt cx="2837" cy="3120"/>
          </a:xfrm>
        </p:grpSpPr>
        <p:graphicFrame>
          <p:nvGraphicFramePr>
            <p:cNvPr id="3" name="Diagram 2"/>
            <p:cNvGraphicFramePr/>
            <p:nvPr/>
          </p:nvGraphicFramePr>
          <p:xfrm>
            <a:off x="2784" y="1680"/>
            <a:ext cx="2400" cy="2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49" name="_s1043"/>
            <p:cNvSpPr>
              <a:spLocks noChangeArrowheads="1"/>
            </p:cNvSpPr>
            <p:nvPr/>
          </p:nvSpPr>
          <p:spPr bwMode="auto">
            <a:xfrm>
              <a:off x="4464" y="1152"/>
              <a:ext cx="533" cy="384"/>
            </a:xfrm>
            <a:prstGeom prst="roundRect">
              <a:avLst>
                <a:gd name="adj" fmla="val 16667"/>
              </a:avLst>
            </a:prstGeom>
            <a:solidFill>
              <a:srgbClr val="CCFFCC"/>
            </a:solidFill>
            <a:ln w="9525">
              <a:solidFill>
                <a:schemeClr val="tx1"/>
              </a:solidFill>
              <a:round/>
              <a:headEnd/>
              <a:tailEnd/>
            </a:ln>
          </p:spPr>
          <p:txBody>
            <a:bodyPr wrap="none" lIns="64008" tIns="32004" rIns="64008" bIns="32004" anchor="ctr"/>
            <a:lstStyle/>
            <a:p>
              <a:pPr algn="ctr">
                <a:spcBef>
                  <a:spcPct val="0"/>
                </a:spcBef>
              </a:pPr>
              <a:r>
                <a:rPr lang="en-US" sz="1300">
                  <a:latin typeface="Tahoma" pitchFamily="34" charset="0"/>
                  <a:cs typeface="Arial" pitchFamily="34" charset="0"/>
                </a:rPr>
                <a:t>Fib(6)</a:t>
              </a:r>
            </a:p>
          </p:txBody>
        </p:sp>
        <p:sp>
          <p:nvSpPr>
            <p:cNvPr id="1050" name="_s1043"/>
            <p:cNvSpPr>
              <a:spLocks noChangeArrowheads="1"/>
            </p:cNvSpPr>
            <p:nvPr/>
          </p:nvSpPr>
          <p:spPr bwMode="auto">
            <a:xfrm>
              <a:off x="5088" y="1632"/>
              <a:ext cx="533" cy="384"/>
            </a:xfrm>
            <a:prstGeom prst="roundRect">
              <a:avLst>
                <a:gd name="adj" fmla="val 16667"/>
              </a:avLst>
            </a:prstGeom>
            <a:solidFill>
              <a:srgbClr val="CCFFCC"/>
            </a:solidFill>
            <a:ln w="9525">
              <a:solidFill>
                <a:schemeClr val="tx1"/>
              </a:solidFill>
              <a:round/>
              <a:headEnd/>
              <a:tailEnd/>
            </a:ln>
          </p:spPr>
          <p:txBody>
            <a:bodyPr wrap="none" lIns="64008" tIns="32004" rIns="64008" bIns="32004" anchor="ctr"/>
            <a:lstStyle/>
            <a:p>
              <a:pPr algn="ctr">
                <a:spcBef>
                  <a:spcPct val="0"/>
                </a:spcBef>
              </a:pPr>
              <a:r>
                <a:rPr lang="en-US" sz="1300">
                  <a:latin typeface="Tahoma" pitchFamily="34" charset="0"/>
                  <a:cs typeface="Arial" pitchFamily="34" charset="0"/>
                </a:rPr>
                <a:t>Fib(4)</a:t>
              </a:r>
            </a:p>
          </p:txBody>
        </p:sp>
        <p:sp>
          <p:nvSpPr>
            <p:cNvPr id="1051" name="Line 46"/>
            <p:cNvSpPr>
              <a:spLocks noChangeShapeType="1"/>
            </p:cNvSpPr>
            <p:nvPr/>
          </p:nvSpPr>
          <p:spPr bwMode="auto">
            <a:xfrm flipH="1">
              <a:off x="4224" y="1536"/>
              <a:ext cx="3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052" name="Line 47"/>
            <p:cNvSpPr>
              <a:spLocks noChangeShapeType="1"/>
            </p:cNvSpPr>
            <p:nvPr/>
          </p:nvSpPr>
          <p:spPr bwMode="auto">
            <a:xfrm>
              <a:off x="4848" y="1536"/>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grpSp>
          <p:nvGrpSpPr>
            <p:cNvPr id="1053" name="Group 48"/>
            <p:cNvGrpSpPr>
              <a:grpSpLocks/>
            </p:cNvGrpSpPr>
            <p:nvPr/>
          </p:nvGrpSpPr>
          <p:grpSpPr bwMode="auto">
            <a:xfrm>
              <a:off x="5136" y="1920"/>
              <a:ext cx="432" cy="384"/>
              <a:chOff x="480" y="3408"/>
              <a:chExt cx="432" cy="384"/>
            </a:xfrm>
          </p:grpSpPr>
          <p:sp>
            <p:nvSpPr>
              <p:cNvPr id="1057" name="Line 49"/>
              <p:cNvSpPr>
                <a:spLocks noChangeShapeType="1"/>
              </p:cNvSpPr>
              <p:nvPr/>
            </p:nvSpPr>
            <p:spPr bwMode="auto">
              <a:xfrm>
                <a:off x="480" y="3456"/>
                <a:ext cx="432" cy="28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058" name="Line 50"/>
              <p:cNvSpPr>
                <a:spLocks noChangeShapeType="1"/>
              </p:cNvSpPr>
              <p:nvPr/>
            </p:nvSpPr>
            <p:spPr bwMode="auto">
              <a:xfrm flipV="1">
                <a:off x="480" y="3408"/>
                <a:ext cx="384" cy="3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grpSp>
        <p:grpSp>
          <p:nvGrpSpPr>
            <p:cNvPr id="1054" name="Group 51"/>
            <p:cNvGrpSpPr>
              <a:grpSpLocks/>
            </p:cNvGrpSpPr>
            <p:nvPr/>
          </p:nvGrpSpPr>
          <p:grpSpPr bwMode="auto">
            <a:xfrm>
              <a:off x="4416" y="2496"/>
              <a:ext cx="432" cy="385"/>
              <a:chOff x="480" y="3408"/>
              <a:chExt cx="432" cy="384"/>
            </a:xfrm>
          </p:grpSpPr>
          <p:sp>
            <p:nvSpPr>
              <p:cNvPr id="1055" name="Line 52"/>
              <p:cNvSpPr>
                <a:spLocks noChangeShapeType="1"/>
              </p:cNvSpPr>
              <p:nvPr/>
            </p:nvSpPr>
            <p:spPr bwMode="auto">
              <a:xfrm>
                <a:off x="480" y="3456"/>
                <a:ext cx="432" cy="28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056" name="Line 53"/>
              <p:cNvSpPr>
                <a:spLocks noChangeShapeType="1"/>
              </p:cNvSpPr>
              <p:nvPr/>
            </p:nvSpPr>
            <p:spPr bwMode="auto">
              <a:xfrm flipV="1">
                <a:off x="480" y="3408"/>
                <a:ext cx="384" cy="3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e-IL"/>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83FA01BF-538E-489B-AED6-46F267921B72}" type="slidenum">
              <a:rPr lang="he-IL" smtClean="0">
                <a:cs typeface="Arial" pitchFamily="34" charset="0"/>
              </a:rPr>
              <a:pPr eaLnBrk="1" hangingPunct="1"/>
              <a:t>19</a:t>
            </a:fld>
            <a:endParaRPr lang="en-US" smtClean="0">
              <a:cs typeface="Arial" pitchFamily="34" charset="0"/>
            </a:endParaRPr>
          </a:p>
        </p:txBody>
      </p:sp>
      <p:sp>
        <p:nvSpPr>
          <p:cNvPr id="57347" name="Rectangle 2"/>
          <p:cNvSpPr>
            <a:spLocks noGrp="1" noChangeArrowheads="1"/>
          </p:cNvSpPr>
          <p:nvPr>
            <p:ph type="title"/>
          </p:nvPr>
        </p:nvSpPr>
        <p:spPr>
          <a:xfrm>
            <a:off x="457200" y="0"/>
            <a:ext cx="8229600" cy="990600"/>
          </a:xfrm>
        </p:spPr>
        <p:txBody>
          <a:bodyPr/>
          <a:lstStyle/>
          <a:p>
            <a:pPr>
              <a:defRPr/>
            </a:pPr>
            <a:r>
              <a:rPr lang="en-US" kern="1200" dirty="0" smtClean="0">
                <a:latin typeface="Times New Roman" pitchFamily="18" charset="0"/>
                <a:ea typeface="+mn-ea"/>
                <a:cs typeface="+mn-cs"/>
              </a:rPr>
              <a:t>Exercise 1</a:t>
            </a:r>
          </a:p>
        </p:txBody>
      </p:sp>
      <p:sp>
        <p:nvSpPr>
          <p:cNvPr id="24580" name="Rectangle 3"/>
          <p:cNvSpPr>
            <a:spLocks noGrp="1" noChangeArrowheads="1"/>
          </p:cNvSpPr>
          <p:nvPr>
            <p:ph type="body" idx="1"/>
          </p:nvPr>
        </p:nvSpPr>
        <p:spPr>
          <a:xfrm>
            <a:off x="457200" y="1219200"/>
            <a:ext cx="8229600" cy="3886200"/>
          </a:xfrm>
        </p:spPr>
        <p:txBody>
          <a:bodyPr/>
          <a:lstStyle/>
          <a:p>
            <a:pPr>
              <a:lnSpc>
                <a:spcPct val="90000"/>
              </a:lnSpc>
            </a:pPr>
            <a:r>
              <a:rPr lang="en-US" smtClean="0">
                <a:latin typeface="Times New Roman" pitchFamily="18" charset="0"/>
                <a:cs typeface="Times New Roman" pitchFamily="18" charset="0"/>
              </a:rPr>
              <a:t>Write a program that receives two non-negative integers and computes their product </a:t>
            </a:r>
            <a:r>
              <a:rPr lang="en-US" b="1" smtClean="0">
                <a:solidFill>
                  <a:schemeClr val="hlink"/>
                </a:solidFill>
                <a:latin typeface="Times New Roman" pitchFamily="18" charset="0"/>
                <a:cs typeface="Times New Roman" pitchFamily="18" charset="0"/>
              </a:rPr>
              <a:t>recursively</a:t>
            </a:r>
            <a:endParaRPr lang="en-US" smtClean="0">
              <a:latin typeface="Times New Roman" pitchFamily="18" charset="0"/>
              <a:cs typeface="Times New Roman" pitchFamily="18" charset="0"/>
            </a:endParaRPr>
          </a:p>
          <a:p>
            <a:pPr>
              <a:lnSpc>
                <a:spcPct val="90000"/>
              </a:lnSpc>
            </a:pPr>
            <a:r>
              <a:rPr lang="en-US" b="1" smtClean="0">
                <a:latin typeface="Times New Roman" pitchFamily="18" charset="0"/>
                <a:cs typeface="Times New Roman" pitchFamily="18" charset="0"/>
              </a:rPr>
              <a:t>Hint:</a:t>
            </a:r>
            <a:r>
              <a:rPr lang="en-US" smtClean="0">
                <a:latin typeface="Times New Roman" pitchFamily="18" charset="0"/>
                <a:cs typeface="Times New Roman" pitchFamily="18" charset="0"/>
              </a:rPr>
              <a:t> Notice that the product a*b is actually a+a+…+a (b times). How does this help us define the problem recursively?</a:t>
            </a:r>
          </a:p>
        </p:txBody>
      </p:sp>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4572000"/>
            <a:ext cx="680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ACC351D-9B37-4F03-AAA7-83FA198E757C}" type="slidenum">
              <a:rPr lang="he-IL" smtClean="0">
                <a:cs typeface="Arial" pitchFamily="34" charset="0"/>
              </a:rPr>
              <a:pPr eaLnBrk="1" hangingPunct="1"/>
              <a:t>2</a:t>
            </a:fld>
            <a:endParaRPr lang="en-US" smtClean="0">
              <a:cs typeface="Arial" pitchFamily="34" charset="0"/>
            </a:endParaRPr>
          </a:p>
        </p:txBody>
      </p:sp>
      <p:sp>
        <p:nvSpPr>
          <p:cNvPr id="6147"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rPr>
              <a:t>Today</a:t>
            </a:r>
          </a:p>
        </p:txBody>
      </p:sp>
      <p:sp>
        <p:nvSpPr>
          <p:cNvPr id="6148" name="Rectangle 3"/>
          <p:cNvSpPr>
            <a:spLocks noChangeArrowheads="1"/>
          </p:cNvSpPr>
          <p:nvPr/>
        </p:nvSpPr>
        <p:spPr bwMode="auto">
          <a:xfrm>
            <a:off x="228600" y="12954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FontTx/>
              <a:buChar char="•"/>
            </a:pPr>
            <a:r>
              <a:rPr lang="en-US" sz="3200" dirty="0">
                <a:solidFill>
                  <a:srgbClr val="003399"/>
                </a:solidFill>
                <a:latin typeface="Times New Roman" pitchFamily="18" charset="0"/>
              </a:rPr>
              <a:t> </a:t>
            </a:r>
            <a:r>
              <a:rPr lang="en-US" sz="3200" dirty="0" smtClean="0">
                <a:solidFill>
                  <a:srgbClr val="003399"/>
                </a:solidFill>
                <a:latin typeface="Times New Roman" pitchFamily="18" charset="0"/>
              </a:rPr>
              <a:t>Review</a:t>
            </a:r>
          </a:p>
          <a:p>
            <a:pPr>
              <a:lnSpc>
                <a:spcPct val="80000"/>
              </a:lnSpc>
              <a:spcBef>
                <a:spcPct val="20000"/>
              </a:spcBef>
              <a:buFontTx/>
              <a:buChar char="•"/>
            </a:pPr>
            <a:r>
              <a:rPr lang="en-US" sz="3200" dirty="0">
                <a:solidFill>
                  <a:srgbClr val="003399"/>
                </a:solidFill>
                <a:latin typeface="Times New Roman" pitchFamily="18" charset="0"/>
              </a:rPr>
              <a:t> </a:t>
            </a:r>
            <a:r>
              <a:rPr lang="en-US" sz="3200" dirty="0" smtClean="0">
                <a:solidFill>
                  <a:srgbClr val="003399"/>
                </a:solidFill>
                <a:latin typeface="Times New Roman" pitchFamily="18" charset="0"/>
              </a:rPr>
              <a:t>Homework solution</a:t>
            </a:r>
          </a:p>
          <a:p>
            <a:pPr>
              <a:lnSpc>
                <a:spcPct val="80000"/>
              </a:lnSpc>
              <a:spcBef>
                <a:spcPct val="20000"/>
              </a:spcBef>
              <a:buFontTx/>
              <a:buChar char="•"/>
            </a:pPr>
            <a:r>
              <a:rPr lang="en-US" sz="3200" dirty="0">
                <a:solidFill>
                  <a:srgbClr val="003399"/>
                </a:solidFill>
                <a:latin typeface="Times New Roman" pitchFamily="18" charset="0"/>
              </a:rPr>
              <a:t> </a:t>
            </a:r>
            <a:r>
              <a:rPr lang="en-US" sz="3200" dirty="0" smtClean="0">
                <a:solidFill>
                  <a:srgbClr val="003399"/>
                </a:solidFill>
                <a:latin typeface="Times New Roman" pitchFamily="18" charset="0"/>
              </a:rPr>
              <a:t>Tuples</a:t>
            </a:r>
          </a:p>
          <a:p>
            <a:pPr>
              <a:lnSpc>
                <a:spcPct val="80000"/>
              </a:lnSpc>
              <a:spcBef>
                <a:spcPct val="20000"/>
              </a:spcBef>
              <a:buFontTx/>
              <a:buChar char="•"/>
            </a:pPr>
            <a:r>
              <a:rPr lang="en-US" sz="3200" dirty="0" smtClean="0">
                <a:solidFill>
                  <a:srgbClr val="003399"/>
                </a:solidFill>
                <a:latin typeface="Times New Roman" pitchFamily="18" charset="0"/>
              </a:rPr>
              <a:t> Dictionaries </a:t>
            </a:r>
            <a:endParaRPr lang="en-US" sz="3200" dirty="0">
              <a:solidFill>
                <a:srgbClr val="003399"/>
              </a:solidFill>
              <a:latin typeface="Times New Roman" pitchFamily="18" charset="0"/>
            </a:endParaRPr>
          </a:p>
          <a:p>
            <a:pPr>
              <a:lnSpc>
                <a:spcPct val="80000"/>
              </a:lnSpc>
              <a:spcBef>
                <a:spcPct val="20000"/>
              </a:spcBef>
              <a:buFontTx/>
              <a:buChar char="•"/>
            </a:pPr>
            <a:r>
              <a:rPr lang="en-US" sz="3200" dirty="0">
                <a:solidFill>
                  <a:srgbClr val="003399"/>
                </a:solidFill>
                <a:latin typeface="Times New Roman" pitchFamily="18" charset="0"/>
              </a:rPr>
              <a:t> Text </a:t>
            </a:r>
            <a:r>
              <a:rPr lang="en-US" sz="3200" dirty="0" smtClean="0">
                <a:solidFill>
                  <a:srgbClr val="003399"/>
                </a:solidFill>
                <a:latin typeface="Times New Roman" pitchFamily="18" charset="0"/>
              </a:rPr>
              <a:t>analysis</a:t>
            </a:r>
          </a:p>
          <a:p>
            <a:pPr>
              <a:lnSpc>
                <a:spcPct val="80000"/>
              </a:lnSpc>
              <a:spcBef>
                <a:spcPct val="20000"/>
              </a:spcBef>
              <a:buFontTx/>
              <a:buChar char="•"/>
            </a:pPr>
            <a:r>
              <a:rPr lang="en-US" sz="3200" dirty="0">
                <a:solidFill>
                  <a:srgbClr val="003399"/>
                </a:solidFill>
                <a:latin typeface="Times New Roman" pitchFamily="18" charset="0"/>
              </a:rPr>
              <a:t> Functions: review and </a:t>
            </a:r>
            <a:r>
              <a:rPr lang="en-US" sz="3200" dirty="0" smtClean="0">
                <a:solidFill>
                  <a:srgbClr val="003399"/>
                </a:solidFill>
                <a:latin typeface="Times New Roman" pitchFamily="18" charset="0"/>
              </a:rPr>
              <a:t>arguments</a:t>
            </a:r>
          </a:p>
          <a:p>
            <a:pPr>
              <a:lnSpc>
                <a:spcPct val="80000"/>
              </a:lnSpc>
              <a:spcBef>
                <a:spcPct val="20000"/>
              </a:spcBef>
              <a:buFontTx/>
              <a:buChar char="•"/>
            </a:pPr>
            <a:r>
              <a:rPr lang="en-US" sz="3200" dirty="0" smtClean="0">
                <a:solidFill>
                  <a:srgbClr val="003399"/>
                </a:solidFill>
                <a:latin typeface="Times New Roman" pitchFamily="18" charset="0"/>
                <a:cs typeface="Times New Roman" pitchFamily="18" charset="0"/>
              </a:rPr>
              <a:t> Amir </a:t>
            </a:r>
            <a:r>
              <a:rPr lang="en-US" sz="3200" dirty="0">
                <a:solidFill>
                  <a:srgbClr val="003399"/>
                </a:solidFill>
                <a:latin typeface="Times New Roman" pitchFamily="18" charset="0"/>
                <a:cs typeface="Times New Roman" pitchFamily="18" charset="0"/>
              </a:rPr>
              <a:t>Rubinstein</a:t>
            </a:r>
            <a:endParaRPr lang="en-US" sz="3200" dirty="0" smtClean="0">
              <a:solidFill>
                <a:srgbClr val="003399"/>
              </a:solidFill>
              <a:latin typeface="Times New Roman" pitchFamily="18" charset="0"/>
            </a:endParaRPr>
          </a:p>
          <a:p>
            <a:pPr>
              <a:lnSpc>
                <a:spcPct val="80000"/>
              </a:lnSpc>
              <a:spcBef>
                <a:spcPct val="20000"/>
              </a:spcBef>
            </a:pPr>
            <a:endParaRPr lang="en-US" sz="3200" dirty="0">
              <a:solidFill>
                <a:srgbClr val="003399"/>
              </a:solidFill>
              <a:latin typeface="Times New Roman" pitchFamily="18" charset="0"/>
            </a:endParaRPr>
          </a:p>
          <a:p>
            <a:pPr>
              <a:lnSpc>
                <a:spcPct val="80000"/>
              </a:lnSpc>
              <a:spcBef>
                <a:spcPct val="20000"/>
              </a:spcBef>
            </a:pPr>
            <a:endParaRPr lang="en-US" sz="3200" dirty="0">
              <a:solidFill>
                <a:srgbClr val="003399"/>
              </a:solidFill>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7C54177-6065-4DF8-8B03-47490B526F6A}" type="slidenum">
              <a:rPr lang="he-IL" smtClean="0">
                <a:cs typeface="Arial" pitchFamily="34" charset="0"/>
              </a:rPr>
              <a:pPr eaLnBrk="1" hangingPunct="1"/>
              <a:t>20</a:t>
            </a:fld>
            <a:endParaRPr lang="en-US" smtClean="0">
              <a:cs typeface="Arial" pitchFamily="34" charset="0"/>
            </a:endParaRPr>
          </a:p>
        </p:txBody>
      </p:sp>
      <p:sp>
        <p:nvSpPr>
          <p:cNvPr id="58371" name="Rectangle 2"/>
          <p:cNvSpPr>
            <a:spLocks noGrp="1" noChangeArrowheads="1"/>
          </p:cNvSpPr>
          <p:nvPr>
            <p:ph type="title"/>
          </p:nvPr>
        </p:nvSpPr>
        <p:spPr/>
        <p:txBody>
          <a:bodyPr/>
          <a:lstStyle/>
          <a:p>
            <a:pPr>
              <a:defRPr/>
            </a:pPr>
            <a:r>
              <a:rPr lang="en-US" kern="1200" dirty="0" smtClean="0">
                <a:latin typeface="Times New Roman" pitchFamily="18" charset="0"/>
                <a:ea typeface="+mn-ea"/>
                <a:cs typeface="+mn-cs"/>
              </a:rPr>
              <a:t>Exercise 2</a:t>
            </a:r>
          </a:p>
        </p:txBody>
      </p:sp>
      <p:sp>
        <p:nvSpPr>
          <p:cNvPr id="25604" name="Rectangle 3"/>
          <p:cNvSpPr>
            <a:spLocks noGrp="1" noChangeArrowheads="1"/>
          </p:cNvSpPr>
          <p:nvPr>
            <p:ph type="body" sz="half" idx="1"/>
          </p:nvPr>
        </p:nvSpPr>
        <p:spPr>
          <a:xfrm>
            <a:off x="152400" y="2286000"/>
            <a:ext cx="4419600" cy="4343400"/>
          </a:xfrm>
        </p:spPr>
        <p:txBody>
          <a:bodyPr/>
          <a:lstStyle/>
          <a:p>
            <a:r>
              <a:rPr lang="en-US" smtClean="0">
                <a:latin typeface="Times New Roman" pitchFamily="18" charset="0"/>
                <a:cs typeface="Times New Roman" pitchFamily="18" charset="0"/>
              </a:rPr>
              <a:t>Given the following iterative version of sum-of-digits calculation</a:t>
            </a:r>
          </a:p>
          <a:p>
            <a:endParaRPr lang="en-US" smtClean="0">
              <a:latin typeface="Times New Roman" pitchFamily="18" charset="0"/>
              <a:cs typeface="Times New Roman" pitchFamily="18" charset="0"/>
            </a:endParaRPr>
          </a:p>
          <a:p>
            <a:pPr>
              <a:buFontTx/>
              <a:buNone/>
            </a:pPr>
            <a:r>
              <a:rPr lang="en-US" smtClean="0">
                <a:latin typeface="Times New Roman" pitchFamily="18" charset="0"/>
                <a:cs typeface="Times New Roman" pitchFamily="18" charset="0"/>
              </a:rPr>
              <a:t>Write the recursive version</a:t>
            </a:r>
          </a:p>
        </p:txBody>
      </p:sp>
      <p:sp>
        <p:nvSpPr>
          <p:cNvPr id="25605" name="Line 4"/>
          <p:cNvSpPr>
            <a:spLocks noChangeShapeType="1"/>
          </p:cNvSpPr>
          <p:nvPr/>
        </p:nvSpPr>
        <p:spPr bwMode="auto">
          <a:xfrm>
            <a:off x="4648200" y="1905000"/>
            <a:ext cx="0" cy="2895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4" name="Rectangle 3"/>
          <p:cNvSpPr/>
          <p:nvPr/>
        </p:nvSpPr>
        <p:spPr>
          <a:xfrm>
            <a:off x="4953000" y="1905000"/>
            <a:ext cx="4572000" cy="2677656"/>
          </a:xfrm>
          <a:prstGeom prst="rect">
            <a:avLst/>
          </a:prstGeom>
        </p:spPr>
        <p:txBody>
          <a:bodyPr>
            <a:spAutoFit/>
          </a:bodyPr>
          <a:lstStyle/>
          <a:p>
            <a:pPr fontAlgn="t"/>
            <a:r>
              <a:rPr lang="pt-BR" sz="2800" b="1" dirty="0" smtClean="0">
                <a:solidFill>
                  <a:srgbClr val="FF8C00"/>
                </a:solidFill>
              </a:rPr>
              <a:t>def</a:t>
            </a:r>
            <a:r>
              <a:rPr lang="pt-BR" sz="2800" dirty="0" smtClean="0"/>
              <a:t> </a:t>
            </a:r>
            <a:r>
              <a:rPr lang="pt-BR" sz="2800" dirty="0">
                <a:solidFill>
                  <a:srgbClr val="0000FF"/>
                </a:solidFill>
              </a:rPr>
              <a:t>sum_digits_iter</a:t>
            </a:r>
            <a:r>
              <a:rPr lang="pt-BR" sz="2800" dirty="0"/>
              <a:t>(n):</a:t>
            </a:r>
            <a:br>
              <a:rPr lang="pt-BR" sz="2800" dirty="0"/>
            </a:br>
            <a:r>
              <a:rPr lang="pt-BR" sz="2800" dirty="0"/>
              <a:t>    s </a:t>
            </a:r>
            <a:r>
              <a:rPr lang="pt-BR" sz="2800" dirty="0">
                <a:solidFill>
                  <a:srgbClr val="A52A2A"/>
                </a:solidFill>
              </a:rPr>
              <a:t>=</a:t>
            </a:r>
            <a:r>
              <a:rPr lang="pt-BR" sz="2800" dirty="0"/>
              <a:t> 0</a:t>
            </a:r>
            <a:br>
              <a:rPr lang="pt-BR" sz="2800" dirty="0"/>
            </a:br>
            <a:r>
              <a:rPr lang="pt-BR" sz="2800" dirty="0"/>
              <a:t>    </a:t>
            </a:r>
            <a:r>
              <a:rPr lang="pt-BR" sz="2800" dirty="0">
                <a:solidFill>
                  <a:srgbClr val="FF8C00"/>
                </a:solidFill>
              </a:rPr>
              <a:t>while</a:t>
            </a:r>
            <a:r>
              <a:rPr lang="pt-BR" sz="2800" dirty="0"/>
              <a:t> n </a:t>
            </a:r>
            <a:r>
              <a:rPr lang="pt-BR" sz="2800" dirty="0">
                <a:solidFill>
                  <a:srgbClr val="A52A2A"/>
                </a:solidFill>
              </a:rPr>
              <a:t>&gt;</a:t>
            </a:r>
            <a:r>
              <a:rPr lang="pt-BR" sz="2800" dirty="0"/>
              <a:t> 0:</a:t>
            </a:r>
            <a:br>
              <a:rPr lang="pt-BR" sz="2800" dirty="0"/>
            </a:br>
            <a:r>
              <a:rPr lang="pt-BR" sz="2800" dirty="0"/>
              <a:t>        s </a:t>
            </a:r>
            <a:r>
              <a:rPr lang="pt-BR" sz="2800" dirty="0">
                <a:solidFill>
                  <a:srgbClr val="A52A2A"/>
                </a:solidFill>
              </a:rPr>
              <a:t>+=</a:t>
            </a:r>
            <a:r>
              <a:rPr lang="pt-BR" sz="2800" dirty="0"/>
              <a:t> n </a:t>
            </a:r>
            <a:r>
              <a:rPr lang="pt-BR" sz="2800" dirty="0">
                <a:solidFill>
                  <a:srgbClr val="A52A2A"/>
                </a:solidFill>
              </a:rPr>
              <a:t>%</a:t>
            </a:r>
            <a:r>
              <a:rPr lang="pt-BR" sz="2800" dirty="0"/>
              <a:t> 10</a:t>
            </a:r>
            <a:br>
              <a:rPr lang="pt-BR" sz="2800" dirty="0"/>
            </a:br>
            <a:r>
              <a:rPr lang="pt-BR" sz="2800" dirty="0"/>
              <a:t>        n </a:t>
            </a:r>
            <a:r>
              <a:rPr lang="pt-BR" sz="2800" dirty="0">
                <a:solidFill>
                  <a:srgbClr val="A52A2A"/>
                </a:solidFill>
              </a:rPr>
              <a:t>//=</a:t>
            </a:r>
            <a:r>
              <a:rPr lang="pt-BR" sz="2800" dirty="0"/>
              <a:t> 10</a:t>
            </a:r>
            <a:br>
              <a:rPr lang="pt-BR" sz="2800" dirty="0"/>
            </a:br>
            <a:r>
              <a:rPr lang="pt-BR" sz="2800" dirty="0"/>
              <a:t>    </a:t>
            </a:r>
            <a:r>
              <a:rPr lang="pt-BR" sz="2800" dirty="0">
                <a:solidFill>
                  <a:srgbClr val="FF8C00"/>
                </a:solidFill>
              </a:rPr>
              <a:t>return</a:t>
            </a:r>
            <a:r>
              <a:rPr lang="pt-BR" sz="2800" dirty="0"/>
              <a:t> s</a:t>
            </a:r>
          </a:p>
        </p:txBody>
      </p:sp>
      <p:sp>
        <p:nvSpPr>
          <p:cNvPr id="8" name="Rectangle 4"/>
          <p:cNvSpPr>
            <a:spLocks noChangeArrowheads="1"/>
          </p:cNvSpPr>
          <p:nvPr/>
        </p:nvSpPr>
        <p:spPr bwMode="auto">
          <a:xfrm>
            <a:off x="1235246" y="4876800"/>
            <a:ext cx="69669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eaLnBrk="1" fontAlgn="base" latinLnBrk="0" hangingPunct="1">
              <a:lnSpc>
                <a:spcPct val="100000"/>
              </a:lnSpc>
              <a:spcBef>
                <a:spcPct val="0"/>
              </a:spcBef>
              <a:spcAft>
                <a:spcPct val="0"/>
              </a:spcAft>
              <a:buClrTx/>
              <a:buSzTx/>
              <a:buFontTx/>
              <a:buNone/>
              <a:tabLst/>
            </a:pPr>
            <a:r>
              <a:rPr kumimoji="0" lang="he-IL" altLang="he-IL" sz="2800" b="1" i="0" u="none" strike="noStrike" cap="none" normalizeH="0" baseline="0" dirty="0" smtClean="0">
                <a:ln>
                  <a:noFill/>
                </a:ln>
                <a:solidFill>
                  <a:srgbClr val="FF8C00"/>
                </a:solidFill>
                <a:effectLst/>
                <a:latin typeface="Arial Unicode MS" pitchFamily="34" charset="-128"/>
                <a:cs typeface="Arial" pitchFamily="34" charset="0"/>
              </a:rPr>
              <a:t>def</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a:t>
            </a:r>
            <a:r>
              <a:rPr kumimoji="0" lang="he-IL" altLang="he-IL" sz="2800" b="0" i="0" u="none" strike="noStrike" cap="none" normalizeH="0" baseline="0" dirty="0" smtClean="0">
                <a:ln>
                  <a:noFill/>
                </a:ln>
                <a:solidFill>
                  <a:srgbClr val="0000FF"/>
                </a:solidFill>
                <a:effectLst/>
                <a:latin typeface="Arial Unicode MS" pitchFamily="34" charset="-128"/>
                <a:cs typeface="Arial" pitchFamily="34" charset="0"/>
              </a:rPr>
              <a:t>sum_digits_rec</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(n(</a:t>
            </a:r>
            <a:r>
              <a:rPr kumimoji="0" lang="en-US" altLang="he-IL" sz="28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2800" b="0" i="0" u="none" strike="noStrike" cap="none" normalizeH="0" baseline="0" dirty="0" smtClean="0">
                <a:ln>
                  <a:noFill/>
                </a:ln>
                <a:solidFill>
                  <a:srgbClr val="000000"/>
                </a:solidFill>
                <a:effectLst/>
                <a:latin typeface="Arial"/>
                <a:cs typeface="Arial" pitchFamily="34" charset="0"/>
              </a:rPr>
              <a:t>    </a:t>
            </a:r>
            <a:r>
              <a:rPr kumimoji="0" lang="he-IL" altLang="he-IL" sz="2800" b="0" i="0" u="none" strike="noStrike" cap="none" normalizeH="0" baseline="0" dirty="0" smtClean="0">
                <a:ln>
                  <a:noFill/>
                </a:ln>
                <a:solidFill>
                  <a:srgbClr val="FF8C00"/>
                </a:solidFill>
                <a:effectLst/>
                <a:latin typeface="Arial Unicode MS" pitchFamily="34" charset="-128"/>
                <a:cs typeface="Arial" pitchFamily="34" charset="0"/>
              </a:rPr>
              <a:t>if</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n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0</a:t>
            </a:r>
            <a:r>
              <a:rPr kumimoji="0" lang="en-US" altLang="he-IL" sz="28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2800" b="0" i="0" u="none" strike="noStrike" cap="none" normalizeH="0" baseline="0" dirty="0" smtClean="0">
                <a:ln>
                  <a:noFill/>
                </a:ln>
                <a:solidFill>
                  <a:srgbClr val="000000"/>
                </a:solidFill>
                <a:effectLst/>
                <a:latin typeface="Arial"/>
                <a:cs typeface="Arial" pitchFamily="34" charset="0"/>
              </a:rPr>
              <a:t>        </a:t>
            </a:r>
            <a:r>
              <a:rPr kumimoji="0" lang="he-IL" altLang="he-IL" sz="2800" b="0" i="0" u="none" strike="noStrike" cap="none" normalizeH="0" baseline="0" dirty="0" smtClean="0">
                <a:ln>
                  <a:noFill/>
                </a:ln>
                <a:solidFill>
                  <a:srgbClr val="FF8C00"/>
                </a:solidFill>
                <a:effectLst/>
                <a:latin typeface="Arial Unicode MS" pitchFamily="34" charset="-128"/>
                <a:cs typeface="Arial" pitchFamily="34" charset="0"/>
              </a:rPr>
              <a:t>return</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0</a:t>
            </a:r>
            <a:b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2800" b="0" i="0" u="none" strike="noStrike" cap="none" normalizeH="0" baseline="0" dirty="0" smtClean="0">
                <a:ln>
                  <a:noFill/>
                </a:ln>
                <a:solidFill>
                  <a:srgbClr val="000000"/>
                </a:solidFill>
                <a:effectLst/>
                <a:latin typeface="Arial"/>
                <a:cs typeface="Arial" pitchFamily="34" charset="0"/>
              </a:rPr>
              <a:t>    </a:t>
            </a:r>
            <a:r>
              <a:rPr kumimoji="0" lang="he-IL" altLang="he-IL" sz="2800" b="0" i="0" u="none" strike="noStrike" cap="none" normalizeH="0" baseline="0" dirty="0" smtClean="0">
                <a:ln>
                  <a:noFill/>
                </a:ln>
                <a:solidFill>
                  <a:srgbClr val="FF8C00"/>
                </a:solidFill>
                <a:effectLst/>
                <a:latin typeface="Arial Unicode MS" pitchFamily="34" charset="-128"/>
                <a:cs typeface="Arial" pitchFamily="34" charset="0"/>
              </a:rPr>
              <a:t>return</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n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10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2800" b="0" i="0" u="none" strike="noStrike" cap="none" normalizeH="0" baseline="0" dirty="0" smtClean="0">
                <a:ln>
                  <a:noFill/>
                </a:ln>
                <a:solidFill>
                  <a:srgbClr val="000000"/>
                </a:solidFill>
                <a:effectLst/>
                <a:latin typeface="Arial Unicode MS" pitchFamily="34" charset="-128"/>
                <a:cs typeface="Arial" pitchFamily="34" charset="0"/>
              </a:rPr>
              <a:t>  sum_digits_rec(n </a:t>
            </a:r>
            <a:r>
              <a:rPr kumimoji="0" lang="he-IL" altLang="he-IL" sz="2800" b="0" i="0" u="none" strike="noStrike" cap="none" normalizeH="0" baseline="0" dirty="0" smtClean="0">
                <a:ln>
                  <a:noFill/>
                </a:ln>
                <a:solidFill>
                  <a:srgbClr val="A52A2A"/>
                </a:solidFill>
                <a:effectLst/>
                <a:latin typeface="Arial Unicode MS" pitchFamily="34" charset="-128"/>
                <a:cs typeface="Arial" pitchFamily="34" charset="0"/>
              </a:rPr>
              <a:t>//</a:t>
            </a:r>
            <a:r>
              <a:rPr lang="he-IL" altLang="he-IL" sz="2800" dirty="0">
                <a:solidFill>
                  <a:srgbClr val="000000"/>
                </a:solidFill>
                <a:latin typeface="Arial Unicode MS" pitchFamily="34" charset="-128"/>
                <a:cs typeface="Arial" pitchFamily="34" charset="0"/>
              </a:rPr>
              <a:t> </a:t>
            </a:r>
            <a:r>
              <a:rPr lang="en-US" altLang="he-IL" sz="2800" dirty="0" smtClean="0">
                <a:solidFill>
                  <a:srgbClr val="000000"/>
                </a:solidFill>
                <a:latin typeface="Arial Unicode MS" pitchFamily="34" charset="-128"/>
                <a:cs typeface="Arial" pitchFamily="34" charset="0"/>
              </a:rPr>
              <a:t>10)</a:t>
            </a:r>
            <a:endParaRPr kumimoji="0" lang="he-IL" altLang="he-IL"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2D01892-6515-4321-9C59-13B2DBBF8D4F}" type="slidenum">
              <a:rPr lang="he-IL" smtClean="0">
                <a:cs typeface="Arial" pitchFamily="34" charset="0"/>
              </a:rPr>
              <a:pPr eaLnBrk="1" hangingPunct="1"/>
              <a:t>21</a:t>
            </a:fld>
            <a:endParaRPr lang="en-US" smtClean="0">
              <a:cs typeface="Arial" pitchFamily="34" charset="0"/>
            </a:endParaRPr>
          </a:p>
        </p:txBody>
      </p:sp>
      <p:sp>
        <p:nvSpPr>
          <p:cNvPr id="22531"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Times New Roman" pitchFamily="18" charset="0"/>
                <a:cs typeface="Times New Roman" pitchFamily="18" charset="0"/>
              </a:rPr>
              <a:t>Exercise 3 – Approximate </a:t>
            </a:r>
            <a:r>
              <a:rPr lang="en-US" dirty="0" smtClean="0">
                <a:latin typeface="Times New Roman" pitchFamily="18" charset="0"/>
                <a:cs typeface="Times New Roman" pitchFamily="18" charset="0"/>
                <a:sym typeface="Symbol" pitchFamily="18" charset="2"/>
              </a:rPr>
              <a:t></a:t>
            </a:r>
            <a:endParaRPr lang="en-US" dirty="0" smtClean="0">
              <a:latin typeface="Times New Roman" pitchFamily="18" charset="0"/>
              <a:cs typeface="Times New Roman" pitchFamily="18" charset="0"/>
            </a:endParaRPr>
          </a:p>
        </p:txBody>
      </p:sp>
      <p:sp>
        <p:nvSpPr>
          <p:cNvPr id="22532" name="Rectangle 3"/>
          <p:cNvSpPr>
            <a:spLocks noGrp="1" noChangeArrowheads="1"/>
          </p:cNvSpPr>
          <p:nvPr>
            <p:ph type="body" idx="1"/>
          </p:nvPr>
        </p:nvSpPr>
        <p:spPr>
          <a:xfrm>
            <a:off x="609600" y="1371600"/>
            <a:ext cx="7924800" cy="5105400"/>
          </a:xfrm>
        </p:spPr>
        <p:txBody>
          <a:bodyPr/>
          <a:lstStyle/>
          <a:p>
            <a:pPr eaLnBrk="1" hangingPunct="1">
              <a:lnSpc>
                <a:spcPct val="80000"/>
              </a:lnSpc>
              <a:buFontTx/>
              <a:buNone/>
            </a:pPr>
            <a:r>
              <a:rPr lang="en-US" sz="2400" dirty="0" smtClean="0">
                <a:latin typeface="Times New Roman" pitchFamily="18" charset="0"/>
                <a:cs typeface="Times New Roman" pitchFamily="18" charset="0"/>
              </a:rPr>
              <a:t>Write a function that uses the formula :</a:t>
            </a: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r>
              <a:rPr lang="en-US" sz="2400" dirty="0" smtClean="0">
                <a:latin typeface="Times New Roman" pitchFamily="18" charset="0"/>
                <a:cs typeface="Times New Roman" pitchFamily="18" charset="0"/>
                <a:sym typeface="Symbol" pitchFamily="18" charset="2"/>
              </a:rPr>
              <a:t></a:t>
            </a:r>
            <a:r>
              <a:rPr lang="en-US" sz="2400" baseline="30000" dirty="0" smtClean="0">
                <a:latin typeface="Times New Roman" pitchFamily="18" charset="0"/>
                <a:cs typeface="Times New Roman" pitchFamily="18" charset="0"/>
                <a:sym typeface="Symbol" pitchFamily="18" charset="2"/>
              </a:rPr>
              <a:t>2</a:t>
            </a:r>
            <a:r>
              <a:rPr lang="en-US" sz="2400" dirty="0" smtClean="0">
                <a:latin typeface="Times New Roman" pitchFamily="18" charset="0"/>
                <a:cs typeface="Times New Roman" pitchFamily="18" charset="0"/>
                <a:sym typeface="Symbol" pitchFamily="18" charset="2"/>
              </a:rPr>
              <a:t>/6=1/1+1/4+1/9+1/16+…+1/n</a:t>
            </a:r>
            <a:r>
              <a:rPr lang="en-US" sz="2400" baseline="30000" dirty="0" smtClean="0">
                <a:latin typeface="Times New Roman" pitchFamily="18" charset="0"/>
                <a:cs typeface="Times New Roman" pitchFamily="18" charset="0"/>
                <a:sym typeface="Symbol" pitchFamily="18" charset="2"/>
              </a:rPr>
              <a:t>2  </a:t>
            </a:r>
            <a:r>
              <a:rPr lang="en-US" sz="2400" dirty="0" smtClean="0">
                <a:latin typeface="Times New Roman" pitchFamily="18" charset="0"/>
                <a:cs typeface="Times New Roman" pitchFamily="18" charset="0"/>
                <a:sym typeface="Symbol" pitchFamily="18" charset="2"/>
              </a:rPr>
              <a:t> (n goes to infinity)</a:t>
            </a:r>
            <a:endParaRPr lang="en-US" sz="2400" baseline="30000"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endParaRPr>
          </a:p>
          <a:p>
            <a:pPr eaLnBrk="1" hangingPunct="1">
              <a:lnSpc>
                <a:spcPct val="80000"/>
              </a:lnSpc>
              <a:buFontTx/>
              <a:buNone/>
            </a:pPr>
            <a:r>
              <a:rPr lang="en-US" sz="2400" dirty="0" smtClean="0">
                <a:latin typeface="Times New Roman" pitchFamily="18" charset="0"/>
                <a:cs typeface="Times New Roman" pitchFamily="18" charset="0"/>
              </a:rPr>
              <a:t>to approximate </a:t>
            </a:r>
            <a:r>
              <a:rPr lang="en-US" sz="2400" dirty="0" smtClean="0">
                <a:latin typeface="Times New Roman" pitchFamily="18" charset="0"/>
                <a:cs typeface="Times New Roman" pitchFamily="18" charset="0"/>
                <a:sym typeface="Symbol" pitchFamily="18" charset="2"/>
              </a:rPr>
              <a:t> .  </a:t>
            </a: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r>
              <a:rPr lang="en-US" sz="2400" dirty="0" smtClean="0">
                <a:latin typeface="Times New Roman" pitchFamily="18" charset="0"/>
                <a:cs typeface="Times New Roman" pitchFamily="18" charset="0"/>
                <a:sym typeface="Symbol" pitchFamily="18" charset="2"/>
              </a:rPr>
              <a:t>The function receives n - the number of terms in the formula, and returns the approximation of .</a:t>
            </a: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r>
              <a:rPr lang="en-US" sz="2400" dirty="0" smtClean="0">
                <a:latin typeface="Times New Roman" pitchFamily="18" charset="0"/>
                <a:cs typeface="Times New Roman" pitchFamily="18" charset="0"/>
                <a:sym typeface="Symbol" pitchFamily="18" charset="2"/>
              </a:rPr>
              <a:t>To calculate the square root:</a:t>
            </a:r>
          </a:p>
          <a:p>
            <a:pPr eaLnBrk="1" hangingPunct="1">
              <a:lnSpc>
                <a:spcPct val="80000"/>
              </a:lnSpc>
              <a:buFontTx/>
              <a:buChar char="-"/>
            </a:pPr>
            <a:r>
              <a:rPr lang="en-US" sz="2400" dirty="0" smtClean="0">
                <a:latin typeface="Times New Roman" pitchFamily="18" charset="0"/>
                <a:cs typeface="Times New Roman" pitchFamily="18" charset="0"/>
                <a:sym typeface="Symbol" pitchFamily="18" charset="2"/>
              </a:rPr>
              <a:t>x**0.5</a:t>
            </a:r>
          </a:p>
          <a:p>
            <a:pPr marL="0" indent="0" eaLnBrk="1" hangingPunct="1">
              <a:lnSpc>
                <a:spcPct val="80000"/>
              </a:lnSpc>
              <a:buNone/>
            </a:pPr>
            <a:r>
              <a:rPr lang="en-US" sz="2400" dirty="0" smtClean="0">
                <a:latin typeface="Times New Roman" pitchFamily="18" charset="0"/>
                <a:cs typeface="Times New Roman" pitchFamily="18" charset="0"/>
                <a:sym typeface="Symbol" pitchFamily="18" charset="2"/>
              </a:rPr>
              <a:t>or</a:t>
            </a:r>
          </a:p>
          <a:p>
            <a:pPr eaLnBrk="1" hangingPunct="1">
              <a:lnSpc>
                <a:spcPct val="80000"/>
              </a:lnSpc>
              <a:buFontTx/>
              <a:buChar char="-"/>
            </a:pPr>
            <a:r>
              <a:rPr lang="en-US" sz="2400" dirty="0" smtClean="0">
                <a:latin typeface="Times New Roman" pitchFamily="18" charset="0"/>
                <a:cs typeface="Times New Roman" pitchFamily="18" charset="0"/>
                <a:sym typeface="Symbol" pitchFamily="18" charset="2"/>
              </a:rPr>
              <a:t>Add </a:t>
            </a:r>
            <a:r>
              <a:rPr lang="en-US" sz="2400" b="1" dirty="0" smtClean="0">
                <a:latin typeface="Times New Roman" pitchFamily="18" charset="0"/>
                <a:cs typeface="Times New Roman" pitchFamily="18" charset="0"/>
                <a:sym typeface="Symbol" pitchFamily="18" charset="2"/>
              </a:rPr>
              <a:t>before </a:t>
            </a:r>
            <a:r>
              <a:rPr lang="en-US" sz="2400" dirty="0" smtClean="0">
                <a:latin typeface="Times New Roman" pitchFamily="18" charset="0"/>
                <a:cs typeface="Times New Roman" pitchFamily="18" charset="0"/>
                <a:sym typeface="Symbol" pitchFamily="18" charset="2"/>
              </a:rPr>
              <a:t>the code: import math</a:t>
            </a:r>
          </a:p>
          <a:p>
            <a:pPr eaLnBrk="1" hangingPunct="1">
              <a:lnSpc>
                <a:spcPct val="80000"/>
              </a:lnSpc>
              <a:buFontTx/>
              <a:buChar char="-"/>
            </a:pPr>
            <a:r>
              <a:rPr lang="en-US" sz="2400" dirty="0" smtClean="0">
                <a:latin typeface="Times New Roman" pitchFamily="18" charset="0"/>
                <a:cs typeface="Times New Roman" pitchFamily="18" charset="0"/>
                <a:sym typeface="Symbol" pitchFamily="18" charset="2"/>
              </a:rPr>
              <a:t>Use </a:t>
            </a:r>
            <a:r>
              <a:rPr lang="en-US" sz="2400" dirty="0" err="1" smtClean="0">
                <a:latin typeface="Times New Roman" pitchFamily="18" charset="0"/>
                <a:cs typeface="Times New Roman" pitchFamily="18" charset="0"/>
                <a:sym typeface="Symbol" pitchFamily="18" charset="2"/>
              </a:rPr>
              <a:t>math.sqrt</a:t>
            </a:r>
            <a:r>
              <a:rPr lang="en-US" sz="2400" dirty="0" smtClean="0">
                <a:latin typeface="Times New Roman" pitchFamily="18" charset="0"/>
                <a:cs typeface="Times New Roman" pitchFamily="18" charset="0"/>
                <a:sym typeface="Symbol" pitchFamily="18" charset="2"/>
              </a:rPr>
              <a:t>(x)</a:t>
            </a:r>
          </a:p>
          <a:p>
            <a:pPr eaLnBrk="1" hangingPunct="1">
              <a:lnSpc>
                <a:spcPct val="80000"/>
              </a:lnSpc>
              <a:buFontTx/>
              <a:buNone/>
            </a:pPr>
            <a:endParaRPr lang="en-US" sz="2400" b="1"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a:p>
            <a:pPr eaLnBrk="1" hangingPunct="1">
              <a:lnSpc>
                <a:spcPct val="80000"/>
              </a:lnSpc>
              <a:buFontTx/>
              <a:buNone/>
            </a:pPr>
            <a:endParaRPr lang="en-US" sz="2400" dirty="0" smtClean="0">
              <a:latin typeface="Times New Roman" pitchFamily="18" charset="0"/>
              <a:cs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latin typeface="Times New Roman" pitchFamily="18" charset="0"/>
                <a:cs typeface="Times New Roman" pitchFamily="18" charset="0"/>
              </a:rPr>
              <a:t>Approximate </a:t>
            </a:r>
            <a:r>
              <a:rPr lang="en-US" smtClean="0">
                <a:cs typeface="Times New Roman" pitchFamily="18" charset="0"/>
                <a:sym typeface="Symbol" pitchFamily="18" charset="2"/>
              </a:rPr>
              <a:t> </a:t>
            </a:r>
            <a:r>
              <a:rPr lang="en-US" smtClean="0">
                <a:latin typeface="Times New Roman" pitchFamily="18" charset="0"/>
                <a:cs typeface="Times New Roman" pitchFamily="18" charset="0"/>
                <a:sym typeface="Symbol" pitchFamily="18" charset="2"/>
              </a:rPr>
              <a:t>Solution</a:t>
            </a:r>
            <a:endParaRPr lang="he-IL" smtClean="0">
              <a:latin typeface="Times New Roman" pitchFamily="18" charset="0"/>
              <a:cs typeface="Times New Roman" pitchFamily="18" charset="0"/>
            </a:endParaRPr>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E99FEC4-8B09-48DD-A481-AB5C5D492C8F}" type="slidenum">
              <a:rPr lang="ar-SA" smtClean="0">
                <a:cs typeface="Arial" pitchFamily="34" charset="0"/>
              </a:rPr>
              <a:pPr eaLnBrk="1" hangingPunct="1"/>
              <a:t>22</a:t>
            </a:fld>
            <a:endParaRPr lang="en-US" smtClean="0">
              <a:cs typeface="Arial" pitchFamily="34" charset="0"/>
            </a:endParaRPr>
          </a:p>
        </p:txBody>
      </p:sp>
      <p:pic>
        <p:nvPicPr>
          <p:cNvPr id="235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648200"/>
            <a:ext cx="350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Rectangle 2"/>
          <p:cNvSpPr>
            <a:spLocks noChangeArrowheads="1"/>
          </p:cNvSpPr>
          <p:nvPr/>
        </p:nvSpPr>
        <p:spPr bwMode="auto">
          <a:xfrm>
            <a:off x="2286000" y="1571857"/>
            <a:ext cx="468109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spcBef>
                <a:spcPct val="0"/>
              </a:spcBef>
            </a:pPr>
            <a:r>
              <a:rPr kumimoji="0" lang="he-IL" altLang="he-IL" sz="3200" b="1" i="0" u="none" strike="noStrike" cap="none" normalizeH="0" baseline="0" dirty="0" smtClean="0">
                <a:ln>
                  <a:noFill/>
                </a:ln>
                <a:solidFill>
                  <a:srgbClr val="FF8C00"/>
                </a:solidFill>
                <a:effectLst/>
                <a:latin typeface="Arial Unicode MS" pitchFamily="34" charset="-128"/>
                <a:cs typeface="Arial" pitchFamily="34" charset="0"/>
              </a:rPr>
              <a:t>def</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he-IL" altLang="he-IL" sz="3200" b="0" i="0" u="none" strike="noStrike" cap="none" normalizeH="0" baseline="0" dirty="0" smtClean="0">
                <a:ln>
                  <a:noFill/>
                </a:ln>
                <a:solidFill>
                  <a:srgbClr val="0000FF"/>
                </a:solidFill>
                <a:effectLst/>
                <a:latin typeface="Arial Unicode MS" pitchFamily="34" charset="-128"/>
                <a:cs typeface="Arial" pitchFamily="34" charset="0"/>
              </a:rPr>
              <a:t>approx_pi</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(n</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s  </a:t>
            </a:r>
            <a:r>
              <a:rPr kumimoji="0" lang="he-IL" altLang="he-IL" sz="3200" b="0" i="0" u="none" strike="noStrike" cap="none" normalizeH="0" baseline="0" dirty="0" smtClean="0">
                <a:ln>
                  <a:noFill/>
                </a:ln>
                <a:solidFill>
                  <a:srgbClr val="A52A2A"/>
                </a:solidFill>
                <a:effectLst/>
                <a:latin typeface="Arial Unicode MS" pitchFamily="34" charset="-128"/>
                <a:cs typeface="Arial" pitchFamily="34" charset="0"/>
              </a:rPr>
              <a:t>= </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0</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FF8C00"/>
                </a:solidFill>
                <a:effectLst/>
                <a:latin typeface="Arial Unicode MS" pitchFamily="34" charset="-128"/>
                <a:cs typeface="Arial" pitchFamily="34" charset="0"/>
              </a:rPr>
              <a:t>for</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i </a:t>
            </a:r>
            <a:r>
              <a:rPr kumimoji="0" lang="he-IL" altLang="he-IL" sz="3200" b="0" i="0" u="none" strike="noStrike" cap="none" normalizeH="0" baseline="0" dirty="0" smtClean="0">
                <a:ln>
                  <a:noFill/>
                </a:ln>
                <a:solidFill>
                  <a:srgbClr val="FF8C00"/>
                </a:solidFill>
                <a:effectLst/>
                <a:latin typeface="Arial Unicode MS" pitchFamily="34" charset="-128"/>
                <a:cs typeface="Arial" pitchFamily="34" charset="0"/>
              </a:rPr>
              <a:t>in</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t>
            </a:r>
            <a:r>
              <a:rPr kumimoji="0" lang="he-IL" altLang="he-IL" sz="3200" b="0" i="0" u="none" strike="noStrike" cap="none" normalizeH="0" baseline="0" dirty="0" smtClean="0">
                <a:ln>
                  <a:noFill/>
                </a:ln>
                <a:solidFill>
                  <a:srgbClr val="800080"/>
                </a:solidFill>
                <a:effectLst/>
                <a:latin typeface="Arial Unicode MS" pitchFamily="34" charset="-128"/>
                <a:cs typeface="Arial" pitchFamily="34" charset="0"/>
              </a:rPr>
              <a:t>range</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(1, n </a:t>
            </a:r>
            <a:r>
              <a:rPr kumimoji="0" lang="he-IL" altLang="he-IL" sz="3200" b="0" i="0" u="none" strike="noStrike" cap="none" normalizeH="0" baseline="0" dirty="0" smtClean="0">
                <a:ln>
                  <a:noFill/>
                </a:ln>
                <a:solidFill>
                  <a:srgbClr val="A52A2A"/>
                </a:solidFill>
                <a:effectLst/>
                <a:latin typeface="Arial Unicode MS" pitchFamily="34" charset="-128"/>
                <a:cs typeface="Arial" pitchFamily="34" charset="0"/>
              </a:rPr>
              <a:t>+</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1</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s</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 += 1/</a:t>
            </a:r>
            <a:r>
              <a:rPr kumimoji="0" lang="en-US" altLang="he-IL" sz="3200" b="0" i="0" u="none" strike="noStrike" cap="none" normalizeH="0" baseline="0" dirty="0" err="1" smtClean="0">
                <a:ln>
                  <a:noFill/>
                </a:ln>
                <a:solidFill>
                  <a:srgbClr val="000000"/>
                </a:solidFill>
                <a:effectLst/>
                <a:latin typeface="Arial Unicode MS" pitchFamily="34" charset="-128"/>
                <a:cs typeface="Arial" pitchFamily="34" charset="0"/>
              </a:rPr>
              <a:t>i</a:t>
            </a:r>
            <a:r>
              <a:rPr lang="he-IL" altLang="he-IL" sz="3200" dirty="0">
                <a:solidFill>
                  <a:srgbClr val="A52A2A"/>
                </a:solidFill>
                <a:latin typeface="Arial Unicode MS" pitchFamily="34" charset="-128"/>
                <a:cs typeface="Arial" pitchFamily="34" charset="0"/>
              </a:rPr>
              <a:t>**</a:t>
            </a:r>
            <a:r>
              <a:rPr kumimoji="0" lang="en-US" altLang="he-IL" sz="3200" b="0" i="0" u="none" strike="noStrike" cap="none" normalizeH="0" baseline="0" dirty="0" smtClean="0">
                <a:ln>
                  <a:noFill/>
                </a:ln>
                <a:solidFill>
                  <a:srgbClr val="000000"/>
                </a:solidFill>
                <a:effectLst/>
                <a:latin typeface="Arial Unicode MS" pitchFamily="34" charset="-128"/>
                <a:cs typeface="Arial" pitchFamily="34" charset="0"/>
              </a:rPr>
              <a:t>2</a:t>
            </a:r>
            <a: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t/>
            </a:r>
            <a:br>
              <a:rPr kumimoji="0" lang="he-IL" altLang="he-IL" sz="3200" b="0" i="0" u="none" strike="noStrike" cap="none" normalizeH="0" baseline="0" dirty="0" smtClean="0">
                <a:ln>
                  <a:noFill/>
                </a:ln>
                <a:solidFill>
                  <a:srgbClr val="000000"/>
                </a:solidFill>
                <a:effectLst/>
                <a:latin typeface="Arial Unicode MS" pitchFamily="34" charset="-128"/>
                <a:cs typeface="Arial" pitchFamily="34" charset="0"/>
              </a:rPr>
            </a:br>
            <a:r>
              <a:rPr kumimoji="0" lang="he-IL" altLang="he-IL" sz="3200" b="0" i="0" u="none" strike="noStrike" cap="none" normalizeH="0" baseline="0" dirty="0" smtClean="0">
                <a:ln>
                  <a:noFill/>
                </a:ln>
                <a:solidFill>
                  <a:srgbClr val="000000"/>
                </a:solidFill>
                <a:effectLst/>
                <a:latin typeface="Arial"/>
                <a:cs typeface="Arial" pitchFamily="34" charset="0"/>
              </a:rPr>
              <a:t>    </a:t>
            </a:r>
            <a:r>
              <a:rPr kumimoji="0" lang="he-IL" altLang="he-IL" sz="3200" b="0" i="0" u="none" strike="noStrike" cap="none" normalizeH="0" baseline="0" dirty="0" smtClean="0">
                <a:ln>
                  <a:noFill/>
                </a:ln>
                <a:solidFill>
                  <a:srgbClr val="FF8C00"/>
                </a:solidFill>
                <a:effectLst/>
                <a:latin typeface="Arial Unicode MS" pitchFamily="34" charset="-128"/>
                <a:cs typeface="Arial" pitchFamily="34" charset="0"/>
              </a:rPr>
              <a:t>return  </a:t>
            </a:r>
            <a:r>
              <a:rPr kumimoji="0" lang="en-US" altLang="he-IL" sz="3200" b="0" i="0" u="none" strike="noStrike" cap="none" normalizeH="0" baseline="0" dirty="0" smtClean="0">
                <a:ln>
                  <a:noFill/>
                </a:ln>
                <a:solidFill>
                  <a:srgbClr val="FF8C00"/>
                </a:solidFill>
                <a:effectLst/>
                <a:latin typeface="Arial Unicode MS" pitchFamily="34" charset="-128"/>
                <a:cs typeface="Arial" pitchFamily="34" charset="0"/>
              </a:rPr>
              <a:t> </a:t>
            </a:r>
            <a:r>
              <a:rPr kumimoji="0" lang="en-US" altLang="he-IL" sz="3200" b="0" i="0" u="none" strike="noStrike" cap="none" normalizeH="0" baseline="0" dirty="0" smtClean="0">
                <a:ln>
                  <a:noFill/>
                </a:ln>
                <a:effectLst/>
                <a:latin typeface="Arial Unicode MS" pitchFamily="34" charset="-128"/>
                <a:cs typeface="Arial" pitchFamily="34" charset="0"/>
              </a:rPr>
              <a:t>(6 </a:t>
            </a:r>
            <a:r>
              <a:rPr lang="he-IL" altLang="he-IL" sz="3200" dirty="0">
                <a:solidFill>
                  <a:srgbClr val="A52A2A"/>
                </a:solidFill>
                <a:latin typeface="Arial Unicode MS" pitchFamily="34" charset="-128"/>
                <a:cs typeface="Arial" pitchFamily="34" charset="0"/>
              </a:rPr>
              <a:t>*</a:t>
            </a:r>
            <a:r>
              <a:rPr kumimoji="0" lang="en-US" altLang="he-IL" sz="3200" b="0" i="0" u="none" strike="noStrike" cap="none" normalizeH="0" baseline="0" dirty="0" smtClean="0">
                <a:ln>
                  <a:noFill/>
                </a:ln>
                <a:effectLst/>
                <a:latin typeface="Arial Unicode MS" pitchFamily="34" charset="-128"/>
                <a:cs typeface="Arial" pitchFamily="34" charset="0"/>
              </a:rPr>
              <a:t> s)</a:t>
            </a:r>
            <a:r>
              <a:rPr lang="he-IL" altLang="he-IL" sz="3200" dirty="0">
                <a:solidFill>
                  <a:srgbClr val="A52A2A"/>
                </a:solidFill>
                <a:latin typeface="Arial Unicode MS" pitchFamily="34" charset="-128"/>
                <a:cs typeface="Arial" pitchFamily="34" charset="0"/>
              </a:rPr>
              <a:t> </a:t>
            </a:r>
            <a:r>
              <a:rPr lang="he-IL" altLang="he-IL" sz="3200" dirty="0" smtClean="0">
                <a:solidFill>
                  <a:srgbClr val="A52A2A"/>
                </a:solidFill>
                <a:latin typeface="Arial Unicode MS" pitchFamily="34" charset="-128"/>
                <a:cs typeface="Arial" pitchFamily="34" charset="0"/>
              </a:rPr>
              <a:t>** </a:t>
            </a:r>
            <a:r>
              <a:rPr lang="en-US" altLang="he-IL" sz="3200" dirty="0" smtClean="0">
                <a:latin typeface="Arial Unicode MS" pitchFamily="34" charset="-128"/>
                <a:cs typeface="Arial" pitchFamily="34" charset="0"/>
              </a:rPr>
              <a:t>0.5</a:t>
            </a:r>
            <a:endParaRPr kumimoji="0" lang="he-IL" altLang="he-IL" sz="6000" b="0" i="0" u="none" strike="noStrike" cap="none" normalizeH="0" baseline="0" dirty="0" smtClean="0">
              <a:ln>
                <a:noFill/>
              </a:ln>
              <a:effectLst/>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kern="1200" dirty="0" smtClean="0">
                <a:latin typeface="Times New Roman" pitchFamily="18" charset="0"/>
                <a:ea typeface="+mn-ea"/>
                <a:cs typeface="+mn-cs"/>
              </a:rPr>
              <a:t>Lists - reminder</a:t>
            </a:r>
            <a:endParaRPr lang="he-IL" kern="1200" dirty="0">
              <a:latin typeface="Times New Roman" pitchFamily="18" charset="0"/>
              <a:ea typeface="+mn-ea"/>
              <a:cs typeface="+mn-cs"/>
            </a:endParaRPr>
          </a:p>
        </p:txBody>
      </p:sp>
      <p:sp>
        <p:nvSpPr>
          <p:cNvPr id="645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4152892-3BF9-45AF-BE34-EA3A2FC361D2}" type="slidenum">
              <a:rPr lang="ar-SA" smtClean="0">
                <a:cs typeface="Arial" pitchFamily="34" charset="0"/>
              </a:rPr>
              <a:pPr eaLnBrk="1" hangingPunct="1"/>
              <a:t>23</a:t>
            </a:fld>
            <a:endParaRPr lang="en-US" smtClean="0">
              <a:cs typeface="Arial" pitchFamily="34" charset="0"/>
            </a:endParaRPr>
          </a:p>
        </p:txBody>
      </p:sp>
      <p:sp>
        <p:nvSpPr>
          <p:cNvPr id="64516" name="Content Placeholder 2"/>
          <p:cNvSpPr>
            <a:spLocks noGrp="1"/>
          </p:cNvSpPr>
          <p:nvPr>
            <p:ph idx="1"/>
          </p:nvPr>
        </p:nvSpPr>
        <p:spPr/>
        <p:txBody>
          <a:bodyPr/>
          <a:lstStyle/>
          <a:p>
            <a:pPr>
              <a:buFontTx/>
              <a:buNone/>
            </a:pPr>
            <a:r>
              <a:rPr lang="en-US" sz="2400" smtClean="0">
                <a:solidFill>
                  <a:srgbClr val="000000"/>
                </a:solidFill>
                <a:latin typeface="Arial" pitchFamily="34" charset="0"/>
                <a:cs typeface="Arial" pitchFamily="34" charset="0"/>
              </a:rPr>
              <a:t>A </a:t>
            </a:r>
            <a:r>
              <a:rPr lang="en-US" sz="2400" smtClean="0">
                <a:solidFill>
                  <a:srgbClr val="1A1AE6"/>
                </a:solidFill>
                <a:latin typeface="Arial" pitchFamily="34" charset="0"/>
                <a:cs typeface="Arial" pitchFamily="34" charset="0"/>
              </a:rPr>
              <a:t>list </a:t>
            </a:r>
            <a:r>
              <a:rPr lang="en-US" sz="2400" smtClean="0">
                <a:solidFill>
                  <a:srgbClr val="000000"/>
                </a:solidFill>
                <a:latin typeface="Arial" pitchFamily="34" charset="0"/>
                <a:cs typeface="Arial" pitchFamily="34" charset="0"/>
              </a:rPr>
              <a:t>is an ordered sequence of elements. </a:t>
            </a:r>
          </a:p>
          <a:p>
            <a:pPr>
              <a:buFontTx/>
              <a:buNone/>
            </a:pPr>
            <a:r>
              <a:rPr lang="en-US" sz="2400" smtClean="0">
                <a:solidFill>
                  <a:srgbClr val="000000"/>
                </a:solidFill>
                <a:latin typeface="Arial" pitchFamily="34" charset="0"/>
                <a:cs typeface="Arial" pitchFamily="34" charset="0"/>
              </a:rPr>
              <a:t>Create a list in Python:</a:t>
            </a:r>
          </a:p>
          <a:p>
            <a:pPr>
              <a:buFontTx/>
              <a:buNone/>
            </a:pPr>
            <a:r>
              <a:rPr lang="en-US" sz="2400" smtClean="0">
                <a:solidFill>
                  <a:srgbClr val="000000"/>
                </a:solidFill>
                <a:latin typeface="Arial" pitchFamily="34" charset="0"/>
                <a:cs typeface="Arial" pitchFamily="34" charset="0"/>
              </a:rPr>
              <a:t>&gt;&gt;&gt; my_list = [2,3,5,7,11]</a:t>
            </a:r>
          </a:p>
          <a:p>
            <a:pPr>
              <a:buFontTx/>
              <a:buNone/>
            </a:pPr>
            <a:r>
              <a:rPr lang="en-US" sz="2400" smtClean="0">
                <a:solidFill>
                  <a:srgbClr val="000000"/>
                </a:solidFill>
                <a:latin typeface="Arial" pitchFamily="34" charset="0"/>
                <a:cs typeface="Arial" pitchFamily="34" charset="0"/>
              </a:rPr>
              <a:t>&gt;&gt;&gt; my_list</a:t>
            </a:r>
          </a:p>
          <a:p>
            <a:pPr>
              <a:buFontTx/>
              <a:buNone/>
            </a:pPr>
            <a:r>
              <a:rPr lang="en-US" sz="2400" smtClean="0">
                <a:solidFill>
                  <a:srgbClr val="1A1AE6"/>
                </a:solidFill>
                <a:latin typeface="Arial" pitchFamily="34" charset="0"/>
                <a:cs typeface="Arial" pitchFamily="34" charset="0"/>
              </a:rPr>
              <a:t>[2,3,5,7,11]</a:t>
            </a:r>
          </a:p>
          <a:p>
            <a:pPr>
              <a:buFontTx/>
              <a:buNone/>
            </a:pPr>
            <a:r>
              <a:rPr lang="en-US" sz="2400" smtClean="0">
                <a:solidFill>
                  <a:schemeClr val="tx1"/>
                </a:solidFill>
                <a:latin typeface="Arial" pitchFamily="34" charset="0"/>
                <a:cs typeface="Arial" pitchFamily="34" charset="0"/>
              </a:rPr>
              <a:t>&gt;&gt;&gt; my_list[0]</a:t>
            </a:r>
          </a:p>
          <a:p>
            <a:pPr>
              <a:buFontTx/>
              <a:buNone/>
            </a:pPr>
            <a:r>
              <a:rPr lang="en-US" sz="2400" smtClean="0">
                <a:solidFill>
                  <a:srgbClr val="1A1AE6"/>
                </a:solidFill>
                <a:latin typeface="Arial" pitchFamily="34" charset="0"/>
                <a:cs typeface="Arial" pitchFamily="34" charset="0"/>
              </a:rPr>
              <a:t>2</a:t>
            </a:r>
          </a:p>
          <a:p>
            <a:pPr>
              <a:buFontTx/>
              <a:buNone/>
            </a:pPr>
            <a:r>
              <a:rPr lang="en-US" sz="2400" smtClean="0">
                <a:solidFill>
                  <a:schemeClr val="tx1"/>
                </a:solidFill>
                <a:latin typeface="Arial" pitchFamily="34" charset="0"/>
                <a:cs typeface="Arial" pitchFamily="34" charset="0"/>
              </a:rPr>
              <a:t>&gt;&gt;&gt; my_list[-1]</a:t>
            </a:r>
          </a:p>
          <a:p>
            <a:pPr>
              <a:buFontTx/>
              <a:buNone/>
            </a:pPr>
            <a:r>
              <a:rPr lang="en-US" sz="2400" smtClean="0">
                <a:solidFill>
                  <a:srgbClr val="1A1AE6"/>
                </a:solidFill>
                <a:latin typeface="Arial" pitchFamily="34" charset="0"/>
                <a:cs typeface="Arial" pitchFamily="34" charset="0"/>
              </a:rPr>
              <a:t>11</a:t>
            </a:r>
          </a:p>
        </p:txBody>
      </p:sp>
    </p:spTree>
    <p:extLst>
      <p:ext uri="{BB962C8B-B14F-4D97-AF65-F5344CB8AC3E}">
        <p14:creationId xmlns:p14="http://schemas.microsoft.com/office/powerpoint/2010/main" val="145498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kern="1200" dirty="0" smtClean="0">
                <a:latin typeface="Times New Roman" pitchFamily="18" charset="0"/>
                <a:cs typeface="Times New Roman" pitchFamily="18" charset="0"/>
              </a:rPr>
              <a:t>List Methods</a:t>
            </a:r>
            <a:endParaRPr lang="he-IL" kern="1200" dirty="0">
              <a:latin typeface="Times New Roman" pitchFamily="18" charset="0"/>
              <a:cs typeface="Times New Roman" pitchFamily="18" charset="0"/>
            </a:endParaRPr>
          </a:p>
        </p:txBody>
      </p:sp>
      <p:sp>
        <p:nvSpPr>
          <p:cNvPr id="65539" name="Content Placeholder 2"/>
          <p:cNvSpPr>
            <a:spLocks noGrp="1"/>
          </p:cNvSpPr>
          <p:nvPr>
            <p:ph sz="quarter" idx="1"/>
          </p:nvPr>
        </p:nvSpPr>
        <p:spPr>
          <a:xfrm>
            <a:off x="304800" y="1676400"/>
            <a:ext cx="8382000" cy="4525963"/>
          </a:xfrm>
        </p:spPr>
        <p:txBody>
          <a:bodyPr/>
          <a:lstStyle/>
          <a:p>
            <a:pPr>
              <a:spcBef>
                <a:spcPts val="200"/>
              </a:spcBef>
              <a:buFontTx/>
              <a:buNone/>
            </a:pPr>
            <a:r>
              <a:rPr lang="en-US" sz="2400" smtClean="0">
                <a:solidFill>
                  <a:srgbClr val="00B050"/>
                </a:solidFill>
                <a:latin typeface="Arial" pitchFamily="34" charset="0"/>
                <a:cs typeface="Arial" pitchFamily="34" charset="0"/>
              </a:rPr>
              <a:t>lst.append(item)</a:t>
            </a:r>
            <a:r>
              <a:rPr lang="en-US" sz="2400" smtClean="0">
                <a:solidFill>
                  <a:srgbClr val="1A1AE6"/>
                </a:solidFill>
                <a:latin typeface="Arial" pitchFamily="34" charset="0"/>
                <a:cs typeface="Arial" pitchFamily="34" charset="0"/>
              </a:rPr>
              <a:t> -- append an item to the end of the list.</a:t>
            </a:r>
          </a:p>
          <a:p>
            <a:pPr>
              <a:spcBef>
                <a:spcPts val="200"/>
              </a:spcBef>
              <a:buFontTx/>
              <a:buNone/>
            </a:pPr>
            <a:r>
              <a:rPr lang="en-US" sz="2400" smtClean="0">
                <a:solidFill>
                  <a:srgbClr val="00B050"/>
                </a:solidFill>
                <a:latin typeface="Arial" pitchFamily="34" charset="0"/>
                <a:cs typeface="Arial" pitchFamily="34" charset="0"/>
              </a:rPr>
              <a:t>lst.count(val) </a:t>
            </a:r>
            <a:r>
              <a:rPr lang="en-US" sz="2400" smtClean="0">
                <a:solidFill>
                  <a:srgbClr val="1A1AE6"/>
                </a:solidFill>
                <a:latin typeface="Arial" pitchFamily="34" charset="0"/>
                <a:cs typeface="Arial" pitchFamily="34" charset="0"/>
              </a:rPr>
              <a:t>-- return the number of occurrences of value.</a:t>
            </a:r>
          </a:p>
          <a:p>
            <a:pPr>
              <a:spcBef>
                <a:spcPts val="200"/>
              </a:spcBef>
              <a:buFontTx/>
              <a:buNone/>
            </a:pPr>
            <a:r>
              <a:rPr lang="en-US" sz="2400" smtClean="0">
                <a:solidFill>
                  <a:srgbClr val="00B050"/>
                </a:solidFill>
                <a:latin typeface="Arial" pitchFamily="34" charset="0"/>
                <a:cs typeface="Arial" pitchFamily="34" charset="0"/>
              </a:rPr>
              <a:t>lst.extend(another_lst)</a:t>
            </a:r>
            <a:r>
              <a:rPr lang="en-US" sz="2400" smtClean="0">
                <a:solidFill>
                  <a:srgbClr val="1A1AE6"/>
                </a:solidFill>
                <a:latin typeface="Arial" pitchFamily="34" charset="0"/>
                <a:cs typeface="Arial" pitchFamily="34" charset="0"/>
              </a:rPr>
              <a:t> -- extend list by appending items from another list.</a:t>
            </a:r>
          </a:p>
          <a:p>
            <a:pPr>
              <a:spcBef>
                <a:spcPts val="200"/>
              </a:spcBef>
              <a:buFontTx/>
              <a:buNone/>
            </a:pPr>
            <a:r>
              <a:rPr lang="en-US" sz="2400" smtClean="0">
                <a:solidFill>
                  <a:srgbClr val="00B050"/>
                </a:solidFill>
                <a:latin typeface="Arial" pitchFamily="34" charset="0"/>
                <a:cs typeface="Arial" pitchFamily="34" charset="0"/>
              </a:rPr>
              <a:t>lst.index(val)</a:t>
            </a:r>
            <a:r>
              <a:rPr lang="en-US" sz="2400" smtClean="0">
                <a:solidFill>
                  <a:srgbClr val="1A1AE6"/>
                </a:solidFill>
                <a:latin typeface="Arial" pitchFamily="34" charset="0"/>
                <a:cs typeface="Arial" pitchFamily="34" charset="0"/>
              </a:rPr>
              <a:t> -- return first index of value.</a:t>
            </a:r>
          </a:p>
          <a:p>
            <a:pPr>
              <a:spcBef>
                <a:spcPts val="200"/>
              </a:spcBef>
              <a:buFontTx/>
              <a:buNone/>
            </a:pPr>
            <a:r>
              <a:rPr lang="en-US" sz="2400" smtClean="0">
                <a:solidFill>
                  <a:srgbClr val="00B050"/>
                </a:solidFill>
                <a:latin typeface="Arial" pitchFamily="34" charset="0"/>
                <a:cs typeface="Arial" pitchFamily="34" charset="0"/>
              </a:rPr>
              <a:t>lst.insert(index, item)</a:t>
            </a:r>
            <a:r>
              <a:rPr lang="en-US" sz="2400" smtClean="0">
                <a:solidFill>
                  <a:srgbClr val="1A1AE6"/>
                </a:solidFill>
                <a:latin typeface="Arial" pitchFamily="34" charset="0"/>
                <a:cs typeface="Arial" pitchFamily="34" charset="0"/>
              </a:rPr>
              <a:t> -- insert an item before index</a:t>
            </a:r>
          </a:p>
          <a:p>
            <a:pPr>
              <a:spcBef>
                <a:spcPts val="200"/>
              </a:spcBef>
              <a:buFontTx/>
              <a:buNone/>
            </a:pPr>
            <a:r>
              <a:rPr lang="en-US" sz="2400" smtClean="0">
                <a:solidFill>
                  <a:srgbClr val="00B050"/>
                </a:solidFill>
                <a:latin typeface="Arial" pitchFamily="34" charset="0"/>
                <a:cs typeface="Arial" pitchFamily="34" charset="0"/>
              </a:rPr>
              <a:t>lst.pop()</a:t>
            </a:r>
            <a:r>
              <a:rPr lang="en-US" sz="2400" smtClean="0">
                <a:solidFill>
                  <a:srgbClr val="1A1AE6"/>
                </a:solidFill>
                <a:latin typeface="Arial" pitchFamily="34" charset="0"/>
                <a:cs typeface="Arial" pitchFamily="34" charset="0"/>
              </a:rPr>
              <a:t> -- remove and return the last item.</a:t>
            </a:r>
          </a:p>
          <a:p>
            <a:pPr>
              <a:spcBef>
                <a:spcPts val="200"/>
              </a:spcBef>
              <a:buFontTx/>
              <a:buNone/>
            </a:pPr>
            <a:r>
              <a:rPr lang="en-US" sz="2400" smtClean="0">
                <a:solidFill>
                  <a:srgbClr val="00B050"/>
                </a:solidFill>
                <a:latin typeface="Arial" pitchFamily="34" charset="0"/>
                <a:cs typeface="Arial" pitchFamily="34" charset="0"/>
              </a:rPr>
              <a:t>lst.remove(value)</a:t>
            </a:r>
            <a:r>
              <a:rPr lang="en-US" sz="2400" smtClean="0">
                <a:solidFill>
                  <a:srgbClr val="1A1AE6"/>
                </a:solidFill>
                <a:latin typeface="Arial" pitchFamily="34" charset="0"/>
                <a:cs typeface="Arial" pitchFamily="34" charset="0"/>
              </a:rPr>
              <a:t> -- remove first occurrence of a value.</a:t>
            </a:r>
          </a:p>
          <a:p>
            <a:pPr>
              <a:spcBef>
                <a:spcPts val="200"/>
              </a:spcBef>
              <a:buFontTx/>
              <a:buNone/>
            </a:pPr>
            <a:r>
              <a:rPr lang="en-US" sz="2400" smtClean="0">
                <a:solidFill>
                  <a:srgbClr val="00B050"/>
                </a:solidFill>
                <a:latin typeface="Arial" pitchFamily="34" charset="0"/>
                <a:cs typeface="Arial" pitchFamily="34" charset="0"/>
              </a:rPr>
              <a:t>lst.reverse()</a:t>
            </a:r>
            <a:r>
              <a:rPr lang="en-US" sz="2400" smtClean="0">
                <a:solidFill>
                  <a:srgbClr val="1A1AE6"/>
                </a:solidFill>
                <a:latin typeface="Arial" pitchFamily="34" charset="0"/>
                <a:cs typeface="Arial" pitchFamily="34" charset="0"/>
              </a:rPr>
              <a:t> --reverse the list</a:t>
            </a:r>
          </a:p>
          <a:p>
            <a:pPr>
              <a:spcBef>
                <a:spcPts val="200"/>
              </a:spcBef>
              <a:buFontTx/>
              <a:buNone/>
            </a:pPr>
            <a:r>
              <a:rPr lang="en-US" sz="2400" smtClean="0">
                <a:solidFill>
                  <a:srgbClr val="00B050"/>
                </a:solidFill>
                <a:latin typeface="Arial" pitchFamily="34" charset="0"/>
                <a:cs typeface="Arial" pitchFamily="34" charset="0"/>
              </a:rPr>
              <a:t>lst.sort()</a:t>
            </a:r>
            <a:r>
              <a:rPr lang="en-US" sz="2400" smtClean="0">
                <a:solidFill>
                  <a:srgbClr val="1A1AE6"/>
                </a:solidFill>
                <a:latin typeface="Arial" pitchFamily="34" charset="0"/>
                <a:cs typeface="Arial" pitchFamily="34" charset="0"/>
              </a:rPr>
              <a:t> -- sort  the list</a:t>
            </a:r>
          </a:p>
        </p:txBody>
      </p:sp>
    </p:spTree>
    <p:extLst>
      <p:ext uri="{BB962C8B-B14F-4D97-AF65-F5344CB8AC3E}">
        <p14:creationId xmlns:p14="http://schemas.microsoft.com/office/powerpoint/2010/main" val="3702625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latin typeface="Times New Roman" pitchFamily="18" charset="0"/>
                <a:cs typeface="Times New Roman" pitchFamily="18" charset="0"/>
              </a:rPr>
              <a:t>Tuples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marL="0" indent="0">
              <a:buFontTx/>
              <a:buNone/>
              <a:defRPr/>
            </a:pPr>
            <a:r>
              <a:rPr lang="en-US" sz="2400" dirty="0">
                <a:latin typeface="Arial" pitchFamily="34" charset="0"/>
                <a:cs typeface="Arial" pitchFamily="34" charset="0"/>
              </a:rPr>
              <a:t>A </a:t>
            </a:r>
            <a:r>
              <a:rPr lang="en-US" sz="2400" dirty="0">
                <a:solidFill>
                  <a:srgbClr val="0E29AE"/>
                </a:solidFill>
                <a:latin typeface="Arial" pitchFamily="34" charset="0"/>
                <a:cs typeface="Arial" pitchFamily="34" charset="0"/>
              </a:rPr>
              <a:t>tuple </a:t>
            </a:r>
            <a:r>
              <a:rPr lang="en-US" sz="2400" dirty="0">
                <a:latin typeface="Arial" pitchFamily="34" charset="0"/>
                <a:cs typeface="Arial" pitchFamily="34" charset="0"/>
              </a:rPr>
              <a:t>is </a:t>
            </a:r>
            <a:r>
              <a:rPr lang="en-US" sz="2400" dirty="0" smtClean="0">
                <a:latin typeface="Arial" pitchFamily="34" charset="0"/>
                <a:cs typeface="Arial" pitchFamily="34" charset="0"/>
              </a:rPr>
              <a:t>similar to a list</a:t>
            </a:r>
            <a:r>
              <a:rPr lang="en-US" sz="2400" dirty="0">
                <a:latin typeface="Arial" pitchFamily="34" charset="0"/>
                <a:cs typeface="Arial" pitchFamily="34" charset="0"/>
              </a:rPr>
              <a:t>, </a:t>
            </a:r>
            <a:r>
              <a:rPr lang="en-US" sz="2400" dirty="0" smtClean="0">
                <a:latin typeface="Arial" pitchFamily="34" charset="0"/>
                <a:cs typeface="Arial" pitchFamily="34" charset="0"/>
              </a:rPr>
              <a:t>but </a:t>
            </a:r>
            <a:r>
              <a:rPr lang="en-US" sz="2400" dirty="0">
                <a:solidFill>
                  <a:srgbClr val="FF0000"/>
                </a:solidFill>
                <a:latin typeface="Arial" pitchFamily="34" charset="0"/>
                <a:cs typeface="Arial" pitchFamily="34" charset="0"/>
              </a:rPr>
              <a:t>immutable</a:t>
            </a:r>
            <a:r>
              <a:rPr lang="en-US" sz="2400" dirty="0" smtClean="0">
                <a:solidFill>
                  <a:srgbClr val="FF0000"/>
                </a:solidFill>
                <a:latin typeface="Arial" pitchFamily="34" charset="0"/>
                <a:cs typeface="Arial" pitchFamily="34" charset="0"/>
              </a:rPr>
              <a:t>.</a:t>
            </a:r>
          </a:p>
          <a:p>
            <a:pPr marL="0" indent="0">
              <a:buFontTx/>
              <a:buNone/>
              <a:defRPr/>
            </a:pPr>
            <a:r>
              <a:rPr lang="en-US" sz="2400" dirty="0" smtClean="0">
                <a:latin typeface="Arial" pitchFamily="34" charset="0"/>
                <a:cs typeface="Arial" pitchFamily="34" charset="0"/>
              </a:rPr>
              <a:t>Syntax: note the parentheses!</a:t>
            </a:r>
          </a:p>
          <a:p>
            <a:pPr marL="0" indent="0">
              <a:buFontTx/>
              <a:buNone/>
              <a:defRPr/>
            </a:pPr>
            <a:endParaRPr lang="en-US" sz="2400" dirty="0" smtClean="0">
              <a:latin typeface="Arial" pitchFamily="34" charset="0"/>
              <a:cs typeface="Arial" pitchFamily="34" charset="0"/>
            </a:endParaRP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 = </a:t>
            </a:r>
            <a:r>
              <a:rPr lang="en-US" sz="2400" b="1" dirty="0" smtClean="0">
                <a:latin typeface="Arial" pitchFamily="34" charset="0"/>
                <a:cs typeface="Arial" pitchFamily="34" charset="0"/>
              </a:rPr>
              <a:t>(</a:t>
            </a:r>
            <a:r>
              <a:rPr lang="en-US" sz="2400" dirty="0" smtClean="0">
                <a:solidFill>
                  <a:srgbClr val="00B050"/>
                </a:solidFill>
                <a:latin typeface="Arial" pitchFamily="34" charset="0"/>
                <a:cs typeface="Arial" pitchFamily="34" charset="0"/>
              </a:rPr>
              <a:t>‘</a:t>
            </a:r>
            <a:r>
              <a:rPr lang="en-US" sz="2400" dirty="0" err="1" smtClean="0">
                <a:solidFill>
                  <a:srgbClr val="00B050"/>
                </a:solidFill>
                <a:latin typeface="Arial" pitchFamily="34" charset="0"/>
                <a:cs typeface="Arial" pitchFamily="34" charset="0"/>
              </a:rPr>
              <a:t>don’t’</a:t>
            </a:r>
            <a:r>
              <a:rPr lang="en-US" sz="2400" dirty="0" err="1" smtClean="0">
                <a:latin typeface="Arial" pitchFamily="34" charset="0"/>
                <a:cs typeface="Arial" pitchFamily="34" charset="0"/>
              </a:rPr>
              <a:t>,</a:t>
            </a:r>
            <a:r>
              <a:rPr lang="en-US" sz="2400" dirty="0" err="1" smtClean="0">
                <a:solidFill>
                  <a:srgbClr val="00B050"/>
                </a:solidFill>
                <a:latin typeface="Arial" pitchFamily="34" charset="0"/>
                <a:cs typeface="Arial" pitchFamily="34" charset="0"/>
              </a:rPr>
              <a:t>’worry’</a:t>
            </a:r>
            <a:r>
              <a:rPr lang="en-US" sz="2400" dirty="0" err="1" smtClean="0">
                <a:latin typeface="Arial" pitchFamily="34" charset="0"/>
                <a:cs typeface="Arial" pitchFamily="34" charset="0"/>
              </a:rPr>
              <a:t>,</a:t>
            </a:r>
            <a:r>
              <a:rPr lang="en-US" sz="2400" dirty="0" err="1" smtClean="0">
                <a:solidFill>
                  <a:srgbClr val="00B050"/>
                </a:solidFill>
                <a:latin typeface="Arial" pitchFamily="34" charset="0"/>
                <a:cs typeface="Arial" pitchFamily="34" charset="0"/>
              </a:rPr>
              <a:t>’be’</a:t>
            </a:r>
            <a:r>
              <a:rPr lang="en-US" sz="2400" dirty="0" err="1" smtClean="0">
                <a:latin typeface="Arial" pitchFamily="34" charset="0"/>
                <a:cs typeface="Arial" pitchFamily="34" charset="0"/>
              </a:rPr>
              <a:t>,</a:t>
            </a:r>
            <a:r>
              <a:rPr lang="en-US" sz="2400" dirty="0" err="1" smtClean="0">
                <a:solidFill>
                  <a:srgbClr val="00B050"/>
                </a:solidFill>
                <a:latin typeface="Arial" pitchFamily="34" charset="0"/>
                <a:cs typeface="Arial" pitchFamily="34" charset="0"/>
              </a:rPr>
              <a:t>’happy</a:t>
            </a:r>
            <a:r>
              <a:rPr lang="en-US" sz="2400" dirty="0" smtClean="0">
                <a:solidFill>
                  <a:srgbClr val="00B050"/>
                </a:solidFill>
                <a:latin typeface="Arial" pitchFamily="34" charset="0"/>
                <a:cs typeface="Arial" pitchFamily="34" charset="0"/>
              </a:rPr>
              <a: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definition</a:t>
            </a: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 </a:t>
            </a:r>
            <a:endParaRPr lang="en-US" sz="2400" dirty="0" smtClean="0">
              <a:latin typeface="Arial" pitchFamily="34" charset="0"/>
              <a:cs typeface="Arial" pitchFamily="34" charset="0"/>
            </a:endParaRPr>
          </a:p>
          <a:p>
            <a:pPr marL="0" indent="0">
              <a:buFontTx/>
              <a:buNone/>
              <a:defRPr/>
            </a:pPr>
            <a:r>
              <a:rPr lang="en-US" sz="2400" dirty="0">
                <a:solidFill>
                  <a:srgbClr val="0070C0"/>
                </a:solidFill>
                <a:latin typeface="Arial" pitchFamily="34" charset="0"/>
                <a:cs typeface="Arial" pitchFamily="34" charset="0"/>
              </a:rPr>
              <a:t>(‘</a:t>
            </a:r>
            <a:r>
              <a:rPr lang="en-US" sz="2400" dirty="0" err="1" smtClean="0">
                <a:solidFill>
                  <a:srgbClr val="0070C0"/>
                </a:solidFill>
                <a:latin typeface="Arial" pitchFamily="34" charset="0"/>
                <a:cs typeface="Arial" pitchFamily="34" charset="0"/>
              </a:rPr>
              <a:t>dont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worry’,’be’,’happy</a:t>
            </a:r>
            <a:r>
              <a:rPr lang="en-US" sz="2400" dirty="0">
                <a:solidFill>
                  <a:srgbClr val="0070C0"/>
                </a:solidFill>
                <a:latin typeface="Arial" pitchFamily="34" charset="0"/>
                <a:cs typeface="Arial" pitchFamily="34" charset="0"/>
              </a:rPr>
              <a:t>’) </a:t>
            </a:r>
            <a:endParaRPr lang="en-US" sz="2400" dirty="0" smtClean="0">
              <a:solidFill>
                <a:srgbClr val="0070C0"/>
              </a:solidFill>
              <a:latin typeface="Arial" pitchFamily="34" charset="0"/>
              <a:cs typeface="Arial" pitchFamily="34" charset="0"/>
            </a:endParaRP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t[0]  </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indexing</a:t>
            </a:r>
          </a:p>
          <a:p>
            <a:pPr marL="0" indent="0">
              <a:buFontTx/>
              <a:buNone/>
              <a:defRPr/>
            </a:pPr>
            <a:r>
              <a:rPr lang="en-US" sz="2400" dirty="0" smtClean="0">
                <a:solidFill>
                  <a:srgbClr val="0070C0"/>
                </a:solidFill>
                <a:latin typeface="Arial" pitchFamily="34" charset="0"/>
                <a:cs typeface="Arial" pitchFamily="34" charset="0"/>
              </a:rPr>
              <a:t>'</a:t>
            </a:r>
            <a:r>
              <a:rPr lang="en-US" sz="2400" dirty="0" err="1" smtClean="0">
                <a:solidFill>
                  <a:srgbClr val="0070C0"/>
                </a:solidFill>
                <a:latin typeface="Arial" pitchFamily="34" charset="0"/>
                <a:cs typeface="Arial" pitchFamily="34" charset="0"/>
              </a:rPr>
              <a:t>dont</a:t>
            </a:r>
            <a:r>
              <a:rPr lang="en-US" sz="2400" dirty="0" smtClean="0">
                <a:solidFill>
                  <a:srgbClr val="0070C0"/>
                </a:solidFill>
                <a:latin typeface="Arial" pitchFamily="34" charset="0"/>
                <a:cs typeface="Arial" pitchFamily="34" charset="0"/>
              </a:rPr>
              <a:t>' </a:t>
            </a: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t[-1] </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a:t>
            </a:r>
            <a:r>
              <a:rPr lang="en-US" sz="2400" dirty="0" err="1" smtClean="0">
                <a:solidFill>
                  <a:srgbClr val="FF0000"/>
                </a:solidFill>
                <a:latin typeface="Arial" pitchFamily="34" charset="0"/>
                <a:cs typeface="Arial" pitchFamily="34" charset="0"/>
              </a:rPr>
              <a:t>backwords</a:t>
            </a:r>
            <a:r>
              <a:rPr lang="en-US" sz="2400" dirty="0" smtClean="0">
                <a:solidFill>
                  <a:srgbClr val="FF0000"/>
                </a:solidFill>
                <a:latin typeface="Arial" pitchFamily="34" charset="0"/>
                <a:cs typeface="Arial" pitchFamily="34" charset="0"/>
              </a:rPr>
              <a:t> indexing</a:t>
            </a:r>
            <a:endParaRPr lang="en-US" sz="2400" dirty="0">
              <a:solidFill>
                <a:srgbClr val="FF0000"/>
              </a:solidFill>
              <a:latin typeface="Arial" pitchFamily="34" charset="0"/>
              <a:cs typeface="Arial" pitchFamily="34" charset="0"/>
            </a:endParaRPr>
          </a:p>
          <a:p>
            <a:pPr marL="0" indent="0">
              <a:buFontTx/>
              <a:buNone/>
              <a:defRPr/>
            </a:pPr>
            <a:r>
              <a:rPr lang="en-US" sz="2400" smtClean="0">
                <a:solidFill>
                  <a:srgbClr val="0070C0"/>
                </a:solidFill>
                <a:latin typeface="Arial" pitchFamily="34" charset="0"/>
                <a:cs typeface="Arial" pitchFamily="34" charset="0"/>
              </a:rPr>
              <a:t>‘happy' </a:t>
            </a:r>
            <a:endParaRPr lang="en-US" sz="2400" dirty="0" smtClean="0">
              <a:solidFill>
                <a:srgbClr val="0070C0"/>
              </a:solidFill>
              <a:latin typeface="Arial" pitchFamily="34" charset="0"/>
              <a:cs typeface="Arial" pitchFamily="34" charset="0"/>
            </a:endParaRPr>
          </a:p>
          <a:p>
            <a:pPr marL="0" indent="0">
              <a:buFontTx/>
              <a:buNone/>
              <a:defRPr/>
            </a:pPr>
            <a:r>
              <a:rPr lang="en-US" sz="2400" dirty="0" smtClean="0">
                <a:solidFill>
                  <a:schemeClr val="accent1">
                    <a:lumMod val="75000"/>
                  </a:schemeClr>
                </a:solidFill>
                <a:latin typeface="Arial" pitchFamily="34" charset="0"/>
                <a:cs typeface="Arial" pitchFamily="34" charset="0"/>
              </a:rPr>
              <a:t>&gt;&gt;&gt;</a:t>
            </a:r>
            <a:r>
              <a:rPr lang="en-US" sz="2400" dirty="0" smtClean="0">
                <a:latin typeface="Arial" pitchFamily="34" charset="0"/>
                <a:cs typeface="Arial" pitchFamily="34" charset="0"/>
              </a:rPr>
              <a:t> </a:t>
            </a:r>
            <a:r>
              <a:rPr lang="en-US" sz="2400" dirty="0">
                <a:latin typeface="Arial" pitchFamily="34" charset="0"/>
                <a:cs typeface="Arial" pitchFamily="34" charset="0"/>
              </a:rPr>
              <a:t>t[1:3] </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 slicing</a:t>
            </a:r>
          </a:p>
          <a:p>
            <a:pPr marL="0" indent="0">
              <a:buFontTx/>
              <a:buNone/>
              <a:defRPr/>
            </a:pPr>
            <a:r>
              <a:rPr lang="en-US" sz="2400" dirty="0" smtClean="0">
                <a:solidFill>
                  <a:srgbClr val="0070C0"/>
                </a:solidFill>
                <a:latin typeface="Arial" pitchFamily="34" charset="0"/>
                <a:cs typeface="Arial" pitchFamily="34" charset="0"/>
              </a:rPr>
              <a: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worry’,’be</a:t>
            </a:r>
            <a:r>
              <a:rPr lang="en-US" sz="2400" dirty="0" smtClean="0">
                <a:solidFill>
                  <a:srgbClr val="0070C0"/>
                </a:solidFill>
                <a:latin typeface="Arial" pitchFamily="34" charset="0"/>
                <a:cs typeface="Arial" pitchFamily="34" charset="0"/>
              </a:rPr>
              <a:t>’)</a:t>
            </a:r>
            <a:endParaRPr lang="he-IL" sz="2400" dirty="0">
              <a:solidFill>
                <a:srgbClr val="0070C0"/>
              </a:solidFill>
              <a:latin typeface="Arial" pitchFamily="34" charset="0"/>
              <a:cs typeface="Arial" pitchFamily="34" charset="0"/>
            </a:endParaRPr>
          </a:p>
        </p:txBody>
      </p:sp>
      <p:cxnSp>
        <p:nvCxnSpPr>
          <p:cNvPr id="10" name="Straight Arrow Connector 9"/>
          <p:cNvCxnSpPr/>
          <p:nvPr/>
        </p:nvCxnSpPr>
        <p:spPr>
          <a:xfrm flipH="1">
            <a:off x="1752600" y="2362200"/>
            <a:ext cx="1079500" cy="2873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05200" y="2362200"/>
            <a:ext cx="1079500" cy="330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28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latin typeface="Times New Roman" pitchFamily="18" charset="0"/>
                <a:cs typeface="Times New Roman" pitchFamily="18" charset="0"/>
              </a:rPr>
              <a:t>Tuples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marL="0" indent="0">
              <a:buFontTx/>
              <a:buNone/>
              <a:defRPr/>
            </a:pPr>
            <a:r>
              <a:rPr lang="en-US" sz="2400" dirty="0" smtClean="0">
                <a:solidFill>
                  <a:schemeClr val="accent4">
                    <a:lumMod val="75000"/>
                  </a:schemeClr>
                </a:solidFill>
                <a:latin typeface="Arial" pitchFamily="34" charset="0"/>
                <a:cs typeface="Arial" pitchFamily="34" charset="0"/>
              </a:rPr>
              <a:t>&gt;&gt;&gt;</a:t>
            </a:r>
            <a:r>
              <a:rPr lang="en-US" sz="2400" dirty="0" smtClean="0">
                <a:latin typeface="Arial" pitchFamily="34" charset="0"/>
                <a:cs typeface="Arial" pitchFamily="34" charset="0"/>
              </a:rPr>
              <a:t> t[0] = </a:t>
            </a:r>
            <a:r>
              <a:rPr lang="en-US" sz="2400" dirty="0" smtClean="0">
                <a:solidFill>
                  <a:srgbClr val="00B050"/>
                </a:solidFill>
                <a:latin typeface="Arial" pitchFamily="34" charset="0"/>
                <a:cs typeface="Arial" pitchFamily="34" charset="0"/>
              </a:rPr>
              <a:t>‘do’	</a:t>
            </a:r>
            <a:r>
              <a:rPr lang="en-US" sz="2400" dirty="0" smtClean="0">
                <a:solidFill>
                  <a:srgbClr val="FF0000"/>
                </a:solidFill>
                <a:latin typeface="Arial" pitchFamily="34" charset="0"/>
                <a:cs typeface="Arial" pitchFamily="34" charset="0"/>
              </a:rPr>
              <a:t># try to change</a:t>
            </a:r>
          </a:p>
          <a:p>
            <a:pPr marL="0" indent="0">
              <a:buFontTx/>
              <a:buNone/>
              <a:defRPr/>
            </a:pPr>
            <a:r>
              <a:rPr lang="en-US" sz="2400" dirty="0" err="1">
                <a:solidFill>
                  <a:srgbClr val="FF0000"/>
                </a:solidFill>
                <a:latin typeface="Arial" pitchFamily="34" charset="0"/>
                <a:cs typeface="Arial" pitchFamily="34" charset="0"/>
              </a:rPr>
              <a:t>Traceback</a:t>
            </a:r>
            <a:r>
              <a:rPr lang="en-US" sz="2400" dirty="0">
                <a:solidFill>
                  <a:srgbClr val="FF0000"/>
                </a:solidFill>
                <a:latin typeface="Arial" pitchFamily="34" charset="0"/>
                <a:cs typeface="Arial" pitchFamily="34" charset="0"/>
              </a:rPr>
              <a:t> (most recent call last):</a:t>
            </a:r>
          </a:p>
          <a:p>
            <a:pPr marL="0" indent="0">
              <a:buFontTx/>
              <a:buNone/>
              <a:defRPr/>
            </a:pPr>
            <a:r>
              <a:rPr lang="en-US" sz="2400" dirty="0">
                <a:solidFill>
                  <a:srgbClr val="FF0000"/>
                </a:solidFill>
                <a:latin typeface="Arial" pitchFamily="34" charset="0"/>
                <a:cs typeface="Arial" pitchFamily="34" charset="0"/>
              </a:rPr>
              <a:t>  File "&lt;pyshell#2&gt;", line 1, in &lt;module&gt;</a:t>
            </a:r>
          </a:p>
          <a:p>
            <a:pPr marL="0" indent="0">
              <a:buFontTx/>
              <a:buNone/>
              <a:defRPr/>
            </a:pPr>
            <a:r>
              <a:rPr lang="en-US" sz="2400" dirty="0">
                <a:solidFill>
                  <a:srgbClr val="FF0000"/>
                </a:solidFill>
                <a:latin typeface="Arial" pitchFamily="34" charset="0"/>
                <a:cs typeface="Arial" pitchFamily="34" charset="0"/>
              </a:rPr>
              <a:t>    t[0</a:t>
            </a:r>
            <a:r>
              <a:rPr lang="en-US" sz="2400" dirty="0" smtClean="0">
                <a:solidFill>
                  <a:srgbClr val="FF0000"/>
                </a:solidFill>
                <a:latin typeface="Arial" pitchFamily="34" charset="0"/>
                <a:cs typeface="Arial" pitchFamily="34" charset="0"/>
              </a:rPr>
              <a:t>]=‘do’</a:t>
            </a:r>
            <a:endParaRPr lang="en-US" sz="2400" dirty="0">
              <a:solidFill>
                <a:srgbClr val="FF0000"/>
              </a:solidFill>
              <a:latin typeface="Arial" pitchFamily="34" charset="0"/>
              <a:cs typeface="Arial" pitchFamily="34" charset="0"/>
            </a:endParaRPr>
          </a:p>
          <a:p>
            <a:pPr marL="0" indent="0">
              <a:buFontTx/>
              <a:buNone/>
              <a:defRPr/>
            </a:pPr>
            <a:r>
              <a:rPr lang="en-US" sz="2400" dirty="0" err="1">
                <a:solidFill>
                  <a:srgbClr val="FF0000"/>
                </a:solidFill>
                <a:latin typeface="Arial" pitchFamily="34" charset="0"/>
                <a:cs typeface="Arial" pitchFamily="34" charset="0"/>
              </a:rPr>
              <a:t>TypeError</a:t>
            </a:r>
            <a:r>
              <a:rPr lang="en-US" sz="2400" dirty="0">
                <a:solidFill>
                  <a:srgbClr val="FF0000"/>
                </a:solidFill>
                <a:latin typeface="Arial" pitchFamily="34" charset="0"/>
                <a:cs typeface="Arial" pitchFamily="34" charset="0"/>
              </a:rPr>
              <a:t>: 'tuple' object does not support item assignment</a:t>
            </a:r>
          </a:p>
          <a:p>
            <a:pPr marL="0" indent="0">
              <a:buFontTx/>
              <a:buNone/>
              <a:defRPr/>
            </a:pPr>
            <a:endParaRPr lang="en-US" sz="2400" dirty="0" smtClean="0">
              <a:solidFill>
                <a:srgbClr val="FF0000"/>
              </a:solidFill>
              <a:latin typeface="Arial" pitchFamily="34" charset="0"/>
              <a:cs typeface="Arial" pitchFamily="34" charset="0"/>
            </a:endParaRPr>
          </a:p>
          <a:p>
            <a:pPr marL="0" indent="0">
              <a:buFontTx/>
              <a:buNone/>
              <a:defRPr/>
            </a:pPr>
            <a:r>
              <a:rPr lang="en-US" sz="2400" dirty="0" smtClean="0">
                <a:latin typeface="Arial" pitchFamily="34" charset="0"/>
                <a:cs typeface="Arial" pitchFamily="34" charset="0"/>
              </a:rPr>
              <a:t>No append / extend / remove in Tuples!</a:t>
            </a:r>
            <a:endParaRPr lang="he-IL" sz="2400" dirty="0">
              <a:latin typeface="Arial" pitchFamily="34" charset="0"/>
              <a:cs typeface="Arial" pitchFamily="34" charset="0"/>
            </a:endParaRPr>
          </a:p>
        </p:txBody>
      </p:sp>
    </p:spTree>
    <p:extLst>
      <p:ext uri="{BB962C8B-B14F-4D97-AF65-F5344CB8AC3E}">
        <p14:creationId xmlns:p14="http://schemas.microsoft.com/office/powerpoint/2010/main" val="243482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latin typeface="Times New Roman" pitchFamily="18" charset="0"/>
                <a:cs typeface="Times New Roman" pitchFamily="18" charset="0"/>
              </a:rPr>
              <a:t>Tuples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pPr marL="0" indent="0">
              <a:buFontTx/>
              <a:buNone/>
              <a:defRPr/>
            </a:pPr>
            <a:r>
              <a:rPr lang="en-US" sz="2400" dirty="0" smtClean="0">
                <a:latin typeface="Arial" pitchFamily="34" charset="0"/>
                <a:cs typeface="Arial" pitchFamily="34" charset="0"/>
              </a:rPr>
              <a:t>So what are tuples good for?</a:t>
            </a:r>
          </a:p>
          <a:p>
            <a:pPr>
              <a:buFontTx/>
              <a:buNone/>
              <a:defRPr/>
            </a:pPr>
            <a:endParaRPr lang="en-US" sz="2400" dirty="0" smtClean="0">
              <a:latin typeface="Arial" pitchFamily="34" charset="0"/>
              <a:cs typeface="Arial" pitchFamily="34" charset="0"/>
            </a:endParaRPr>
          </a:p>
          <a:p>
            <a:pPr>
              <a:buFont typeface="Wingdings" pitchFamily="2" charset="2"/>
              <a:buChar char="§"/>
              <a:defRPr/>
            </a:pPr>
            <a:r>
              <a:rPr lang="en-US" sz="2400" dirty="0" smtClean="0">
                <a:latin typeface="Arial" pitchFamily="34" charset="0"/>
                <a:cs typeface="Arial" pitchFamily="34" charset="0"/>
              </a:rPr>
              <a:t>Safe code</a:t>
            </a:r>
          </a:p>
          <a:p>
            <a:pPr>
              <a:buFont typeface="Wingdings" pitchFamily="2" charset="2"/>
              <a:buChar char="§"/>
              <a:defRPr/>
            </a:pPr>
            <a:endParaRPr lang="en-US" sz="2400" dirty="0" smtClean="0">
              <a:latin typeface="Arial" pitchFamily="34" charset="0"/>
              <a:cs typeface="Arial" pitchFamily="34" charset="0"/>
            </a:endParaRPr>
          </a:p>
          <a:p>
            <a:pPr>
              <a:buFont typeface="Wingdings" pitchFamily="2" charset="2"/>
              <a:buChar char="§"/>
              <a:defRPr/>
            </a:pPr>
            <a:r>
              <a:rPr lang="en-US" sz="2400" dirty="0" smtClean="0">
                <a:latin typeface="Arial" pitchFamily="34" charset="0"/>
                <a:cs typeface="Arial" pitchFamily="34" charset="0"/>
              </a:rPr>
              <a:t>When immutable types are required</a:t>
            </a:r>
          </a:p>
          <a:p>
            <a:pPr marL="0" indent="0">
              <a:buFontTx/>
              <a:buNone/>
              <a:defRPr/>
            </a:pPr>
            <a:endParaRPr lang="he-IL" sz="2400" dirty="0">
              <a:latin typeface="Arial" pitchFamily="34" charset="0"/>
              <a:cs typeface="Arial" pitchFamily="34" charset="0"/>
            </a:endParaRPr>
          </a:p>
        </p:txBody>
      </p:sp>
      <p:pic>
        <p:nvPicPr>
          <p:cNvPr id="68612" name="Picture 3" descr="coming_soon.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2667000"/>
            <a:ext cx="19383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114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20000"/>
          </a:bodyPr>
          <a:lstStyle/>
          <a:p>
            <a:pPr>
              <a:buFontTx/>
              <a:buNone/>
              <a:defRPr/>
            </a:pPr>
            <a:r>
              <a:rPr lang="en-US" sz="2400" dirty="0" smtClean="0">
                <a:solidFill>
                  <a:srgbClr val="C00000"/>
                </a:solidFill>
                <a:latin typeface="Arial" pitchFamily="34" charset="0"/>
                <a:cs typeface="Arial" pitchFamily="34" charset="0"/>
              </a:rPr>
              <a:t>Dictionary:</a:t>
            </a:r>
            <a:r>
              <a:rPr lang="en-US" sz="2400" dirty="0" smtClean="0">
                <a:latin typeface="Arial" pitchFamily="34" charset="0"/>
                <a:cs typeface="Arial" pitchFamily="34" charset="0"/>
              </a:rPr>
              <a:t> a set of </a:t>
            </a:r>
            <a:r>
              <a:rPr lang="en-US" sz="2400" dirty="0" smtClean="0">
                <a:solidFill>
                  <a:srgbClr val="00B050"/>
                </a:solidFill>
                <a:latin typeface="Arial" pitchFamily="34" charset="0"/>
                <a:cs typeface="Arial" pitchFamily="34" charset="0"/>
              </a:rPr>
              <a:t>key-value </a:t>
            </a:r>
            <a:r>
              <a:rPr lang="en-US" sz="2400" dirty="0" smtClean="0">
                <a:latin typeface="Arial" pitchFamily="34" charset="0"/>
                <a:cs typeface="Arial" pitchFamily="34" charset="0"/>
              </a:rPr>
              <a:t>pairs.</a:t>
            </a:r>
          </a:p>
          <a:p>
            <a:pPr>
              <a:buFontTx/>
              <a:buNone/>
              <a:defRPr/>
            </a:pPr>
            <a:r>
              <a:rPr lang="en-US" sz="2400" dirty="0" smtClean="0">
                <a:latin typeface="Arial" pitchFamily="34" charset="0"/>
                <a:cs typeface="Arial" pitchFamily="34" charset="0"/>
              </a:rPr>
              <a:t>&gt;&gt;&gt; </a:t>
            </a:r>
            <a:r>
              <a:rPr lang="en-US" sz="2400" dirty="0" err="1" smtClean="0">
                <a:latin typeface="Arial" pitchFamily="34" charset="0"/>
                <a:cs typeface="Arial" pitchFamily="34" charset="0"/>
              </a:rPr>
              <a:t>dict_name</a:t>
            </a:r>
            <a:r>
              <a:rPr lang="en-US" sz="2400" dirty="0" smtClean="0">
                <a:latin typeface="Arial" pitchFamily="34" charset="0"/>
                <a:cs typeface="Arial" pitchFamily="34" charset="0"/>
              </a:rPr>
              <a:t> = {key1:val1, key2:val2,…}</a:t>
            </a:r>
          </a:p>
          <a:p>
            <a:pPr>
              <a:buFontTx/>
              <a:buNone/>
              <a:defRPr/>
            </a:pPr>
            <a:r>
              <a:rPr lang="en-US" sz="2400" dirty="0" smtClean="0">
                <a:latin typeface="Arial" pitchFamily="34" charset="0"/>
                <a:cs typeface="Arial" pitchFamily="34" charset="0"/>
              </a:rPr>
              <a:t>Keys are </a:t>
            </a:r>
            <a:r>
              <a:rPr lang="en-US" sz="2400" dirty="0" smtClean="0">
                <a:solidFill>
                  <a:srgbClr val="C00000"/>
                </a:solidFill>
                <a:latin typeface="Arial" pitchFamily="34" charset="0"/>
                <a:cs typeface="Arial" pitchFamily="34" charset="0"/>
              </a:rPr>
              <a:t>unique</a:t>
            </a:r>
            <a:r>
              <a:rPr lang="en-US" sz="2400" dirty="0" smtClean="0">
                <a:latin typeface="Arial" pitchFamily="34" charset="0"/>
                <a:cs typeface="Arial" pitchFamily="34" charset="0"/>
              </a:rPr>
              <a:t> and </a:t>
            </a:r>
            <a:r>
              <a:rPr lang="en-US" sz="2400" dirty="0" smtClean="0">
                <a:solidFill>
                  <a:srgbClr val="C00000"/>
                </a:solidFill>
                <a:latin typeface="Arial" pitchFamily="34" charset="0"/>
                <a:cs typeface="Arial" pitchFamily="34" charset="0"/>
              </a:rPr>
              <a:t>immutable</a:t>
            </a:r>
            <a:r>
              <a:rPr lang="en-US" sz="2400" dirty="0" smtClean="0">
                <a:latin typeface="Arial" pitchFamily="34" charset="0"/>
                <a:cs typeface="Arial" pitchFamily="34" charset="0"/>
              </a:rPr>
              <a:t>.</a:t>
            </a:r>
          </a:p>
          <a:p>
            <a:pPr>
              <a:buFontTx/>
              <a:buNone/>
              <a:defRPr/>
            </a:pPr>
            <a:endParaRPr lang="en-US" sz="2400" dirty="0" smtClean="0">
              <a:latin typeface="Arial" pitchFamily="34" charset="0"/>
              <a:cs typeface="Arial" pitchFamily="34" charset="0"/>
            </a:endParaRPr>
          </a:p>
          <a:p>
            <a:pPr>
              <a:buFontTx/>
              <a:buNone/>
              <a:defRPr/>
            </a:pPr>
            <a:r>
              <a:rPr lang="en-US" sz="2400" b="1" dirty="0" smtClean="0">
                <a:latin typeface="Arial" pitchFamily="34" charset="0"/>
                <a:cs typeface="Arial" pitchFamily="34" charset="0"/>
              </a:rPr>
              <a:t>Example:</a:t>
            </a:r>
          </a:p>
          <a:p>
            <a:pPr>
              <a:buFontTx/>
              <a:buNone/>
              <a:defRPr/>
            </a:pPr>
            <a:r>
              <a:rPr lang="en-US" sz="2400" dirty="0" smtClean="0">
                <a:latin typeface="Arial" pitchFamily="34" charset="0"/>
                <a:cs typeface="Arial" pitchFamily="34" charset="0"/>
              </a:rPr>
              <a:t>Map names to heights:</a:t>
            </a:r>
          </a:p>
          <a:p>
            <a:pPr>
              <a:buFontTx/>
              <a:buNone/>
              <a:defRPr/>
            </a:pPr>
            <a:r>
              <a:rPr lang="en-US" sz="2400" dirty="0" smtClean="0">
                <a:latin typeface="Arial" pitchFamily="34" charset="0"/>
                <a:cs typeface="Arial" pitchFamily="34" charset="0"/>
              </a:rPr>
              <a:t>&gt;&gt;&gt; heights = {</a:t>
            </a:r>
            <a:r>
              <a:rPr lang="en-US" sz="2400" dirty="0" smtClean="0">
                <a:solidFill>
                  <a:srgbClr val="00B050"/>
                </a:solidFill>
                <a:latin typeface="Arial" pitchFamily="34" charset="0"/>
                <a:cs typeface="Arial" pitchFamily="34" charset="0"/>
              </a:rPr>
              <a:t>‘Alan Harper’</a:t>
            </a:r>
            <a:r>
              <a:rPr lang="en-US" sz="2400" dirty="0" smtClean="0">
                <a:latin typeface="Arial" pitchFamily="34" charset="0"/>
                <a:cs typeface="Arial" pitchFamily="34" charset="0"/>
              </a:rPr>
              <a:t>:1.76, </a:t>
            </a:r>
            <a:r>
              <a:rPr lang="en-US" sz="2400" dirty="0" smtClean="0">
                <a:solidFill>
                  <a:srgbClr val="00B050"/>
                </a:solidFill>
                <a:latin typeface="Arial" pitchFamily="34" charset="0"/>
                <a:cs typeface="Arial" pitchFamily="34" charset="0"/>
              </a:rPr>
              <a:t>‘John Smith’</a:t>
            </a:r>
            <a:r>
              <a:rPr lang="en-US" sz="2400" dirty="0" smtClean="0">
                <a:latin typeface="Arial" pitchFamily="34" charset="0"/>
                <a:cs typeface="Arial" pitchFamily="34" charset="0"/>
              </a:rPr>
              <a:t>:1.83, </a:t>
            </a:r>
            <a:r>
              <a:rPr lang="en-US" sz="2400" dirty="0" smtClean="0">
                <a:solidFill>
                  <a:srgbClr val="00B050"/>
                </a:solidFill>
                <a:latin typeface="Arial" pitchFamily="34" charset="0"/>
                <a:cs typeface="Arial" pitchFamily="34" charset="0"/>
              </a:rPr>
              <a:t>‘Walden Schmidt’</a:t>
            </a:r>
            <a:r>
              <a:rPr lang="en-US" sz="2400" dirty="0" smtClean="0">
                <a:latin typeface="Arial" pitchFamily="34" charset="0"/>
                <a:cs typeface="Arial" pitchFamily="34" charset="0"/>
              </a:rPr>
              <a:t>:1.90}</a:t>
            </a:r>
          </a:p>
          <a:p>
            <a:pPr>
              <a:buFontTx/>
              <a:buNone/>
              <a:defRPr/>
            </a:pPr>
            <a:r>
              <a:rPr lang="en-US" sz="2400" dirty="0" smtClean="0">
                <a:latin typeface="Arial" pitchFamily="34" charset="0"/>
                <a:cs typeface="Arial" pitchFamily="34" charset="0"/>
              </a:rPr>
              <a:t>&gt;&gt;&gt; heights </a:t>
            </a:r>
          </a:p>
          <a:p>
            <a:pPr>
              <a:buFontTx/>
              <a:buNone/>
              <a:defRPr/>
            </a:pPr>
            <a:r>
              <a:rPr lang="en-US" sz="2400" dirty="0" smtClean="0">
                <a:solidFill>
                  <a:srgbClr val="0E29AE"/>
                </a:solidFill>
                <a:latin typeface="Arial" pitchFamily="34" charset="0"/>
                <a:cs typeface="Arial" pitchFamily="34" charset="0"/>
              </a:rPr>
              <a:t>{'Walden Schmidt': 1.9, 'John Smith': 1.83, 'Alan Harper': 1.76}</a:t>
            </a:r>
          </a:p>
          <a:p>
            <a:pPr>
              <a:buFontTx/>
              <a:buNone/>
              <a:defRPr/>
            </a:pPr>
            <a:r>
              <a:rPr lang="en-US" sz="2400" b="1" dirty="0" err="1" smtClean="0">
                <a:solidFill>
                  <a:srgbClr val="FF0000"/>
                </a:solidFill>
                <a:latin typeface="Arial" pitchFamily="34" charset="0"/>
                <a:cs typeface="Arial" pitchFamily="34" charset="0"/>
              </a:rPr>
              <a:t>Note</a:t>
            </a:r>
            <a:r>
              <a:rPr lang="en-US" sz="2400" dirty="0" err="1" smtClean="0">
                <a:latin typeface="Arial" pitchFamily="34" charset="0"/>
                <a:cs typeface="Arial" pitchFamily="34" charset="0"/>
              </a:rPr>
              <a:t>:The</a:t>
            </a:r>
            <a:r>
              <a:rPr lang="en-US" sz="2400" dirty="0" smtClean="0">
                <a:latin typeface="Arial" pitchFamily="34" charset="0"/>
                <a:cs typeface="Arial" pitchFamily="34" charset="0"/>
              </a:rPr>
              <a:t> pairs order changed</a:t>
            </a:r>
          </a:p>
          <a:p>
            <a:pPr>
              <a:buFontTx/>
              <a:buNone/>
              <a:defRPr/>
            </a:pPr>
            <a:r>
              <a:rPr lang="en-US" sz="2400" dirty="0" smtClean="0">
                <a:latin typeface="Arial" pitchFamily="34" charset="0"/>
                <a:cs typeface="Arial" pitchFamily="34" charset="0"/>
              </a:rPr>
              <a:t>&gt;&gt;&gt; heights[</a:t>
            </a:r>
            <a:r>
              <a:rPr lang="en-US" sz="2400" dirty="0">
                <a:solidFill>
                  <a:srgbClr val="00B050"/>
                </a:solidFill>
                <a:latin typeface="Arial" pitchFamily="34" charset="0"/>
                <a:cs typeface="Arial" pitchFamily="34" charset="0"/>
              </a:rPr>
              <a:t>‘John Smith</a:t>
            </a:r>
            <a:r>
              <a:rPr lang="en-US" sz="2400" dirty="0" smtClean="0">
                <a:solidFill>
                  <a:srgbClr val="00B050"/>
                </a:solidFill>
                <a:latin typeface="Arial" pitchFamily="34" charset="0"/>
                <a:cs typeface="Arial" pitchFamily="34" charset="0"/>
              </a:rPr>
              <a:t>’</a:t>
            </a:r>
            <a:r>
              <a:rPr lang="en-US" sz="2400" dirty="0" smtClean="0">
                <a:latin typeface="Arial" pitchFamily="34" charset="0"/>
                <a:cs typeface="Arial" pitchFamily="34" charset="0"/>
              </a:rPr>
              <a:t>]</a:t>
            </a:r>
          </a:p>
          <a:p>
            <a:pPr>
              <a:buFontTx/>
              <a:buNone/>
              <a:defRPr/>
            </a:pPr>
            <a:r>
              <a:rPr lang="en-US" sz="2400" dirty="0" smtClean="0">
                <a:latin typeface="Arial" pitchFamily="34" charset="0"/>
                <a:cs typeface="Arial" pitchFamily="34" charset="0"/>
              </a:rPr>
              <a:t>1.83</a:t>
            </a: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237111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228600"/>
            <a:ext cx="8229600" cy="1143000"/>
          </a:xfrm>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a:buFontTx/>
              <a:buNone/>
              <a:defRPr/>
            </a:pPr>
            <a:r>
              <a:rPr lang="en-US" sz="2400" dirty="0" smtClean="0">
                <a:latin typeface="Arial" pitchFamily="34" charset="0"/>
                <a:cs typeface="Arial" pitchFamily="34" charset="0"/>
              </a:rPr>
              <a:t>Add a new person:</a:t>
            </a:r>
          </a:p>
          <a:p>
            <a:pPr>
              <a:buFontTx/>
              <a:buNone/>
              <a:defRPr/>
            </a:pPr>
            <a:r>
              <a:rPr lang="en-US" sz="2400" dirty="0" smtClean="0">
                <a:latin typeface="Arial" pitchFamily="34" charset="0"/>
                <a:cs typeface="Arial" pitchFamily="34" charset="0"/>
              </a:rPr>
              <a:t>&gt;&gt;&gt; heights[</a:t>
            </a:r>
            <a:r>
              <a:rPr lang="en-US" sz="2400" dirty="0" smtClean="0">
                <a:solidFill>
                  <a:srgbClr val="00B050"/>
                </a:solidFill>
                <a:latin typeface="Arial" pitchFamily="34" charset="0"/>
                <a:cs typeface="Arial" pitchFamily="34" charset="0"/>
              </a:rPr>
              <a:t>‘</a:t>
            </a:r>
            <a:r>
              <a:rPr lang="en-US" sz="2400" dirty="0" err="1" smtClean="0">
                <a:solidFill>
                  <a:srgbClr val="00B050"/>
                </a:solidFill>
                <a:latin typeface="Arial" pitchFamily="34" charset="0"/>
                <a:cs typeface="Arial" pitchFamily="34" charset="0"/>
              </a:rPr>
              <a:t>Lyndsey</a:t>
            </a:r>
            <a:r>
              <a:rPr lang="en-US" sz="2400" dirty="0" smtClean="0">
                <a:solidFill>
                  <a:srgbClr val="00B050"/>
                </a:solidFill>
                <a:latin typeface="Arial" pitchFamily="34" charset="0"/>
                <a:cs typeface="Arial" pitchFamily="34" charset="0"/>
              </a:rPr>
              <a:t> </a:t>
            </a:r>
            <a:r>
              <a:rPr lang="en-US" sz="2400" dirty="0" err="1" smtClean="0">
                <a:solidFill>
                  <a:srgbClr val="00B050"/>
                </a:solidFill>
                <a:latin typeface="Arial" pitchFamily="34" charset="0"/>
                <a:cs typeface="Arial" pitchFamily="34" charset="0"/>
              </a:rPr>
              <a:t>Makelroy</a:t>
            </a:r>
            <a:r>
              <a:rPr lang="en-US" sz="2400" dirty="0" smtClean="0">
                <a:solidFill>
                  <a:srgbClr val="00B050"/>
                </a:solidFill>
                <a:latin typeface="Arial" pitchFamily="34" charset="0"/>
                <a:cs typeface="Arial" pitchFamily="34" charset="0"/>
              </a:rPr>
              <a:t>’</a:t>
            </a:r>
            <a:r>
              <a:rPr lang="en-US" sz="2400" dirty="0" smtClean="0">
                <a:latin typeface="Arial" pitchFamily="34" charset="0"/>
                <a:cs typeface="Arial" pitchFamily="34" charset="0"/>
              </a:rPr>
              <a:t>] = 1.70</a:t>
            </a:r>
          </a:p>
          <a:p>
            <a:pPr>
              <a:buFontTx/>
              <a:buNone/>
              <a:defRPr/>
            </a:pPr>
            <a:r>
              <a:rPr lang="en-US" sz="2400" dirty="0" smtClean="0">
                <a:latin typeface="Arial" pitchFamily="34" charset="0"/>
                <a:cs typeface="Arial" pitchFamily="34" charset="0"/>
              </a:rPr>
              <a:t>&gt;&gt;&gt; heights</a:t>
            </a:r>
          </a:p>
          <a:p>
            <a:pPr algn="just">
              <a:buFontTx/>
              <a:buNone/>
              <a:defRPr/>
            </a:pPr>
            <a:r>
              <a:rPr lang="en-US" sz="2400" dirty="0" smtClean="0">
                <a:solidFill>
                  <a:srgbClr val="0E29AE"/>
                </a:solidFill>
                <a:latin typeface="Arial" pitchFamily="34" charset="0"/>
                <a:cs typeface="Arial" pitchFamily="34" charset="0"/>
              </a:rPr>
              <a:t>{'</a:t>
            </a:r>
            <a:r>
              <a:rPr lang="en-US" sz="2400" dirty="0" err="1" smtClean="0">
                <a:solidFill>
                  <a:srgbClr val="0E29AE"/>
                </a:solidFill>
                <a:latin typeface="Arial" pitchFamily="34" charset="0"/>
                <a:cs typeface="Arial" pitchFamily="34" charset="0"/>
              </a:rPr>
              <a:t>Lyndsey</a:t>
            </a:r>
            <a:r>
              <a:rPr lang="en-US" sz="2400" dirty="0" smtClean="0">
                <a:solidFill>
                  <a:srgbClr val="0E29AE"/>
                </a:solidFill>
                <a:latin typeface="Arial" pitchFamily="34" charset="0"/>
                <a:cs typeface="Arial" pitchFamily="34" charset="0"/>
              </a:rPr>
              <a:t> </a:t>
            </a:r>
            <a:r>
              <a:rPr lang="en-US" sz="2400" dirty="0" err="1" smtClean="0">
                <a:solidFill>
                  <a:srgbClr val="0E29AE"/>
                </a:solidFill>
                <a:latin typeface="Arial" pitchFamily="34" charset="0"/>
                <a:cs typeface="Arial" pitchFamily="34" charset="0"/>
              </a:rPr>
              <a:t>Makelroy</a:t>
            </a:r>
            <a:r>
              <a:rPr lang="en-US" sz="2400" dirty="0" smtClean="0">
                <a:solidFill>
                  <a:srgbClr val="0E29AE"/>
                </a:solidFill>
                <a:latin typeface="Arial" pitchFamily="34" charset="0"/>
                <a:cs typeface="Arial" pitchFamily="34" charset="0"/>
              </a:rPr>
              <a:t>': 1.7, 'Walden Schmidt': 1.9, ‘John Smith': 1.83, 'Alan Harper': 1.76}</a:t>
            </a:r>
          </a:p>
          <a:p>
            <a:pPr>
              <a:buFontTx/>
              <a:buNone/>
              <a:defRPr/>
            </a:pPr>
            <a:endParaRPr lang="en-US" sz="2400" dirty="0" smtClean="0">
              <a:solidFill>
                <a:srgbClr val="0E29AE"/>
              </a:solidFill>
              <a:latin typeface="Arial" pitchFamily="34" charset="0"/>
              <a:cs typeface="Arial" pitchFamily="34" charset="0"/>
            </a:endParaRPr>
          </a:p>
          <a:p>
            <a:pPr>
              <a:buFontTx/>
              <a:buNone/>
              <a:defRPr/>
            </a:pPr>
            <a:r>
              <a:rPr lang="en-US" sz="2400" dirty="0" smtClean="0">
                <a:latin typeface="Arial" pitchFamily="34" charset="0"/>
                <a:cs typeface="Arial" pitchFamily="34" charset="0"/>
              </a:rPr>
              <a:t>What happens when the key already exists?</a:t>
            </a:r>
          </a:p>
          <a:p>
            <a:pPr>
              <a:buFontTx/>
              <a:buNone/>
              <a:defRPr/>
            </a:pPr>
            <a:r>
              <a:rPr lang="en-US" sz="2400" dirty="0" smtClean="0">
                <a:latin typeface="Arial" pitchFamily="34" charset="0"/>
                <a:cs typeface="Arial" pitchFamily="34" charset="0"/>
              </a:rPr>
              <a:t>&gt;&gt;&gt; heights[</a:t>
            </a:r>
            <a:r>
              <a:rPr lang="en-US" sz="2400" dirty="0" smtClean="0">
                <a:solidFill>
                  <a:srgbClr val="00B050"/>
                </a:solidFill>
                <a:latin typeface="Arial" pitchFamily="34" charset="0"/>
                <a:cs typeface="Arial" pitchFamily="34" charset="0"/>
              </a:rPr>
              <a:t>‘John Smith’</a:t>
            </a:r>
            <a:r>
              <a:rPr lang="en-US" sz="2400" dirty="0" smtClean="0">
                <a:latin typeface="Arial" pitchFamily="34" charset="0"/>
                <a:cs typeface="Arial" pitchFamily="34" charset="0"/>
              </a:rPr>
              <a:t>] = 2.02</a:t>
            </a:r>
          </a:p>
          <a:p>
            <a:pPr>
              <a:buFontTx/>
              <a:buNone/>
              <a:defRPr/>
            </a:pPr>
            <a:r>
              <a:rPr lang="en-US" sz="2400" dirty="0" smtClean="0">
                <a:latin typeface="Arial" pitchFamily="34" charset="0"/>
                <a:cs typeface="Arial" pitchFamily="34" charset="0"/>
              </a:rPr>
              <a:t>&gt;&gt;&gt; heights</a:t>
            </a:r>
          </a:p>
          <a:p>
            <a:pPr>
              <a:buFontTx/>
              <a:buNone/>
              <a:defRPr/>
            </a:pPr>
            <a:r>
              <a:rPr lang="en-US" sz="2400" dirty="0" smtClean="0">
                <a:solidFill>
                  <a:srgbClr val="0E29AE"/>
                </a:solidFill>
                <a:latin typeface="Arial" pitchFamily="34" charset="0"/>
                <a:cs typeface="Arial" pitchFamily="34" charset="0"/>
              </a:rPr>
              <a:t>{'</a:t>
            </a:r>
            <a:r>
              <a:rPr lang="en-US" sz="2400" dirty="0" err="1" smtClean="0">
                <a:solidFill>
                  <a:srgbClr val="0E29AE"/>
                </a:solidFill>
                <a:latin typeface="Arial" pitchFamily="34" charset="0"/>
                <a:cs typeface="Arial" pitchFamily="34" charset="0"/>
              </a:rPr>
              <a:t>Lyndsey</a:t>
            </a:r>
            <a:r>
              <a:rPr lang="en-US" sz="2400" dirty="0" smtClean="0">
                <a:solidFill>
                  <a:srgbClr val="0E29AE"/>
                </a:solidFill>
                <a:latin typeface="Arial" pitchFamily="34" charset="0"/>
                <a:cs typeface="Arial" pitchFamily="34" charset="0"/>
              </a:rPr>
              <a:t> </a:t>
            </a:r>
            <a:r>
              <a:rPr lang="en-US" sz="2400" dirty="0" err="1" smtClean="0">
                <a:solidFill>
                  <a:srgbClr val="0E29AE"/>
                </a:solidFill>
                <a:latin typeface="Arial" pitchFamily="34" charset="0"/>
                <a:cs typeface="Arial" pitchFamily="34" charset="0"/>
              </a:rPr>
              <a:t>Makelroy</a:t>
            </a:r>
            <a:r>
              <a:rPr lang="en-US" sz="2400" dirty="0" smtClean="0">
                <a:solidFill>
                  <a:srgbClr val="0E29AE"/>
                </a:solidFill>
                <a:latin typeface="Arial" pitchFamily="34" charset="0"/>
                <a:cs typeface="Arial" pitchFamily="34" charset="0"/>
              </a:rPr>
              <a:t>': 1.7, 'Walden Schmidt': 1.9, 'John Smith': 2.02, 'Alan Harper': 1.76}</a:t>
            </a:r>
          </a:p>
          <a:p>
            <a:pPr>
              <a:buFontTx/>
              <a:buNone/>
              <a:defRPr/>
            </a:pPr>
            <a:r>
              <a:rPr lang="en-US" sz="3500" dirty="0" smtClean="0">
                <a:latin typeface="Arial" pitchFamily="34" charset="0"/>
                <a:cs typeface="Arial" pitchFamily="34" charset="0"/>
              </a:rPr>
              <a:t>Solutions?</a:t>
            </a: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28174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14A84F4-F0BC-47BA-BF89-195FD6DFA83F}" type="slidenum">
              <a:rPr lang="he-IL" smtClean="0">
                <a:cs typeface="Arial" pitchFamily="34" charset="0"/>
              </a:rPr>
              <a:pPr eaLnBrk="1" hangingPunct="1"/>
              <a:t>3</a:t>
            </a:fld>
            <a:endParaRPr lang="en-US" smtClean="0">
              <a:cs typeface="Arial" pitchFamily="34" charset="0"/>
            </a:endParaRPr>
          </a:p>
        </p:txBody>
      </p:sp>
      <p:sp>
        <p:nvSpPr>
          <p:cNvPr id="7171"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The Call Stack</a:t>
            </a:r>
          </a:p>
        </p:txBody>
      </p:sp>
      <p:sp>
        <p:nvSpPr>
          <p:cNvPr id="7172" name="Text Box 20"/>
          <p:cNvSpPr txBox="1">
            <a:spLocks noChangeArrowheads="1"/>
          </p:cNvSpPr>
          <p:nvPr/>
        </p:nvSpPr>
        <p:spPr bwMode="auto">
          <a:xfrm>
            <a:off x="6019800" y="13716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call stack</a:t>
            </a:r>
          </a:p>
        </p:txBody>
      </p:sp>
      <p:sp>
        <p:nvSpPr>
          <p:cNvPr id="6" name="Rectangle 21"/>
          <p:cNvSpPr>
            <a:spLocks noChangeArrowheads="1"/>
          </p:cNvSpPr>
          <p:nvPr/>
        </p:nvSpPr>
        <p:spPr bwMode="auto">
          <a:xfrm>
            <a:off x="6621463" y="2060575"/>
            <a:ext cx="1439862" cy="719138"/>
          </a:xfrm>
          <a:prstGeom prst="rect">
            <a:avLst/>
          </a:prstGeom>
          <a:solidFill>
            <a:srgbClr val="FFFF66">
              <a:alpha val="50195"/>
            </a:srgbClr>
          </a:solidFill>
          <a:ln w="254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result</a:t>
            </a:r>
          </a:p>
        </p:txBody>
      </p:sp>
      <p:sp>
        <p:nvSpPr>
          <p:cNvPr id="7" name="AutoShape 22"/>
          <p:cNvSpPr>
            <a:spLocks/>
          </p:cNvSpPr>
          <p:nvPr/>
        </p:nvSpPr>
        <p:spPr bwMode="auto">
          <a:xfrm>
            <a:off x="6116638" y="2060575"/>
            <a:ext cx="152400" cy="719138"/>
          </a:xfrm>
          <a:prstGeom prst="leftBrace">
            <a:avLst>
              <a:gd name="adj1" fmla="val 3932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he-IL"/>
          </a:p>
        </p:txBody>
      </p:sp>
      <p:sp>
        <p:nvSpPr>
          <p:cNvPr id="8" name="Text Box 23"/>
          <p:cNvSpPr txBox="1">
            <a:spLocks noChangeArrowheads="1"/>
          </p:cNvSpPr>
          <p:nvPr/>
        </p:nvSpPr>
        <p:spPr bwMode="auto">
          <a:xfrm>
            <a:off x="5257800" y="224155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main</a:t>
            </a:r>
          </a:p>
        </p:txBody>
      </p:sp>
      <p:grpSp>
        <p:nvGrpSpPr>
          <p:cNvPr id="2" name="Group 33"/>
          <p:cNvGrpSpPr>
            <a:grpSpLocks/>
          </p:cNvGrpSpPr>
          <p:nvPr/>
        </p:nvGrpSpPr>
        <p:grpSpPr bwMode="auto">
          <a:xfrm>
            <a:off x="5257800" y="2781300"/>
            <a:ext cx="2803525" cy="2159000"/>
            <a:chOff x="3312" y="2040"/>
            <a:chExt cx="1766" cy="1360"/>
          </a:xfrm>
        </p:grpSpPr>
        <p:sp>
          <p:nvSpPr>
            <p:cNvPr id="7185" name="Rectangle 25"/>
            <p:cNvSpPr>
              <a:spLocks noChangeArrowheads="1"/>
            </p:cNvSpPr>
            <p:nvPr/>
          </p:nvSpPr>
          <p:spPr bwMode="auto">
            <a:xfrm>
              <a:off x="4171" y="2040"/>
              <a:ext cx="907" cy="453"/>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base</a:t>
              </a:r>
            </a:p>
          </p:txBody>
        </p:sp>
        <p:sp>
          <p:nvSpPr>
            <p:cNvPr id="7186" name="Rectangle 26"/>
            <p:cNvSpPr>
              <a:spLocks noChangeArrowheads="1"/>
            </p:cNvSpPr>
            <p:nvPr/>
          </p:nvSpPr>
          <p:spPr bwMode="auto">
            <a:xfrm>
              <a:off x="4171" y="2493"/>
              <a:ext cx="907" cy="227"/>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exponent</a:t>
              </a:r>
            </a:p>
          </p:txBody>
        </p:sp>
        <p:sp>
          <p:nvSpPr>
            <p:cNvPr id="7187" name="Rectangle 27"/>
            <p:cNvSpPr>
              <a:spLocks noChangeArrowheads="1"/>
            </p:cNvSpPr>
            <p:nvPr/>
          </p:nvSpPr>
          <p:spPr bwMode="auto">
            <a:xfrm>
              <a:off x="4171" y="2947"/>
              <a:ext cx="907" cy="453"/>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res</a:t>
              </a:r>
            </a:p>
          </p:txBody>
        </p:sp>
        <p:sp>
          <p:nvSpPr>
            <p:cNvPr id="7188" name="Rectangle 28"/>
            <p:cNvSpPr>
              <a:spLocks noChangeArrowheads="1"/>
            </p:cNvSpPr>
            <p:nvPr/>
          </p:nvSpPr>
          <p:spPr bwMode="auto">
            <a:xfrm>
              <a:off x="4171" y="2720"/>
              <a:ext cx="907" cy="227"/>
            </a:xfrm>
            <a:prstGeom prst="rect">
              <a:avLst/>
            </a:prstGeom>
            <a:solidFill>
              <a:srgbClr val="FF9900">
                <a:alpha val="50195"/>
              </a:srgbClr>
            </a:solidFill>
            <a:ln w="12700" algn="ctr">
              <a:solidFill>
                <a:schemeClr val="tx1"/>
              </a:solidFill>
              <a:miter lim="800000"/>
              <a:headEnd/>
              <a:tailEnd/>
            </a:ln>
          </p:spPr>
          <p:txBody>
            <a:bodyPr wrap="none" anchor="ctr"/>
            <a:lstStyle/>
            <a:p>
              <a:pPr algn="ctr"/>
              <a:r>
                <a:rPr lang="en-US" sz="1600" b="1">
                  <a:latin typeface="Courier New" pitchFamily="49" charset="0"/>
                  <a:cs typeface="Courier New" pitchFamily="49" charset="0"/>
                </a:rPr>
                <a:t>i</a:t>
              </a:r>
            </a:p>
          </p:txBody>
        </p:sp>
        <p:sp>
          <p:nvSpPr>
            <p:cNvPr id="7189" name="AutoShape 29"/>
            <p:cNvSpPr>
              <a:spLocks/>
            </p:cNvSpPr>
            <p:nvPr/>
          </p:nvSpPr>
          <p:spPr bwMode="auto">
            <a:xfrm>
              <a:off x="3853" y="2040"/>
              <a:ext cx="96" cy="1360"/>
            </a:xfrm>
            <a:prstGeom prst="leftBrace">
              <a:avLst>
                <a:gd name="adj1" fmla="val 11805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7190" name="Text Box 30"/>
            <p:cNvSpPr txBox="1">
              <a:spLocks noChangeArrowheads="1"/>
            </p:cNvSpPr>
            <p:nvPr/>
          </p:nvSpPr>
          <p:spPr bwMode="auto">
            <a:xfrm>
              <a:off x="3312" y="2601"/>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power</a:t>
              </a:r>
            </a:p>
          </p:txBody>
        </p:sp>
        <p:sp>
          <p:nvSpPr>
            <p:cNvPr id="7191" name="Rectangle 32"/>
            <p:cNvSpPr>
              <a:spLocks noChangeArrowheads="1"/>
            </p:cNvSpPr>
            <p:nvPr/>
          </p:nvSpPr>
          <p:spPr bwMode="auto">
            <a:xfrm>
              <a:off x="4171" y="2040"/>
              <a:ext cx="907" cy="136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grpSp>
      <p:sp>
        <p:nvSpPr>
          <p:cNvPr id="17" name="Text Box 34"/>
          <p:cNvSpPr txBox="1">
            <a:spLocks noChangeArrowheads="1"/>
          </p:cNvSpPr>
          <p:nvPr/>
        </p:nvSpPr>
        <p:spPr bwMode="auto">
          <a:xfrm>
            <a:off x="8077200" y="2986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2</a:t>
            </a:r>
          </a:p>
        </p:txBody>
      </p:sp>
      <p:sp>
        <p:nvSpPr>
          <p:cNvPr id="18" name="Text Box 35"/>
          <p:cNvSpPr txBox="1">
            <a:spLocks noChangeArrowheads="1"/>
          </p:cNvSpPr>
          <p:nvPr/>
        </p:nvSpPr>
        <p:spPr bwMode="auto">
          <a:xfrm>
            <a:off x="8077200" y="3505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20</a:t>
            </a:r>
          </a:p>
        </p:txBody>
      </p:sp>
      <p:sp>
        <p:nvSpPr>
          <p:cNvPr id="19" name="Text Box 36"/>
          <p:cNvSpPr txBox="1">
            <a:spLocks noChangeArrowheads="1"/>
          </p:cNvSpPr>
          <p:nvPr/>
        </p:nvSpPr>
        <p:spPr bwMode="auto">
          <a:xfrm>
            <a:off x="8077200" y="2971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3</a:t>
            </a:r>
          </a:p>
        </p:txBody>
      </p:sp>
      <p:sp>
        <p:nvSpPr>
          <p:cNvPr id="20" name="Text Box 37"/>
          <p:cNvSpPr txBox="1">
            <a:spLocks noChangeArrowheads="1"/>
          </p:cNvSpPr>
          <p:nvPr/>
        </p:nvSpPr>
        <p:spPr bwMode="auto">
          <a:xfrm>
            <a:off x="8077200" y="34909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15</a:t>
            </a:r>
          </a:p>
        </p:txBody>
      </p:sp>
      <p:sp>
        <p:nvSpPr>
          <p:cNvPr id="21" name="Text Box 38"/>
          <p:cNvSpPr txBox="1">
            <a:spLocks noChangeArrowheads="1"/>
          </p:cNvSpPr>
          <p:nvPr/>
        </p:nvSpPr>
        <p:spPr bwMode="auto">
          <a:xfrm>
            <a:off x="8077200" y="2971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5</a:t>
            </a:r>
          </a:p>
        </p:txBody>
      </p:sp>
      <p:sp>
        <p:nvSpPr>
          <p:cNvPr id="22" name="Text Box 39"/>
          <p:cNvSpPr txBox="1">
            <a:spLocks noChangeArrowheads="1"/>
          </p:cNvSpPr>
          <p:nvPr/>
        </p:nvSpPr>
        <p:spPr bwMode="auto">
          <a:xfrm>
            <a:off x="8077200" y="34909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t> = 17</a:t>
            </a:r>
          </a:p>
        </p:txBody>
      </p:sp>
      <p:pic>
        <p:nvPicPr>
          <p:cNvPr id="71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36639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84"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10200"/>
            <a:ext cx="6724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xit" presetSubtype="4" fill="hold" nodeType="clickEffect">
                                  <p:stCondLst>
                                    <p:cond delay="0"/>
                                  </p:stCondLst>
                                  <p:childTnLst>
                                    <p:animEffect transition="out" filter="wipe(down)">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xit" presetSubtype="4" fill="hold" nodeType="clickEffect">
                                  <p:stCondLst>
                                    <p:cond delay="0"/>
                                  </p:stCondLst>
                                  <p:childTnLst>
                                    <p:animEffect transition="out" filter="wipe(down)">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1000"/>
                                        <p:tgtEl>
                                          <p:spTgt spid="19"/>
                                        </p:tgtEl>
                                      </p:cBhvr>
                                    </p:animEffect>
                                    <p:set>
                                      <p:cBhvr>
                                        <p:cTn id="56" dur="1" fill="hold">
                                          <p:stCondLst>
                                            <p:cond delay="999"/>
                                          </p:stCondLst>
                                        </p:cTn>
                                        <p:tgtEl>
                                          <p:spTgt spid="19"/>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1000"/>
                                        <p:tgtEl>
                                          <p:spTgt spid="20"/>
                                        </p:tgtEl>
                                      </p:cBhvr>
                                    </p:animEffect>
                                    <p:set>
                                      <p:cBhvr>
                                        <p:cTn id="59" dur="1" fill="hold">
                                          <p:stCondLst>
                                            <p:cond delay="999"/>
                                          </p:stCondLst>
                                        </p:cTn>
                                        <p:tgtEl>
                                          <p:spTgt spid="20"/>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up)">
                                      <p:cBhvr>
                                        <p:cTn id="64" dur="500"/>
                                        <p:tgtEl>
                                          <p:spTgt spid="2"/>
                                        </p:tgtEl>
                                      </p:cBhvr>
                                    </p:animEffect>
                                  </p:childTnLst>
                                </p:cTn>
                              </p:par>
                              <p:par>
                                <p:cTn id="65" presetID="10" presetClass="entr"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xit" presetSubtype="4" fill="hold" nodeType="clickEffect">
                                  <p:stCondLst>
                                    <p:cond delay="0"/>
                                  </p:stCondLst>
                                  <p:childTnLst>
                                    <p:animEffect transition="out" filter="wipe(down)">
                                      <p:cBhvr>
                                        <p:cTn id="74" dur="500"/>
                                        <p:tgtEl>
                                          <p:spTgt spid="2"/>
                                        </p:tgtEl>
                                      </p:cBhvr>
                                    </p:animEffect>
                                    <p:set>
                                      <p:cBhvr>
                                        <p:cTn id="75" dur="1" fill="hold">
                                          <p:stCondLst>
                                            <p:cond delay="499"/>
                                          </p:stCondLst>
                                        </p:cTn>
                                        <p:tgtEl>
                                          <p:spTgt spid="2"/>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1000"/>
                                        <p:tgtEl>
                                          <p:spTgt spid="21"/>
                                        </p:tgtEl>
                                      </p:cBhvr>
                                    </p:animEffect>
                                    <p:set>
                                      <p:cBhvr>
                                        <p:cTn id="78" dur="1" fill="hold">
                                          <p:stCondLst>
                                            <p:cond delay="999"/>
                                          </p:stCondLst>
                                        </p:cTn>
                                        <p:tgtEl>
                                          <p:spTgt spid="2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1000"/>
                                        <p:tgtEl>
                                          <p:spTgt spid="22"/>
                                        </p:tgtEl>
                                      </p:cBhvr>
                                    </p:animEffect>
                                    <p:set>
                                      <p:cBhvr>
                                        <p:cTn id="81"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7" grpId="0"/>
      <p:bldP spid="17" grpId="1"/>
      <p:bldP spid="18" grpId="0"/>
      <p:bldP spid="18" grpId="1"/>
      <p:bldP spid="19" grpId="0"/>
      <p:bldP spid="19" grpId="1"/>
      <p:bldP spid="20" grpId="0"/>
      <p:bldP spid="20" grpId="1"/>
      <p:bldP spid="21" grpId="0"/>
      <p:bldP spid="21" grpId="1"/>
      <p:bldP spid="22" grpId="0"/>
      <p:bldP spid="2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71683" name="Content Placeholder 4"/>
          <p:cNvSpPr>
            <a:spLocks noGrp="1"/>
          </p:cNvSpPr>
          <p:nvPr>
            <p:ph sz="quarter" idx="1"/>
          </p:nvPr>
        </p:nvSpPr>
        <p:spPr/>
        <p:txBody>
          <a:bodyPr/>
          <a:lstStyle/>
          <a:p>
            <a:pPr>
              <a:buFontTx/>
              <a:buNone/>
            </a:pPr>
            <a:r>
              <a:rPr lang="en-US" sz="2800" smtClean="0">
                <a:latin typeface="Arial" pitchFamily="34" charset="0"/>
                <a:cs typeface="Arial" pitchFamily="34" charset="0"/>
              </a:rPr>
              <a:t>Idea: Add address to the key</a:t>
            </a:r>
          </a:p>
          <a:p>
            <a:pPr>
              <a:buFontTx/>
              <a:buNone/>
            </a:pPr>
            <a:r>
              <a:rPr lang="en-US" sz="2800" smtClean="0">
                <a:latin typeface="Arial" pitchFamily="34" charset="0"/>
                <a:cs typeface="Arial" pitchFamily="34" charset="0"/>
              </a:rPr>
              <a:t>&gt;&gt;&gt; heights = {[</a:t>
            </a:r>
            <a:r>
              <a:rPr lang="en-US" sz="2800" smtClean="0">
                <a:solidFill>
                  <a:srgbClr val="00B050"/>
                </a:solidFill>
                <a:latin typeface="Arial" pitchFamily="34" charset="0"/>
                <a:cs typeface="Arial" pitchFamily="34" charset="0"/>
              </a:rPr>
              <a:t>‘Alan Harper’</a:t>
            </a:r>
            <a:r>
              <a:rPr lang="en-US" sz="2800" smtClean="0">
                <a:latin typeface="Arial" pitchFamily="34" charset="0"/>
                <a:cs typeface="Arial" pitchFamily="34" charset="0"/>
              </a:rPr>
              <a:t>,</a:t>
            </a:r>
            <a:r>
              <a:rPr lang="en-US" sz="2800" smtClean="0">
                <a:solidFill>
                  <a:srgbClr val="00B050"/>
                </a:solidFill>
                <a:latin typeface="Arial" pitchFamily="34" charset="0"/>
                <a:cs typeface="Arial" pitchFamily="34" charset="0"/>
              </a:rPr>
              <a:t> ‘Malibu’</a:t>
            </a:r>
            <a:r>
              <a:rPr lang="en-US" sz="2800" smtClean="0">
                <a:latin typeface="Arial" pitchFamily="34" charset="0"/>
                <a:cs typeface="Arial" pitchFamily="34" charset="0"/>
              </a:rPr>
              <a:t>]:1.76}</a:t>
            </a:r>
          </a:p>
          <a:p>
            <a:pPr>
              <a:buFontTx/>
              <a:buNone/>
            </a:pPr>
            <a:r>
              <a:rPr lang="en-US" sz="2800" smtClean="0">
                <a:solidFill>
                  <a:srgbClr val="FF0000"/>
                </a:solidFill>
                <a:latin typeface="Arial" pitchFamily="34" charset="0"/>
                <a:cs typeface="Arial" pitchFamily="34" charset="0"/>
              </a:rPr>
              <a:t>Traceback (most recent call last):</a:t>
            </a:r>
          </a:p>
          <a:p>
            <a:pPr>
              <a:buFontTx/>
              <a:buNone/>
            </a:pPr>
            <a:r>
              <a:rPr lang="en-US" sz="2800" smtClean="0">
                <a:solidFill>
                  <a:srgbClr val="FF0000"/>
                </a:solidFill>
                <a:latin typeface="Arial" pitchFamily="34" charset="0"/>
                <a:cs typeface="Arial" pitchFamily="34" charset="0"/>
              </a:rPr>
              <a:t>  File "&lt;pyshell#46&gt;", line 1, in &lt;module&gt;</a:t>
            </a:r>
          </a:p>
          <a:p>
            <a:pPr>
              <a:buFontTx/>
              <a:buNone/>
            </a:pPr>
            <a:r>
              <a:rPr lang="en-US" sz="2800" smtClean="0">
                <a:solidFill>
                  <a:srgbClr val="FF0000"/>
                </a:solidFill>
                <a:latin typeface="Arial" pitchFamily="34" charset="0"/>
                <a:cs typeface="Arial" pitchFamily="34" charset="0"/>
              </a:rPr>
              <a:t>    heights = {['Alan Harper', 'Malibu']:1.76}</a:t>
            </a:r>
          </a:p>
          <a:p>
            <a:pPr>
              <a:buFontTx/>
              <a:buNone/>
            </a:pPr>
            <a:r>
              <a:rPr lang="en-US" sz="2800" smtClean="0">
                <a:solidFill>
                  <a:srgbClr val="FF0000"/>
                </a:solidFill>
                <a:latin typeface="Arial" pitchFamily="34" charset="0"/>
                <a:cs typeface="Arial" pitchFamily="34" charset="0"/>
              </a:rPr>
              <a:t>TypeError: unhashable type: 'list‘</a:t>
            </a:r>
          </a:p>
          <a:p>
            <a:pPr>
              <a:buFontTx/>
              <a:buNone/>
            </a:pPr>
            <a:endParaRPr lang="en-US" sz="2800" smtClean="0">
              <a:solidFill>
                <a:srgbClr val="FF0000"/>
              </a:solidFill>
              <a:latin typeface="Arial" pitchFamily="34" charset="0"/>
              <a:cs typeface="Arial" pitchFamily="34" charset="0"/>
            </a:endParaRPr>
          </a:p>
          <a:p>
            <a:pPr>
              <a:buFontTx/>
              <a:buNone/>
            </a:pPr>
            <a:r>
              <a:rPr lang="en-US" sz="2800" smtClean="0">
                <a:latin typeface="Arial" pitchFamily="34" charset="0"/>
                <a:cs typeface="Arial" pitchFamily="34" charset="0"/>
              </a:rPr>
              <a:t>What’s the problem?</a:t>
            </a:r>
          </a:p>
          <a:p>
            <a:pPr>
              <a:buFontTx/>
              <a:buNone/>
            </a:pPr>
            <a:endParaRPr lang="he-IL" sz="2400" smtClean="0">
              <a:latin typeface="Arial" pitchFamily="34" charset="0"/>
              <a:cs typeface="Arial" pitchFamily="34" charset="0"/>
            </a:endParaRPr>
          </a:p>
        </p:txBody>
      </p:sp>
    </p:spTree>
    <p:extLst>
      <p:ext uri="{BB962C8B-B14F-4D97-AF65-F5344CB8AC3E}">
        <p14:creationId xmlns:p14="http://schemas.microsoft.com/office/powerpoint/2010/main" val="2829445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latin typeface="Times New Roman" pitchFamily="18" charset="0"/>
                <a:cs typeface="Times New Roman" pitchFamily="18" charset="0"/>
              </a:rPr>
              <a:t>Dictionaries</a:t>
            </a:r>
            <a:endParaRPr lang="he-IL" smtClean="0">
              <a:latin typeface="Times New Roman" pitchFamily="18" charset="0"/>
              <a:cs typeface="Times New Roman" pitchFamily="18" charset="0"/>
            </a:endParaRPr>
          </a:p>
        </p:txBody>
      </p:sp>
      <p:sp>
        <p:nvSpPr>
          <p:cNvPr id="72707" name="Content Placeholder 2"/>
          <p:cNvSpPr>
            <a:spLocks noGrp="1"/>
          </p:cNvSpPr>
          <p:nvPr>
            <p:ph idx="1"/>
          </p:nvPr>
        </p:nvSpPr>
        <p:spPr/>
        <p:txBody>
          <a:bodyPr/>
          <a:lstStyle/>
          <a:p>
            <a:pPr>
              <a:buFontTx/>
              <a:buNone/>
            </a:pPr>
            <a:r>
              <a:rPr lang="en-US" smtClean="0">
                <a:latin typeface="Arial" pitchFamily="34" charset="0"/>
                <a:cs typeface="Arial" pitchFamily="34" charset="0"/>
              </a:rPr>
              <a:t>Fix:</a:t>
            </a:r>
          </a:p>
          <a:p>
            <a:pPr>
              <a:buFontTx/>
              <a:buNone/>
            </a:pPr>
            <a:r>
              <a:rPr lang="en-US" smtClean="0">
                <a:latin typeface="Arial" pitchFamily="34" charset="0"/>
                <a:cs typeface="Arial" pitchFamily="34" charset="0"/>
              </a:rPr>
              <a:t>&gt;&gt;&gt; heights = {(</a:t>
            </a:r>
            <a:r>
              <a:rPr lang="en-US" smtClean="0">
                <a:solidFill>
                  <a:srgbClr val="00B050"/>
                </a:solidFill>
                <a:latin typeface="Arial" pitchFamily="34" charset="0"/>
                <a:cs typeface="Arial" pitchFamily="34" charset="0"/>
              </a:rPr>
              <a:t>‘Alan Harper’</a:t>
            </a:r>
            <a:r>
              <a:rPr lang="en-US" smtClean="0">
                <a:latin typeface="Arial" pitchFamily="34" charset="0"/>
                <a:cs typeface="Arial" pitchFamily="34" charset="0"/>
              </a:rPr>
              <a:t>,</a:t>
            </a:r>
            <a:r>
              <a:rPr lang="en-US" smtClean="0">
                <a:solidFill>
                  <a:srgbClr val="00B050"/>
                </a:solidFill>
                <a:latin typeface="Arial" pitchFamily="34" charset="0"/>
                <a:cs typeface="Arial" pitchFamily="34" charset="0"/>
              </a:rPr>
              <a:t> ‘Malibu’</a:t>
            </a:r>
            <a:r>
              <a:rPr lang="en-US" smtClean="0">
                <a:latin typeface="Arial" pitchFamily="34" charset="0"/>
                <a:cs typeface="Arial" pitchFamily="34" charset="0"/>
              </a:rPr>
              <a:t>):1.76}</a:t>
            </a:r>
          </a:p>
          <a:p>
            <a:pPr>
              <a:buFontTx/>
              <a:buNone/>
            </a:pPr>
            <a:r>
              <a:rPr lang="en-US" smtClean="0">
                <a:latin typeface="Arial" pitchFamily="34" charset="0"/>
                <a:cs typeface="Arial" pitchFamily="34" charset="0"/>
              </a:rPr>
              <a:t>&gt;&gt;&gt; heights</a:t>
            </a:r>
          </a:p>
          <a:p>
            <a:pPr>
              <a:buFontTx/>
              <a:buNone/>
            </a:pPr>
            <a:r>
              <a:rPr lang="en-US" smtClean="0">
                <a:solidFill>
                  <a:srgbClr val="0E29AE"/>
                </a:solidFill>
                <a:latin typeface="Arial" pitchFamily="34" charset="0"/>
                <a:cs typeface="Arial" pitchFamily="34" charset="0"/>
              </a:rPr>
              <a:t>{('Alan Harper', 'Malibu'): 1.76}</a:t>
            </a:r>
          </a:p>
          <a:p>
            <a:endParaRPr lang="he-IL" smtClean="0"/>
          </a:p>
        </p:txBody>
      </p:sp>
      <p:sp>
        <p:nvSpPr>
          <p:cNvPr id="727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802EA8A-01F1-4203-8E2A-81F09110A19D}" type="slidenum">
              <a:rPr lang="ar-SA" smtClean="0">
                <a:cs typeface="Arial" pitchFamily="34" charset="0"/>
              </a:rPr>
              <a:pPr eaLnBrk="1" hangingPunct="1"/>
              <a:t>31</a:t>
            </a:fld>
            <a:endParaRPr lang="en-US" smtClean="0">
              <a:cs typeface="Arial" pitchFamily="34" charset="0"/>
            </a:endParaRPr>
          </a:p>
        </p:txBody>
      </p:sp>
    </p:spTree>
    <p:extLst>
      <p:ext uri="{BB962C8B-B14F-4D97-AF65-F5344CB8AC3E}">
        <p14:creationId xmlns:p14="http://schemas.microsoft.com/office/powerpoint/2010/main" val="1508788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Dictionary Methods</a:t>
            </a:r>
            <a:endParaRPr lang="he-IL" smtClean="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143000"/>
            <a:ext cx="8991600" cy="5562600"/>
          </a:xfrm>
        </p:spPr>
        <p:txBody>
          <a:bodyPr>
            <a:normAutofit fontScale="62500" lnSpcReduction="20000"/>
          </a:bodyPr>
          <a:lstStyle/>
          <a:p>
            <a:pPr>
              <a:lnSpc>
                <a:spcPct val="150000"/>
              </a:lnSpc>
              <a:buFontTx/>
              <a:buNone/>
              <a:defRPr/>
            </a:pPr>
            <a:r>
              <a:rPr lang="en-US" b="1" dirty="0" smtClean="0">
                <a:latin typeface="Arial" pitchFamily="34" charset="0"/>
                <a:cs typeface="Arial" pitchFamily="34" charset="0"/>
              </a:rPr>
              <a:t>Default argument value</a:t>
            </a:r>
            <a:r>
              <a:rPr lang="en-US" dirty="0" smtClean="0">
                <a:latin typeface="Arial" pitchFamily="34" charset="0"/>
                <a:cs typeface="Arial" pitchFamily="34" charset="0"/>
              </a:rPr>
              <a:t>: An argument shown in [] has a default value. If there are “not enough” arguments, the default value is assigned (must appear in the end of the arguments’ list).</a:t>
            </a:r>
          </a:p>
          <a:p>
            <a:pPr>
              <a:lnSpc>
                <a:spcPct val="150000"/>
              </a:lnSpc>
              <a:buFontTx/>
              <a:buNone/>
              <a:defRPr/>
            </a:pPr>
            <a:r>
              <a:rPr lang="en-US" sz="3800" dirty="0" smtClean="0">
                <a:solidFill>
                  <a:srgbClr val="00B050"/>
                </a:solidFill>
                <a:latin typeface="Arial" pitchFamily="34" charset="0"/>
                <a:cs typeface="Arial" pitchFamily="34" charset="0"/>
              </a:rPr>
              <a:t>D.get(k, [d]) </a:t>
            </a:r>
            <a:r>
              <a:rPr lang="en-US" sz="3800" dirty="0" smtClean="0">
                <a:latin typeface="Arial" pitchFamily="34" charset="0"/>
                <a:cs typeface="Arial" pitchFamily="34" charset="0"/>
              </a:rPr>
              <a:t>--  return D[k] for k in D, otherwise d (default: None).</a:t>
            </a:r>
          </a:p>
          <a:p>
            <a:pPr>
              <a:lnSpc>
                <a:spcPct val="150000"/>
              </a:lnSpc>
              <a:buFontTx/>
              <a:buNone/>
              <a:defRPr/>
            </a:pPr>
            <a:r>
              <a:rPr lang="en-US" sz="3800" dirty="0" err="1" smtClean="0">
                <a:solidFill>
                  <a:srgbClr val="00B050"/>
                </a:solidFill>
                <a:latin typeface="Arial" pitchFamily="34" charset="0"/>
                <a:cs typeface="Arial" pitchFamily="34" charset="0"/>
              </a:rPr>
              <a:t>D.has_key</a:t>
            </a:r>
            <a:r>
              <a:rPr lang="en-US" sz="3800" dirty="0" smtClean="0">
                <a:solidFill>
                  <a:srgbClr val="00B050"/>
                </a:solidFill>
                <a:latin typeface="Arial" pitchFamily="34" charset="0"/>
                <a:cs typeface="Arial" pitchFamily="34" charset="0"/>
              </a:rPr>
              <a:t>(k) </a:t>
            </a:r>
            <a:r>
              <a:rPr lang="en-US" sz="3800" dirty="0" smtClean="0">
                <a:latin typeface="Arial" pitchFamily="34" charset="0"/>
                <a:cs typeface="Arial" pitchFamily="34" charset="0"/>
              </a:rPr>
              <a:t>-- True if D has a key k, False otherwise.</a:t>
            </a:r>
          </a:p>
          <a:p>
            <a:pPr>
              <a:lnSpc>
                <a:spcPct val="150000"/>
              </a:lnSpc>
              <a:buFontTx/>
              <a:buNone/>
              <a:defRPr/>
            </a:pPr>
            <a:r>
              <a:rPr lang="en-US" sz="3800" dirty="0" err="1" smtClean="0">
                <a:solidFill>
                  <a:srgbClr val="00B050"/>
                </a:solidFill>
                <a:latin typeface="Arial" pitchFamily="34" charset="0"/>
                <a:cs typeface="Arial" pitchFamily="34" charset="0"/>
              </a:rPr>
              <a:t>D.items</a:t>
            </a:r>
            <a:r>
              <a:rPr lang="en-US" sz="3800" dirty="0" smtClean="0">
                <a:solidFill>
                  <a:srgbClr val="00B050"/>
                </a:solidFill>
                <a:latin typeface="Arial" pitchFamily="34" charset="0"/>
                <a:cs typeface="Arial" pitchFamily="34" charset="0"/>
              </a:rPr>
              <a:t>() </a:t>
            </a:r>
            <a:r>
              <a:rPr lang="en-US" sz="3800" dirty="0" smtClean="0">
                <a:latin typeface="Arial" pitchFamily="34" charset="0"/>
                <a:cs typeface="Arial" pitchFamily="34" charset="0"/>
              </a:rPr>
              <a:t>-- list of (key, value) pairs, as 2-tuples</a:t>
            </a:r>
          </a:p>
          <a:p>
            <a:pPr>
              <a:lnSpc>
                <a:spcPct val="150000"/>
              </a:lnSpc>
              <a:buFontTx/>
              <a:buNone/>
              <a:defRPr/>
            </a:pPr>
            <a:r>
              <a:rPr lang="en-US" sz="3800" dirty="0" err="1" smtClean="0">
                <a:solidFill>
                  <a:srgbClr val="00B050"/>
                </a:solidFill>
                <a:latin typeface="Arial" pitchFamily="34" charset="0"/>
                <a:cs typeface="Arial" pitchFamily="34" charset="0"/>
              </a:rPr>
              <a:t>D.keys</a:t>
            </a:r>
            <a:r>
              <a:rPr lang="en-US" sz="3800" dirty="0" smtClean="0">
                <a:solidFill>
                  <a:srgbClr val="00B050"/>
                </a:solidFill>
                <a:latin typeface="Arial" pitchFamily="34" charset="0"/>
                <a:cs typeface="Arial" pitchFamily="34" charset="0"/>
              </a:rPr>
              <a:t>() </a:t>
            </a:r>
            <a:r>
              <a:rPr lang="en-US" sz="3800" dirty="0" smtClean="0">
                <a:latin typeface="Arial" pitchFamily="34" charset="0"/>
                <a:cs typeface="Arial" pitchFamily="34" charset="0"/>
              </a:rPr>
              <a:t>-- list of D's keys</a:t>
            </a:r>
          </a:p>
          <a:p>
            <a:pPr>
              <a:lnSpc>
                <a:spcPct val="150000"/>
              </a:lnSpc>
              <a:buFontTx/>
              <a:buNone/>
              <a:defRPr/>
            </a:pPr>
            <a:r>
              <a:rPr lang="en-US" sz="3800" dirty="0" err="1" smtClean="0">
                <a:solidFill>
                  <a:srgbClr val="00B050"/>
                </a:solidFill>
                <a:latin typeface="Arial" pitchFamily="34" charset="0"/>
                <a:cs typeface="Arial" pitchFamily="34" charset="0"/>
              </a:rPr>
              <a:t>D.values</a:t>
            </a:r>
            <a:r>
              <a:rPr lang="en-US" sz="3800" dirty="0" smtClean="0">
                <a:solidFill>
                  <a:srgbClr val="00B050"/>
                </a:solidFill>
                <a:latin typeface="Arial" pitchFamily="34" charset="0"/>
                <a:cs typeface="Arial" pitchFamily="34" charset="0"/>
              </a:rPr>
              <a:t>() </a:t>
            </a:r>
            <a:r>
              <a:rPr lang="en-US" sz="3800" dirty="0" smtClean="0">
                <a:latin typeface="Arial" pitchFamily="34" charset="0"/>
                <a:cs typeface="Arial" pitchFamily="34" charset="0"/>
              </a:rPr>
              <a:t>-- list of D's values</a:t>
            </a:r>
          </a:p>
          <a:p>
            <a:pPr>
              <a:lnSpc>
                <a:spcPct val="150000"/>
              </a:lnSpc>
              <a:buFontTx/>
              <a:buNone/>
              <a:defRPr/>
            </a:pPr>
            <a:r>
              <a:rPr lang="en-US" sz="3800" dirty="0" smtClean="0">
                <a:solidFill>
                  <a:srgbClr val="00B050"/>
                </a:solidFill>
                <a:latin typeface="Arial" pitchFamily="34" charset="0"/>
                <a:cs typeface="Arial" pitchFamily="34" charset="0"/>
              </a:rPr>
              <a:t>D.pop(k, [d]) </a:t>
            </a:r>
            <a:r>
              <a:rPr lang="en-US" sz="3800" dirty="0" smtClean="0">
                <a:latin typeface="Arial" pitchFamily="34" charset="0"/>
                <a:cs typeface="Arial" pitchFamily="34" charset="0"/>
              </a:rPr>
              <a:t>-- remove the specified key k and return its value. If k is not found, return d.</a:t>
            </a:r>
          </a:p>
          <a:p>
            <a:pPr>
              <a:buFontTx/>
              <a:buNone/>
              <a:defRPr/>
            </a:pPr>
            <a:endParaRPr lang="en-US" dirty="0" smtClean="0">
              <a:latin typeface="Arial" pitchFamily="34" charset="0"/>
              <a:cs typeface="Arial" pitchFamily="34" charset="0"/>
            </a:endParaRPr>
          </a:p>
          <a:p>
            <a:pPr>
              <a:buFontTx/>
              <a:buNone/>
              <a:defRPr/>
            </a:pPr>
            <a:endParaRPr lang="he-IL" dirty="0">
              <a:latin typeface="Arial" pitchFamily="34" charset="0"/>
              <a:cs typeface="Arial" pitchFamily="34" charset="0"/>
            </a:endParaRPr>
          </a:p>
        </p:txBody>
      </p:sp>
    </p:spTree>
    <p:extLst>
      <p:ext uri="{BB962C8B-B14F-4D97-AF65-F5344CB8AC3E}">
        <p14:creationId xmlns:p14="http://schemas.microsoft.com/office/powerpoint/2010/main" val="314276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latin typeface="Times New Roman" pitchFamily="18" charset="0"/>
                <a:cs typeface="Times New Roman" pitchFamily="18" charset="0"/>
              </a:rPr>
              <a:t>Frequency Counter</a:t>
            </a:r>
            <a:endParaRPr lang="he-IL" smtClean="0">
              <a:latin typeface="Times New Roman" pitchFamily="18" charset="0"/>
              <a:cs typeface="Times New Roman" pitchFamily="18" charset="0"/>
            </a:endParaRPr>
          </a:p>
        </p:txBody>
      </p:sp>
      <p:sp>
        <p:nvSpPr>
          <p:cNvPr id="74755" name="Content Placeholder 4"/>
          <p:cNvSpPr>
            <a:spLocks noGrp="1"/>
          </p:cNvSpPr>
          <p:nvPr>
            <p:ph sz="quarter" idx="1"/>
          </p:nvPr>
        </p:nvSpPr>
        <p:spPr>
          <a:xfrm>
            <a:off x="914400" y="1447800"/>
            <a:ext cx="7772400" cy="2486025"/>
          </a:xfrm>
        </p:spPr>
        <p:txBody>
          <a:bodyPr/>
          <a:lstStyle/>
          <a:p>
            <a:pPr>
              <a:buFont typeface="Wingdings" pitchFamily="2" charset="2"/>
              <a:buChar char="§"/>
            </a:pPr>
            <a:r>
              <a:rPr lang="en-US" sz="2400" smtClean="0">
                <a:latin typeface="Arial" pitchFamily="34" charset="0"/>
                <a:cs typeface="Arial" pitchFamily="34" charset="0"/>
              </a:rPr>
              <a:t>Assume you want to learn about the frequencies of English letters.</a:t>
            </a:r>
          </a:p>
          <a:p>
            <a:pPr>
              <a:buFont typeface="Wingdings" pitchFamily="2" charset="2"/>
              <a:buChar char="§"/>
            </a:pPr>
            <a:r>
              <a:rPr lang="en-US" sz="2400" smtClean="0">
                <a:latin typeface="Arial" pitchFamily="34" charset="0"/>
                <a:cs typeface="Arial" pitchFamily="34" charset="0"/>
              </a:rPr>
              <a:t>You find a long and representative text and start counting.</a:t>
            </a:r>
          </a:p>
          <a:p>
            <a:pPr>
              <a:buFont typeface="Wingdings" pitchFamily="2" charset="2"/>
              <a:buChar char="§"/>
            </a:pPr>
            <a:r>
              <a:rPr lang="en-US" sz="2400" smtClean="0">
                <a:latin typeface="Arial" pitchFamily="34" charset="0"/>
                <a:cs typeface="Arial" pitchFamily="34" charset="0"/>
              </a:rPr>
              <a:t>Which data structure will you use to keep your findings?</a:t>
            </a:r>
          </a:p>
        </p:txBody>
      </p:sp>
      <p:sp>
        <p:nvSpPr>
          <p:cNvPr id="6" name="TextBox 5"/>
          <p:cNvSpPr txBox="1"/>
          <p:nvPr/>
        </p:nvSpPr>
        <p:spPr>
          <a:xfrm>
            <a:off x="304800" y="4581525"/>
            <a:ext cx="8610600" cy="522288"/>
          </a:xfrm>
          <a:prstGeom prst="rect">
            <a:avLst/>
          </a:prstGeom>
          <a:noFill/>
          <a:ln>
            <a:solidFill>
              <a:schemeClr val="tx1"/>
            </a:solidFill>
          </a:ln>
        </p:spPr>
        <p:txBody>
          <a:bodyPr rtlCol="1">
            <a:spAutoFit/>
          </a:bodyPr>
          <a:lstStyle/>
          <a:p>
            <a:pPr algn="ctr">
              <a:defRPr/>
            </a:pPr>
            <a:r>
              <a:rPr lang="en-US" sz="2800" dirty="0"/>
              <a:t>s </a:t>
            </a:r>
            <a:r>
              <a:rPr lang="en-US" sz="2800" dirty="0">
                <a:solidFill>
                  <a:srgbClr val="C00000"/>
                </a:solidFill>
              </a:rPr>
              <a:t>u </a:t>
            </a:r>
            <a:r>
              <a:rPr lang="en-US" sz="2800" dirty="0">
                <a:solidFill>
                  <a:srgbClr val="F4910C"/>
                </a:solidFill>
              </a:rPr>
              <a:t>p</a:t>
            </a:r>
            <a:r>
              <a:rPr lang="en-US" sz="2800" dirty="0"/>
              <a:t> </a:t>
            </a:r>
            <a:r>
              <a:rPr lang="en-US" sz="2800" dirty="0">
                <a:solidFill>
                  <a:srgbClr val="00B050"/>
                </a:solidFill>
              </a:rPr>
              <a:t>e</a:t>
            </a:r>
            <a:r>
              <a:rPr lang="en-US" sz="2800" dirty="0"/>
              <a:t> </a:t>
            </a:r>
            <a:r>
              <a:rPr lang="en-US" sz="2800" dirty="0">
                <a:solidFill>
                  <a:srgbClr val="0E29AE"/>
                </a:solidFill>
              </a:rPr>
              <a:t>r</a:t>
            </a:r>
            <a:r>
              <a:rPr lang="en-US" sz="2800" dirty="0"/>
              <a:t> </a:t>
            </a:r>
            <a:r>
              <a:rPr lang="en-US" sz="2800" dirty="0">
                <a:solidFill>
                  <a:srgbClr val="003366"/>
                </a:solidFill>
              </a:rPr>
              <a:t>c</a:t>
            </a:r>
            <a:r>
              <a:rPr lang="en-US" sz="2800" dirty="0"/>
              <a:t> </a:t>
            </a:r>
            <a:r>
              <a:rPr lang="en-US" sz="2800" dirty="0">
                <a:solidFill>
                  <a:schemeClr val="accent4">
                    <a:lumMod val="75000"/>
                  </a:schemeClr>
                </a:solidFill>
              </a:rPr>
              <a:t>a</a:t>
            </a:r>
            <a:r>
              <a:rPr lang="en-US" sz="2800" dirty="0"/>
              <a:t> </a:t>
            </a:r>
            <a:r>
              <a:rPr lang="en-US" sz="2800" dirty="0">
                <a:solidFill>
                  <a:srgbClr val="00B0F0"/>
                </a:solidFill>
              </a:rPr>
              <a:t>l</a:t>
            </a:r>
            <a:r>
              <a:rPr lang="en-US" sz="2800" dirty="0"/>
              <a:t> </a:t>
            </a:r>
            <a:r>
              <a:rPr lang="en-US" sz="2800" dirty="0" err="1">
                <a:solidFill>
                  <a:srgbClr val="FF33CC"/>
                </a:solidFill>
              </a:rPr>
              <a:t>i</a:t>
            </a:r>
            <a:r>
              <a:rPr lang="en-US" sz="2800" dirty="0"/>
              <a:t> f </a:t>
            </a:r>
            <a:r>
              <a:rPr lang="en-US" sz="2800" dirty="0">
                <a:solidFill>
                  <a:srgbClr val="0E29AE"/>
                </a:solidFill>
              </a:rPr>
              <a:t>r</a:t>
            </a:r>
            <a:r>
              <a:rPr lang="en-US" sz="2800" dirty="0"/>
              <a:t> </a:t>
            </a:r>
            <a:r>
              <a:rPr lang="en-US" sz="2800" dirty="0">
                <a:solidFill>
                  <a:schemeClr val="accent4">
                    <a:lumMod val="75000"/>
                  </a:schemeClr>
                </a:solidFill>
              </a:rPr>
              <a:t>a</a:t>
            </a:r>
            <a:r>
              <a:rPr lang="en-US" sz="2800" dirty="0"/>
              <a:t> </a:t>
            </a:r>
            <a:r>
              <a:rPr lang="en-US" sz="2800" dirty="0">
                <a:solidFill>
                  <a:schemeClr val="tx2">
                    <a:lumMod val="75000"/>
                  </a:schemeClr>
                </a:solidFill>
              </a:rPr>
              <a:t>g</a:t>
            </a:r>
            <a:r>
              <a:rPr lang="en-US" sz="2800" dirty="0"/>
              <a:t> </a:t>
            </a:r>
            <a:r>
              <a:rPr lang="en-US" sz="2800" dirty="0" err="1">
                <a:solidFill>
                  <a:srgbClr val="FF33CC"/>
                </a:solidFill>
              </a:rPr>
              <a:t>i</a:t>
            </a:r>
            <a:r>
              <a:rPr lang="en-US" sz="2800" dirty="0"/>
              <a:t> </a:t>
            </a:r>
            <a:r>
              <a:rPr lang="en-US" sz="2800" dirty="0">
                <a:solidFill>
                  <a:srgbClr val="00B0F0"/>
                </a:solidFill>
              </a:rPr>
              <a:t>l</a:t>
            </a:r>
            <a:r>
              <a:rPr lang="en-US" sz="2800" dirty="0"/>
              <a:t> </a:t>
            </a:r>
            <a:r>
              <a:rPr lang="en-US" sz="2800" dirty="0" err="1">
                <a:solidFill>
                  <a:srgbClr val="FF33CC"/>
                </a:solidFill>
              </a:rPr>
              <a:t>i</a:t>
            </a:r>
            <a:r>
              <a:rPr lang="en-US" sz="2800" dirty="0"/>
              <a:t> s </a:t>
            </a:r>
            <a:r>
              <a:rPr lang="en-US" sz="2800" dirty="0">
                <a:solidFill>
                  <a:srgbClr val="FF0000"/>
                </a:solidFill>
              </a:rPr>
              <a:t>t</a:t>
            </a:r>
            <a:r>
              <a:rPr lang="en-US" sz="2800" dirty="0"/>
              <a:t> </a:t>
            </a:r>
            <a:r>
              <a:rPr lang="en-US" sz="2800" dirty="0" err="1">
                <a:solidFill>
                  <a:srgbClr val="FF33CC"/>
                </a:solidFill>
              </a:rPr>
              <a:t>i</a:t>
            </a:r>
            <a:r>
              <a:rPr lang="en-US" sz="2800" dirty="0"/>
              <a:t> </a:t>
            </a:r>
            <a:r>
              <a:rPr lang="en-US" sz="2800" dirty="0">
                <a:solidFill>
                  <a:srgbClr val="7030A0"/>
                </a:solidFill>
              </a:rPr>
              <a:t>c</a:t>
            </a:r>
            <a:r>
              <a:rPr lang="en-US" sz="2800" dirty="0"/>
              <a:t> </a:t>
            </a:r>
            <a:r>
              <a:rPr lang="en-US" sz="2800" dirty="0">
                <a:solidFill>
                  <a:srgbClr val="00B050"/>
                </a:solidFill>
              </a:rPr>
              <a:t>e</a:t>
            </a:r>
            <a:r>
              <a:rPr lang="en-US" sz="2800" dirty="0"/>
              <a:t> </a:t>
            </a:r>
            <a:r>
              <a:rPr lang="en-US" sz="2800" dirty="0">
                <a:solidFill>
                  <a:srgbClr val="009999"/>
                </a:solidFill>
              </a:rPr>
              <a:t>x</a:t>
            </a:r>
            <a:r>
              <a:rPr lang="en-US" sz="2800" dirty="0"/>
              <a:t> </a:t>
            </a:r>
            <a:r>
              <a:rPr lang="en-US" sz="2800" dirty="0">
                <a:solidFill>
                  <a:srgbClr val="F4910C"/>
                </a:solidFill>
              </a:rPr>
              <a:t>p</a:t>
            </a:r>
            <a:r>
              <a:rPr lang="en-US" sz="2800" dirty="0"/>
              <a:t> </a:t>
            </a:r>
            <a:r>
              <a:rPr lang="en-US" sz="2800" dirty="0" err="1">
                <a:solidFill>
                  <a:srgbClr val="FF33CC"/>
                </a:solidFill>
              </a:rPr>
              <a:t>i</a:t>
            </a:r>
            <a:r>
              <a:rPr lang="en-US" sz="2800" dirty="0"/>
              <a:t> </a:t>
            </a:r>
            <a:r>
              <a:rPr lang="en-US" sz="2800" dirty="0">
                <a:solidFill>
                  <a:schemeClr val="accent4">
                    <a:lumMod val="75000"/>
                  </a:schemeClr>
                </a:solidFill>
              </a:rPr>
              <a:t>a</a:t>
            </a:r>
            <a:r>
              <a:rPr lang="en-US" sz="2800" dirty="0"/>
              <a:t> </a:t>
            </a:r>
            <a:r>
              <a:rPr lang="en-US" sz="2800" dirty="0">
                <a:solidFill>
                  <a:srgbClr val="00B0F0"/>
                </a:solidFill>
              </a:rPr>
              <a:t>l</a:t>
            </a:r>
            <a:r>
              <a:rPr lang="en-US" sz="2800" dirty="0"/>
              <a:t> </a:t>
            </a:r>
            <a:r>
              <a:rPr lang="en-US" sz="2800" dirty="0" err="1">
                <a:solidFill>
                  <a:srgbClr val="FF33CC"/>
                </a:solidFill>
              </a:rPr>
              <a:t>i</a:t>
            </a:r>
            <a:r>
              <a:rPr lang="en-US" sz="2800" dirty="0"/>
              <a:t> </a:t>
            </a:r>
            <a:r>
              <a:rPr lang="en-US" sz="2800" dirty="0">
                <a:solidFill>
                  <a:srgbClr val="008000"/>
                </a:solidFill>
              </a:rPr>
              <a:t>d</a:t>
            </a:r>
            <a:r>
              <a:rPr lang="en-US" sz="2800" dirty="0"/>
              <a:t> </a:t>
            </a:r>
            <a:r>
              <a:rPr lang="en-US" sz="2800" dirty="0">
                <a:solidFill>
                  <a:srgbClr val="6600FF"/>
                </a:solidFill>
              </a:rPr>
              <a:t>o</a:t>
            </a:r>
            <a:r>
              <a:rPr lang="en-US" sz="2800" dirty="0"/>
              <a:t> </a:t>
            </a:r>
            <a:r>
              <a:rPr lang="en-US" sz="2800" dirty="0">
                <a:solidFill>
                  <a:srgbClr val="003366"/>
                </a:solidFill>
              </a:rPr>
              <a:t>c</a:t>
            </a:r>
            <a:r>
              <a:rPr lang="en-US" sz="2800" dirty="0"/>
              <a:t> </a:t>
            </a:r>
            <a:r>
              <a:rPr lang="en-US" sz="2800" dirty="0" err="1">
                <a:solidFill>
                  <a:srgbClr val="FF33CC"/>
                </a:solidFill>
              </a:rPr>
              <a:t>i</a:t>
            </a:r>
            <a:r>
              <a:rPr lang="en-US" sz="2800" dirty="0"/>
              <a:t> </a:t>
            </a:r>
            <a:r>
              <a:rPr lang="en-US" sz="2800" dirty="0">
                <a:solidFill>
                  <a:srgbClr val="6600FF"/>
                </a:solidFill>
              </a:rPr>
              <a:t>o</a:t>
            </a:r>
            <a:r>
              <a:rPr lang="en-US" sz="2800" dirty="0"/>
              <a:t> </a:t>
            </a:r>
            <a:r>
              <a:rPr lang="en-US" sz="2800" dirty="0">
                <a:solidFill>
                  <a:srgbClr val="C00000"/>
                </a:solidFill>
              </a:rPr>
              <a:t>u </a:t>
            </a:r>
            <a:r>
              <a:rPr lang="en-US" sz="2800" dirty="0"/>
              <a:t>s</a:t>
            </a:r>
            <a:endParaRPr lang="he-IL" sz="2800" dirty="0"/>
          </a:p>
        </p:txBody>
      </p:sp>
    </p:spTree>
    <p:extLst>
      <p:ext uri="{BB962C8B-B14F-4D97-AF65-F5344CB8AC3E}">
        <p14:creationId xmlns:p14="http://schemas.microsoft.com/office/powerpoint/2010/main" val="915703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304800"/>
            <a:ext cx="8229600" cy="1143000"/>
          </a:xfrm>
        </p:spPr>
        <p:txBody>
          <a:bodyPr/>
          <a:lstStyle/>
          <a:p>
            <a:r>
              <a:rPr lang="en-US" smtClean="0">
                <a:latin typeface="Times New Roman" pitchFamily="18" charset="0"/>
                <a:cs typeface="Times New Roman" pitchFamily="18" charset="0"/>
              </a:rPr>
              <a:t>Frequency Counter</a:t>
            </a:r>
            <a:endParaRPr lang="he-IL" smtClean="0">
              <a:latin typeface="Times New Roman" pitchFamily="18" charset="0"/>
              <a:cs typeface="Times New Roman" pitchFamily="18" charset="0"/>
            </a:endParaRPr>
          </a:p>
        </p:txBody>
      </p:sp>
      <p:sp>
        <p:nvSpPr>
          <p:cNvPr id="75779" name="Content Placeholder 4"/>
          <p:cNvSpPr>
            <a:spLocks noGrp="1"/>
          </p:cNvSpPr>
          <p:nvPr>
            <p:ph sz="quarter" idx="1"/>
          </p:nvPr>
        </p:nvSpPr>
        <p:spPr/>
        <p:txBody>
          <a:bodyPr/>
          <a:lstStyle/>
          <a:p>
            <a:pPr>
              <a:buFontTx/>
              <a:buNone/>
            </a:pPr>
            <a:r>
              <a:rPr lang="en-US" sz="2800" dirty="0" smtClean="0"/>
              <a:t>     text </a:t>
            </a:r>
            <a:r>
              <a:rPr lang="en-US" sz="2800" dirty="0">
                <a:solidFill>
                  <a:srgbClr val="A52A2A"/>
                </a:solidFill>
              </a:rPr>
              <a:t>=</a:t>
            </a:r>
            <a:r>
              <a:rPr lang="en-US" sz="2800" dirty="0"/>
              <a:t> </a:t>
            </a:r>
            <a:r>
              <a:rPr lang="en-US" sz="2800" dirty="0">
                <a:solidFill>
                  <a:srgbClr val="228B22"/>
                </a:solidFill>
              </a:rPr>
              <a:t>"supercalifragilisticexpialidocious"</a:t>
            </a:r>
            <a:r>
              <a:rPr lang="en-US" sz="2800" dirty="0"/>
              <a:t/>
            </a:r>
            <a:br>
              <a:rPr lang="en-US" sz="2800" dirty="0"/>
            </a:br>
            <a:r>
              <a:rPr lang="en-US" sz="2800" dirty="0"/>
              <a:t/>
            </a:r>
            <a:br>
              <a:rPr lang="en-US" sz="2800" dirty="0"/>
            </a:br>
            <a:r>
              <a:rPr lang="en-US" sz="2800" dirty="0">
                <a:solidFill>
                  <a:srgbClr val="DC143C"/>
                </a:solidFill>
              </a:rPr>
              <a:t># count letters</a:t>
            </a:r>
            <a:r>
              <a:rPr lang="en-US" sz="2800" dirty="0"/>
              <a:t/>
            </a:r>
            <a:br>
              <a:rPr lang="en-US" sz="2800" dirty="0"/>
            </a:br>
            <a:r>
              <a:rPr lang="en-US" sz="2800" dirty="0" err="1"/>
              <a:t>char_count</a:t>
            </a:r>
            <a:r>
              <a:rPr lang="en-US" sz="2800" dirty="0"/>
              <a:t> </a:t>
            </a:r>
            <a:r>
              <a:rPr lang="en-US" sz="2800" dirty="0">
                <a:solidFill>
                  <a:srgbClr val="A52A2A"/>
                </a:solidFill>
              </a:rPr>
              <a:t>=</a:t>
            </a:r>
            <a:r>
              <a:rPr lang="en-US" sz="2800" dirty="0"/>
              <a:t> {}</a:t>
            </a:r>
            <a:br>
              <a:rPr lang="en-US" sz="2800" dirty="0"/>
            </a:br>
            <a:r>
              <a:rPr lang="en-US" sz="2800" dirty="0">
                <a:solidFill>
                  <a:srgbClr val="FF8C00"/>
                </a:solidFill>
              </a:rPr>
              <a:t>for</a:t>
            </a:r>
            <a:r>
              <a:rPr lang="en-US" sz="2800" dirty="0"/>
              <a:t> char </a:t>
            </a:r>
            <a:r>
              <a:rPr lang="en-US" sz="2800" dirty="0">
                <a:solidFill>
                  <a:srgbClr val="FF8C00"/>
                </a:solidFill>
              </a:rPr>
              <a:t>in</a:t>
            </a:r>
            <a:r>
              <a:rPr lang="en-US" sz="2800" dirty="0"/>
              <a:t> text:</a:t>
            </a:r>
            <a:br>
              <a:rPr lang="en-US" sz="2800" dirty="0"/>
            </a:br>
            <a:r>
              <a:rPr lang="en-US" sz="2800" dirty="0"/>
              <a:t>    </a:t>
            </a:r>
            <a:r>
              <a:rPr lang="en-US" sz="2800" dirty="0" err="1" smtClean="0"/>
              <a:t>char_count</a:t>
            </a:r>
            <a:r>
              <a:rPr lang="en-US" sz="2800" dirty="0" smtClean="0"/>
              <a:t>[char</a:t>
            </a:r>
            <a:r>
              <a:rPr lang="en-US" sz="2800" dirty="0"/>
              <a:t>] </a:t>
            </a:r>
            <a:r>
              <a:rPr lang="en-US" sz="2800" dirty="0" smtClean="0">
                <a:solidFill>
                  <a:srgbClr val="A52A2A"/>
                </a:solidFill>
              </a:rPr>
              <a:t>=</a:t>
            </a:r>
            <a:r>
              <a:rPr lang="en-US" sz="2800" dirty="0"/>
              <a:t> </a:t>
            </a:r>
            <a:r>
              <a:rPr lang="en-US" sz="2800" dirty="0" err="1" smtClean="0"/>
              <a:t>char_count.get</a:t>
            </a:r>
            <a:r>
              <a:rPr lang="en-US" sz="2800" dirty="0" smtClean="0"/>
              <a:t>(char, 0) + 1</a:t>
            </a:r>
            <a:r>
              <a:rPr lang="en-US" sz="2800" dirty="0"/>
              <a:t/>
            </a:r>
            <a:br>
              <a:rPr lang="en-US" sz="2800" dirty="0"/>
            </a:br>
            <a:r>
              <a:rPr lang="en-US" sz="2800" dirty="0"/>
              <a:t/>
            </a:r>
            <a:br>
              <a:rPr lang="en-US" sz="2800" dirty="0"/>
            </a:br>
            <a:r>
              <a:rPr lang="en-US" sz="2800" dirty="0">
                <a:solidFill>
                  <a:srgbClr val="DC143C"/>
                </a:solidFill>
              </a:rPr>
              <a:t># sort alphabetically</a:t>
            </a:r>
            <a:r>
              <a:rPr lang="en-US" sz="2800" dirty="0"/>
              <a:t/>
            </a:r>
            <a:br>
              <a:rPr lang="en-US" sz="2800" dirty="0"/>
            </a:br>
            <a:r>
              <a:rPr lang="en-US" sz="2800" dirty="0" err="1"/>
              <a:t>sorted_char_tuples</a:t>
            </a:r>
            <a:r>
              <a:rPr lang="en-US" sz="2800" dirty="0"/>
              <a:t> </a:t>
            </a:r>
            <a:r>
              <a:rPr lang="en-US" sz="2800" dirty="0">
                <a:solidFill>
                  <a:srgbClr val="A52A2A"/>
                </a:solidFill>
              </a:rPr>
              <a:t>=</a:t>
            </a:r>
            <a:r>
              <a:rPr lang="en-US" sz="2800" dirty="0"/>
              <a:t> </a:t>
            </a:r>
            <a:r>
              <a:rPr lang="en-US" sz="2800" dirty="0">
                <a:solidFill>
                  <a:srgbClr val="800080"/>
                </a:solidFill>
              </a:rPr>
              <a:t>sorted</a:t>
            </a:r>
            <a:r>
              <a:rPr lang="en-US" sz="2800" dirty="0"/>
              <a:t>(</a:t>
            </a:r>
            <a:r>
              <a:rPr lang="en-US" sz="2800" dirty="0" err="1"/>
              <a:t>char_count.items</a:t>
            </a:r>
            <a:r>
              <a:rPr lang="en-US" sz="2800" dirty="0"/>
              <a:t>())</a:t>
            </a:r>
            <a:endParaRPr lang="en-US" sz="2800" dirty="0" smtClean="0">
              <a:latin typeface="Arial" pitchFamily="34" charset="0"/>
              <a:cs typeface="Arial" pitchFamily="34" charset="0"/>
            </a:endParaRPr>
          </a:p>
        </p:txBody>
      </p:sp>
    </p:spTree>
    <p:extLst>
      <p:ext uri="{BB962C8B-B14F-4D97-AF65-F5344CB8AC3E}">
        <p14:creationId xmlns:p14="http://schemas.microsoft.com/office/powerpoint/2010/main" val="13013144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latin typeface="Times New Roman" pitchFamily="18" charset="0"/>
                <a:cs typeface="Times New Roman" pitchFamily="18" charset="0"/>
              </a:rPr>
              <a:t>Frequency Counter</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lnSpcReduction="10000"/>
          </a:bodyPr>
          <a:lstStyle/>
          <a:p>
            <a:pPr>
              <a:buFontTx/>
              <a:buNone/>
              <a:defRPr/>
            </a:pPr>
            <a:r>
              <a:rPr lang="en-US" sz="2400" dirty="0" smtClean="0">
                <a:solidFill>
                  <a:srgbClr val="FF0000"/>
                </a:solidFill>
                <a:latin typeface="Arial" pitchFamily="34" charset="0"/>
                <a:cs typeface="Arial" pitchFamily="34" charset="0"/>
              </a:rPr>
              <a:t># print</a:t>
            </a:r>
            <a:endParaRPr lang="en-US" sz="2400" dirty="0" smtClean="0">
              <a:latin typeface="Arial" pitchFamily="34" charset="0"/>
              <a:cs typeface="Arial" pitchFamily="34" charset="0"/>
            </a:endParaRPr>
          </a:p>
          <a:p>
            <a:pPr>
              <a:buFontTx/>
              <a:buNone/>
              <a:defRPr/>
            </a:pP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char,count</a:t>
            </a:r>
            <a:r>
              <a:rPr lang="en-US" sz="2400" dirty="0" smtClean="0">
                <a:latin typeface="Arial" pitchFamily="34" charset="0"/>
                <a:cs typeface="Arial" pitchFamily="34" charset="0"/>
              </a:rPr>
              <a:t>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sorted_char_tuples</a:t>
            </a:r>
            <a:r>
              <a:rPr lang="en-US" sz="2400" dirty="0" smtClean="0">
                <a:latin typeface="Arial" pitchFamily="34" charset="0"/>
                <a:cs typeface="Arial" pitchFamily="34" charset="0"/>
              </a:rPr>
              <a:t>: 	</a:t>
            </a:r>
            <a:endParaRPr lang="en-US" sz="2400" dirty="0" smtClean="0">
              <a:solidFill>
                <a:srgbClr val="FF0000"/>
              </a:solidFill>
              <a:latin typeface="Arial" pitchFamily="34" charset="0"/>
              <a:cs typeface="Arial" pitchFamily="34" charset="0"/>
            </a:endParaRPr>
          </a:p>
          <a:p>
            <a:pPr>
              <a:buFontTx/>
              <a:buNone/>
              <a:defRPr/>
            </a:pPr>
            <a:r>
              <a:rPr lang="en-US" sz="2400" dirty="0" smtClean="0">
                <a:latin typeface="Arial" pitchFamily="34" charset="0"/>
                <a:cs typeface="Arial" pitchFamily="34" charset="0"/>
              </a:rPr>
              <a:t>	</a:t>
            </a:r>
            <a:r>
              <a:rPr lang="en-US" sz="2400" dirty="0" smtClean="0">
                <a:solidFill>
                  <a:srgbClr val="6600FF"/>
                </a:solidFill>
                <a:latin typeface="Arial" pitchFamily="34" charset="0"/>
                <a:cs typeface="Arial" pitchFamily="34" charset="0"/>
              </a:rPr>
              <a:t>print</a:t>
            </a:r>
            <a:r>
              <a:rPr lang="en-US" sz="2400" dirty="0" smtClean="0">
                <a:latin typeface="Arial" pitchFamily="34" charset="0"/>
                <a:cs typeface="Arial" pitchFamily="34" charset="0"/>
              </a:rPr>
              <a:t>(char , </a:t>
            </a:r>
            <a:r>
              <a:rPr lang="en-US" sz="2400" dirty="0" smtClean="0">
                <a:solidFill>
                  <a:srgbClr val="00B050"/>
                </a:solidFill>
                <a:latin typeface="Arial" pitchFamily="34" charset="0"/>
                <a:cs typeface="Arial" pitchFamily="34" charset="0"/>
              </a:rPr>
              <a:t>‘ = ‘</a:t>
            </a:r>
            <a:r>
              <a:rPr lang="en-US" sz="2400" dirty="0" smtClean="0">
                <a:latin typeface="Arial" pitchFamily="34" charset="0"/>
                <a:cs typeface="Arial" pitchFamily="34" charset="0"/>
              </a:rPr>
              <a:t>,</a:t>
            </a:r>
            <a:r>
              <a:rPr lang="en-US" sz="2400" dirty="0" smtClean="0">
                <a:solidFill>
                  <a:srgbClr val="00B050"/>
                </a:solidFill>
                <a:latin typeface="Arial" pitchFamily="34" charset="0"/>
                <a:cs typeface="Arial" pitchFamily="34" charset="0"/>
              </a:rPr>
              <a:t> </a:t>
            </a:r>
            <a:r>
              <a:rPr lang="en-US" sz="2400" dirty="0" smtClean="0">
                <a:latin typeface="Arial" pitchFamily="34" charset="0"/>
                <a:cs typeface="Arial" pitchFamily="34" charset="0"/>
              </a:rPr>
              <a:t>count)</a:t>
            </a:r>
          </a:p>
          <a:p>
            <a:pPr>
              <a:buFontTx/>
              <a:buNone/>
              <a:defRPr/>
            </a:pPr>
            <a:endParaRPr lang="en-US" sz="2400" dirty="0" smtClean="0">
              <a:solidFill>
                <a:srgbClr val="0E29AE"/>
              </a:solidFill>
              <a:latin typeface="Arial" pitchFamily="34" charset="0"/>
              <a:cs typeface="Arial" pitchFamily="34" charset="0"/>
            </a:endParaRPr>
          </a:p>
          <a:p>
            <a:pPr>
              <a:buFontTx/>
              <a:buNone/>
              <a:defRPr/>
            </a:pPr>
            <a:r>
              <a:rPr lang="en-US" sz="2400" dirty="0" smtClean="0">
                <a:solidFill>
                  <a:srgbClr val="0E29AE"/>
                </a:solidFill>
                <a:latin typeface="Arial" pitchFamily="34" charset="0"/>
                <a:cs typeface="Arial" pitchFamily="34" charset="0"/>
              </a:rPr>
              <a:t>a = 3</a:t>
            </a:r>
          </a:p>
          <a:p>
            <a:pPr>
              <a:buFontTx/>
              <a:buNone/>
              <a:defRPr/>
            </a:pPr>
            <a:r>
              <a:rPr lang="en-US" sz="2400" dirty="0" smtClean="0">
                <a:solidFill>
                  <a:srgbClr val="0E29AE"/>
                </a:solidFill>
                <a:latin typeface="Arial" pitchFamily="34" charset="0"/>
                <a:cs typeface="Arial" pitchFamily="34" charset="0"/>
              </a:rPr>
              <a:t>c = 3</a:t>
            </a:r>
          </a:p>
          <a:p>
            <a:pPr>
              <a:buFontTx/>
              <a:buNone/>
              <a:defRPr/>
            </a:pPr>
            <a:r>
              <a:rPr lang="en-US" sz="2400" dirty="0" smtClean="0">
                <a:solidFill>
                  <a:srgbClr val="0E29AE"/>
                </a:solidFill>
                <a:latin typeface="Arial" pitchFamily="34" charset="0"/>
                <a:cs typeface="Arial" pitchFamily="34" charset="0"/>
              </a:rPr>
              <a:t>d = 1</a:t>
            </a:r>
          </a:p>
          <a:p>
            <a:pPr>
              <a:buFontTx/>
              <a:buNone/>
              <a:defRPr/>
            </a:pPr>
            <a:r>
              <a:rPr lang="pt-BR" sz="2400" dirty="0" smtClean="0">
                <a:solidFill>
                  <a:srgbClr val="0E29AE"/>
                </a:solidFill>
                <a:latin typeface="Arial" pitchFamily="34" charset="0"/>
                <a:cs typeface="Arial" pitchFamily="34" charset="0"/>
              </a:rPr>
              <a:t>e = 2</a:t>
            </a:r>
          </a:p>
          <a:p>
            <a:pPr>
              <a:buFontTx/>
              <a:buNone/>
              <a:defRPr/>
            </a:pPr>
            <a:r>
              <a:rPr lang="pt-BR" sz="2400" dirty="0" smtClean="0">
                <a:solidFill>
                  <a:srgbClr val="0E29AE"/>
                </a:solidFill>
                <a:latin typeface="Arial" pitchFamily="34" charset="0"/>
                <a:cs typeface="Arial" pitchFamily="34" charset="0"/>
              </a:rPr>
              <a:t>f =  1</a:t>
            </a:r>
          </a:p>
          <a:p>
            <a:pPr>
              <a:buFontTx/>
              <a:buNone/>
              <a:defRPr/>
            </a:pPr>
            <a:r>
              <a:rPr lang="pt-BR" sz="2400" dirty="0" smtClean="0">
                <a:solidFill>
                  <a:srgbClr val="0E29AE"/>
                </a:solidFill>
                <a:latin typeface="Arial" pitchFamily="34" charset="0"/>
                <a:cs typeface="Arial" pitchFamily="34" charset="0"/>
              </a:rPr>
              <a:t>g = 1</a:t>
            </a:r>
          </a:p>
          <a:p>
            <a:pPr>
              <a:buFontTx/>
              <a:buNone/>
              <a:defRPr/>
            </a:pPr>
            <a:r>
              <a:rPr lang="en-US" sz="2400" dirty="0" smtClean="0">
                <a:latin typeface="Arial" pitchFamily="34" charset="0"/>
                <a:cs typeface="Arial" pitchFamily="34" charset="0"/>
              </a:rPr>
              <a:t>…</a:t>
            </a: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516457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a:xfrm>
            <a:off x="468313" y="1447800"/>
            <a:ext cx="8218487" cy="4572000"/>
          </a:xfrm>
        </p:spPr>
        <p:txBody>
          <a:bodyPr>
            <a:normAutofit fontScale="62500" lnSpcReduction="20000"/>
          </a:bodyPr>
          <a:lstStyle/>
          <a:p>
            <a:pPr>
              <a:buFontTx/>
              <a:buNone/>
              <a:defRPr/>
            </a:pPr>
            <a:endParaRPr lang="en-US" sz="2400" dirty="0" smtClean="0">
              <a:latin typeface="Arial" pitchFamily="34" charset="0"/>
              <a:cs typeface="Arial" pitchFamily="34" charset="0"/>
            </a:endParaRPr>
          </a:p>
          <a:p>
            <a:pPr>
              <a:buFontTx/>
              <a:buNone/>
              <a:defRPr/>
            </a:pPr>
            <a:r>
              <a:rPr lang="en-US" sz="4000" dirty="0" smtClean="0">
                <a:latin typeface="Arial" pitchFamily="34" charset="0"/>
                <a:cs typeface="Arial" pitchFamily="34" charset="0"/>
              </a:rPr>
              <a:t>In backgammon, there are 36</a:t>
            </a:r>
          </a:p>
          <a:p>
            <a:pPr>
              <a:buFontTx/>
              <a:buNone/>
              <a:defRPr/>
            </a:pPr>
            <a:r>
              <a:rPr lang="en-US" sz="4000" dirty="0" smtClean="0">
                <a:latin typeface="Arial" pitchFamily="34" charset="0"/>
                <a:cs typeface="Arial" pitchFamily="34" charset="0"/>
              </a:rPr>
              <a:t>combinations of rolling the dice.</a:t>
            </a:r>
          </a:p>
          <a:p>
            <a:pPr>
              <a:buFontTx/>
              <a:buNone/>
              <a:defRPr/>
            </a:pPr>
            <a:endParaRPr lang="en-US" sz="4000" dirty="0" smtClean="0">
              <a:latin typeface="Arial" pitchFamily="34" charset="0"/>
              <a:cs typeface="Arial" pitchFamily="34" charset="0"/>
            </a:endParaRPr>
          </a:p>
          <a:p>
            <a:pPr>
              <a:buFontTx/>
              <a:buNone/>
              <a:defRPr/>
            </a:pPr>
            <a:r>
              <a:rPr lang="en-US" sz="4000" dirty="0" smtClean="0">
                <a:latin typeface="Arial" pitchFamily="34" charset="0"/>
                <a:cs typeface="Arial" pitchFamily="34" charset="0"/>
              </a:rPr>
              <a:t>We are interested in the sum of the two dice.</a:t>
            </a:r>
          </a:p>
          <a:p>
            <a:pPr>
              <a:buFontTx/>
              <a:buNone/>
              <a:defRPr/>
            </a:pPr>
            <a:r>
              <a:rPr lang="en-US" sz="4000" dirty="0" smtClean="0">
                <a:latin typeface="Arial" pitchFamily="34" charset="0"/>
                <a:cs typeface="Arial" pitchFamily="34" charset="0"/>
              </a:rPr>
              <a:t>Therefore:</a:t>
            </a:r>
          </a:p>
          <a:p>
            <a:pPr>
              <a:buFont typeface="Wingdings" pitchFamily="2" charset="2"/>
              <a:buChar char="§"/>
              <a:defRPr/>
            </a:pPr>
            <a:r>
              <a:rPr lang="en-US" sz="4000" dirty="0" smtClean="0">
                <a:latin typeface="Arial" pitchFamily="34" charset="0"/>
                <a:cs typeface="Arial" pitchFamily="34" charset="0"/>
              </a:rPr>
              <a:t>count the number of combinations for every possible sum </a:t>
            </a:r>
          </a:p>
          <a:p>
            <a:pPr>
              <a:buFont typeface="Wingdings" pitchFamily="2" charset="2"/>
              <a:buChar char="§"/>
              <a:defRPr/>
            </a:pPr>
            <a:r>
              <a:rPr lang="en-US" sz="4000" dirty="0" smtClean="0">
                <a:latin typeface="Arial" pitchFamily="34" charset="0"/>
                <a:cs typeface="Arial" pitchFamily="34" charset="0"/>
              </a:rPr>
              <a:t>find the chance of getting it.</a:t>
            </a:r>
          </a:p>
          <a:p>
            <a:pPr>
              <a:buFontTx/>
              <a:buNone/>
              <a:defRPr/>
            </a:pPr>
            <a:endParaRPr lang="en-US" sz="4000" dirty="0" smtClean="0">
              <a:latin typeface="Arial" pitchFamily="34" charset="0"/>
              <a:cs typeface="Arial" pitchFamily="34" charset="0"/>
            </a:endParaRPr>
          </a:p>
          <a:p>
            <a:pPr>
              <a:buFontTx/>
              <a:buNone/>
              <a:defRPr/>
            </a:pPr>
            <a:endParaRPr lang="en-US" sz="4000" dirty="0" smtClean="0">
              <a:latin typeface="Arial" pitchFamily="34" charset="0"/>
              <a:cs typeface="Arial" pitchFamily="34" charset="0"/>
            </a:endParaRPr>
          </a:p>
          <a:p>
            <a:pPr>
              <a:buFontTx/>
              <a:buNone/>
              <a:defRPr/>
            </a:pPr>
            <a:r>
              <a:rPr lang="en-US" sz="4000" dirty="0" smtClean="0">
                <a:latin typeface="Arial" pitchFamily="34" charset="0"/>
                <a:cs typeface="Arial" pitchFamily="34" charset="0"/>
              </a:rPr>
              <a:t> </a:t>
            </a:r>
          </a:p>
          <a:p>
            <a:pPr>
              <a:buFontTx/>
              <a:buNone/>
              <a:defRPr/>
            </a:pPr>
            <a:endParaRPr lang="he-IL" sz="3100" dirty="0">
              <a:latin typeface="Arial" pitchFamily="34" charset="0"/>
              <a:cs typeface="Arial" pitchFamily="34" charset="0"/>
            </a:endParaRPr>
          </a:p>
        </p:txBody>
      </p:sp>
      <p:pic>
        <p:nvPicPr>
          <p:cNvPr id="77828" name="Picture 3" descr="backgamm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191000"/>
            <a:ext cx="320357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241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78851" name="Content Placeholder 4"/>
          <p:cNvSpPr>
            <a:spLocks noGrp="1"/>
          </p:cNvSpPr>
          <p:nvPr>
            <p:ph sz="quarter" idx="1"/>
          </p:nvPr>
        </p:nvSpPr>
        <p:spPr/>
        <p:txBody>
          <a:bodyPr/>
          <a:lstStyle/>
          <a:p>
            <a:pPr>
              <a:buFontTx/>
              <a:buNone/>
            </a:pPr>
            <a:r>
              <a:rPr lang="en-US" sz="2400" smtClean="0">
                <a:latin typeface="Arial" pitchFamily="34" charset="0"/>
                <a:cs typeface="Arial" pitchFamily="34" charset="0"/>
              </a:rPr>
              <a:t>Create the following data structure:</a:t>
            </a:r>
          </a:p>
          <a:p>
            <a:pPr>
              <a:buFont typeface="Wingdings" pitchFamily="2" charset="2"/>
              <a:buChar char="§"/>
            </a:pPr>
            <a:r>
              <a:rPr lang="en-US" sz="2400" smtClean="0">
                <a:latin typeface="Arial" pitchFamily="34" charset="0"/>
                <a:cs typeface="Arial" pitchFamily="34" charset="0"/>
              </a:rPr>
              <a:t>Each combination of two dice is a </a:t>
            </a:r>
            <a:r>
              <a:rPr lang="en-US" sz="2400" u="sng" smtClean="0">
                <a:latin typeface="Arial" pitchFamily="34" charset="0"/>
                <a:cs typeface="Arial" pitchFamily="34" charset="0"/>
              </a:rPr>
              <a:t>tuple</a:t>
            </a:r>
            <a:r>
              <a:rPr lang="en-US" sz="2400" smtClean="0">
                <a:latin typeface="Arial" pitchFamily="34" charset="0"/>
                <a:cs typeface="Arial" pitchFamily="34" charset="0"/>
              </a:rPr>
              <a:t>. </a:t>
            </a:r>
          </a:p>
          <a:p>
            <a:pPr>
              <a:buFont typeface="Wingdings" pitchFamily="2" charset="2"/>
              <a:buChar char="§"/>
            </a:pPr>
            <a:r>
              <a:rPr lang="en-US" sz="2400" smtClean="0">
                <a:latin typeface="Arial" pitchFamily="34" charset="0"/>
                <a:cs typeface="Arial" pitchFamily="34" charset="0"/>
              </a:rPr>
              <a:t>All combinations are held in a </a:t>
            </a:r>
            <a:r>
              <a:rPr lang="en-US" sz="2400" u="sng" smtClean="0">
                <a:latin typeface="Arial" pitchFamily="34" charset="0"/>
                <a:cs typeface="Arial" pitchFamily="34" charset="0"/>
              </a:rPr>
              <a:t>dictionary</a:t>
            </a:r>
            <a:r>
              <a:rPr lang="en-US" sz="2400" smtClean="0">
                <a:latin typeface="Arial" pitchFamily="34" charset="0"/>
                <a:cs typeface="Arial" pitchFamily="34" charset="0"/>
              </a:rPr>
              <a:t>, where the </a:t>
            </a:r>
            <a:r>
              <a:rPr lang="en-US" sz="2400" b="1" smtClean="0">
                <a:latin typeface="Arial" pitchFamily="34" charset="0"/>
                <a:cs typeface="Arial" pitchFamily="34" charset="0"/>
              </a:rPr>
              <a:t>key</a:t>
            </a:r>
            <a:r>
              <a:rPr lang="en-US" sz="2400" smtClean="0">
                <a:latin typeface="Arial" pitchFamily="34" charset="0"/>
                <a:cs typeface="Arial" pitchFamily="34" charset="0"/>
              </a:rPr>
              <a:t> is the sum of the combination.</a:t>
            </a:r>
          </a:p>
          <a:p>
            <a:pPr>
              <a:buFont typeface="Wingdings" pitchFamily="2" charset="2"/>
              <a:buChar char="§"/>
            </a:pPr>
            <a:r>
              <a:rPr lang="en-US" sz="2400" smtClean="0">
                <a:latin typeface="Arial" pitchFamily="34" charset="0"/>
                <a:cs typeface="Arial" pitchFamily="34" charset="0"/>
              </a:rPr>
              <a:t>Each value in the dictionary is a </a:t>
            </a:r>
            <a:r>
              <a:rPr lang="en-US" sz="2400" u="sng" smtClean="0">
                <a:latin typeface="Arial" pitchFamily="34" charset="0"/>
                <a:cs typeface="Arial" pitchFamily="34" charset="0"/>
              </a:rPr>
              <a:t>list</a:t>
            </a:r>
            <a:r>
              <a:rPr lang="en-US" sz="2400" smtClean="0">
                <a:latin typeface="Arial" pitchFamily="34" charset="0"/>
                <a:cs typeface="Arial" pitchFamily="34" charset="0"/>
              </a:rPr>
              <a:t> of </a:t>
            </a:r>
            <a:r>
              <a:rPr lang="en-US" sz="2400" u="sng" smtClean="0">
                <a:latin typeface="Arial" pitchFamily="34" charset="0"/>
                <a:cs typeface="Arial" pitchFamily="34" charset="0"/>
              </a:rPr>
              <a:t>tuples</a:t>
            </a:r>
            <a:r>
              <a:rPr lang="en-US" sz="2400" smtClean="0">
                <a:latin typeface="Arial" pitchFamily="34" charset="0"/>
                <a:cs typeface="Arial" pitchFamily="34" charset="0"/>
              </a:rPr>
              <a:t> – that is, all combinations that sum to </a:t>
            </a:r>
            <a:r>
              <a:rPr lang="en-US" sz="2400" b="1" smtClean="0">
                <a:latin typeface="Arial" pitchFamily="34" charset="0"/>
                <a:cs typeface="Arial" pitchFamily="34" charset="0"/>
              </a:rPr>
              <a:t>key</a:t>
            </a:r>
            <a:endParaRPr lang="en-US" sz="2400" b="1" u="sng" smtClean="0">
              <a:latin typeface="Arial" pitchFamily="34" charset="0"/>
              <a:cs typeface="Arial" pitchFamily="34" charset="0"/>
            </a:endParaRPr>
          </a:p>
        </p:txBody>
      </p:sp>
      <p:sp>
        <p:nvSpPr>
          <p:cNvPr id="4" name="Rectangle 3"/>
          <p:cNvSpPr/>
          <p:nvPr/>
        </p:nvSpPr>
        <p:spPr>
          <a:xfrm>
            <a:off x="3276600" y="4221163"/>
            <a:ext cx="4824413" cy="21605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8853" name="TextBox 5"/>
          <p:cNvSpPr txBox="1">
            <a:spLocks noChangeArrowheads="1"/>
          </p:cNvSpPr>
          <p:nvPr/>
        </p:nvSpPr>
        <p:spPr bwMode="auto">
          <a:xfrm>
            <a:off x="3419475" y="4800600"/>
            <a:ext cx="4318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2</a:t>
            </a:r>
            <a:endParaRPr lang="he-IL"/>
          </a:p>
        </p:txBody>
      </p:sp>
      <p:sp>
        <p:nvSpPr>
          <p:cNvPr id="78854" name="TextBox 6"/>
          <p:cNvSpPr txBox="1">
            <a:spLocks noChangeArrowheads="1"/>
          </p:cNvSpPr>
          <p:nvPr/>
        </p:nvSpPr>
        <p:spPr bwMode="auto">
          <a:xfrm>
            <a:off x="3419475" y="5805488"/>
            <a:ext cx="43180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4</a:t>
            </a:r>
            <a:endParaRPr lang="he-IL"/>
          </a:p>
        </p:txBody>
      </p:sp>
      <p:sp>
        <p:nvSpPr>
          <p:cNvPr id="78855" name="TextBox 8"/>
          <p:cNvSpPr txBox="1">
            <a:spLocks noChangeArrowheads="1"/>
          </p:cNvSpPr>
          <p:nvPr/>
        </p:nvSpPr>
        <p:spPr bwMode="auto">
          <a:xfrm>
            <a:off x="3419475" y="5308600"/>
            <a:ext cx="4318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3</a:t>
            </a:r>
            <a:endParaRPr lang="he-IL"/>
          </a:p>
        </p:txBody>
      </p:sp>
      <p:sp>
        <p:nvSpPr>
          <p:cNvPr id="78856" name="TextBox 9"/>
          <p:cNvSpPr txBox="1">
            <a:spLocks noChangeArrowheads="1"/>
          </p:cNvSpPr>
          <p:nvPr/>
        </p:nvSpPr>
        <p:spPr bwMode="auto">
          <a:xfrm>
            <a:off x="3348038" y="4365625"/>
            <a:ext cx="719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Keys</a:t>
            </a:r>
            <a:endParaRPr lang="he-IL">
              <a:cs typeface="Arial" pitchFamily="34" charset="0"/>
            </a:endParaRPr>
          </a:p>
        </p:txBody>
      </p:sp>
      <p:sp>
        <p:nvSpPr>
          <p:cNvPr id="78857" name="TextBox 10"/>
          <p:cNvSpPr txBox="1">
            <a:spLocks noChangeArrowheads="1"/>
          </p:cNvSpPr>
          <p:nvPr/>
        </p:nvSpPr>
        <p:spPr bwMode="auto">
          <a:xfrm>
            <a:off x="4303713" y="4368800"/>
            <a:ext cx="989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Values</a:t>
            </a:r>
            <a:endParaRPr lang="he-IL">
              <a:cs typeface="Arial" pitchFamily="34" charset="0"/>
            </a:endParaRPr>
          </a:p>
        </p:txBody>
      </p:sp>
      <p:cxnSp>
        <p:nvCxnSpPr>
          <p:cNvPr id="13" name="Straight Arrow Connector 12"/>
          <p:cNvCxnSpPr>
            <a:stCxn id="78853" idx="3"/>
          </p:cNvCxnSpPr>
          <p:nvPr/>
        </p:nvCxnSpPr>
        <p:spPr>
          <a:xfrm>
            <a:off x="3851275" y="4984750"/>
            <a:ext cx="504825" cy="285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51275" y="5445125"/>
            <a:ext cx="504825" cy="285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51275" y="5949950"/>
            <a:ext cx="504825" cy="269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861" name="TextBox 21"/>
          <p:cNvSpPr txBox="1">
            <a:spLocks noChangeArrowheads="1"/>
          </p:cNvSpPr>
          <p:nvPr/>
        </p:nvSpPr>
        <p:spPr bwMode="auto">
          <a:xfrm>
            <a:off x="4356100" y="4797425"/>
            <a:ext cx="3240088"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  (1 , 1)  ] </a:t>
            </a:r>
            <a:endParaRPr lang="he-IL">
              <a:cs typeface="Arial" pitchFamily="34" charset="0"/>
            </a:endParaRPr>
          </a:p>
        </p:txBody>
      </p:sp>
      <p:sp>
        <p:nvSpPr>
          <p:cNvPr id="78862" name="TextBox 22"/>
          <p:cNvSpPr txBox="1">
            <a:spLocks noChangeArrowheads="1"/>
          </p:cNvSpPr>
          <p:nvPr/>
        </p:nvSpPr>
        <p:spPr bwMode="auto">
          <a:xfrm>
            <a:off x="4356100" y="5281613"/>
            <a:ext cx="3240088"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  (1 , 2)  ,  (2, 1)  ] </a:t>
            </a:r>
            <a:endParaRPr lang="he-IL">
              <a:cs typeface="Arial" pitchFamily="34" charset="0"/>
            </a:endParaRPr>
          </a:p>
        </p:txBody>
      </p:sp>
      <p:sp>
        <p:nvSpPr>
          <p:cNvPr id="78863" name="TextBox 23"/>
          <p:cNvSpPr txBox="1">
            <a:spLocks noChangeArrowheads="1"/>
          </p:cNvSpPr>
          <p:nvPr/>
        </p:nvSpPr>
        <p:spPr bwMode="auto">
          <a:xfrm>
            <a:off x="4356100" y="5795963"/>
            <a:ext cx="3240088"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cs typeface="Arial" pitchFamily="34" charset="0"/>
              </a:rPr>
              <a:t>[  (1 , 3)  ,  (2 , 2)  ,  (3 , 1)  ] </a:t>
            </a:r>
            <a:endParaRPr lang="he-IL">
              <a:cs typeface="Arial" pitchFamily="34" charset="0"/>
            </a:endParaRPr>
          </a:p>
        </p:txBody>
      </p:sp>
    </p:spTree>
    <p:extLst>
      <p:ext uri="{BB962C8B-B14F-4D97-AF65-F5344CB8AC3E}">
        <p14:creationId xmlns:p14="http://schemas.microsoft.com/office/powerpoint/2010/main" val="2182764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buFontTx/>
              <a:buNone/>
              <a:defRPr/>
            </a:pPr>
            <a:r>
              <a:rPr lang="en-US" sz="2400" dirty="0" smtClean="0">
                <a:latin typeface="Arial" pitchFamily="34" charset="0"/>
                <a:cs typeface="Arial" pitchFamily="34" charset="0"/>
              </a:rPr>
              <a:t>rolls = {}</a:t>
            </a:r>
          </a:p>
          <a:p>
            <a:pPr>
              <a:buFontTx/>
              <a:buNone/>
              <a:defRPr/>
            </a:pP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d1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smtClean="0">
                <a:solidFill>
                  <a:srgbClr val="7030A0"/>
                </a:solidFill>
                <a:latin typeface="Arial" pitchFamily="34" charset="0"/>
                <a:cs typeface="Arial" pitchFamily="34" charset="0"/>
              </a:rPr>
              <a:t>range</a:t>
            </a:r>
            <a:r>
              <a:rPr lang="en-US" sz="2400" dirty="0" smtClean="0">
                <a:latin typeface="Arial" pitchFamily="34" charset="0"/>
                <a:cs typeface="Arial" pitchFamily="34" charset="0"/>
              </a:rPr>
              <a:t>(1, 7):   	</a:t>
            </a:r>
            <a:r>
              <a:rPr lang="en-US" sz="2400" dirty="0" smtClean="0">
                <a:solidFill>
                  <a:srgbClr val="FF0000"/>
                </a:solidFill>
                <a:latin typeface="Arial" pitchFamily="34" charset="0"/>
                <a:cs typeface="Arial" pitchFamily="34" charset="0"/>
              </a:rPr>
              <a:t># first dice</a:t>
            </a:r>
          </a:p>
          <a:p>
            <a:pPr>
              <a:buFontTx/>
              <a:buNone/>
              <a:defRPr/>
            </a:pPr>
            <a:r>
              <a:rPr lang="en-US" sz="2400" dirty="0" smtClean="0">
                <a:latin typeface="Arial" pitchFamily="34" charset="0"/>
                <a:cs typeface="Arial" pitchFamily="34" charset="0"/>
              </a:rPr>
              <a:t>	</a:t>
            </a: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d2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smtClean="0">
                <a:solidFill>
                  <a:srgbClr val="7030A0"/>
                </a:solidFill>
                <a:latin typeface="Arial" pitchFamily="34" charset="0"/>
                <a:cs typeface="Arial" pitchFamily="34" charset="0"/>
              </a:rPr>
              <a:t>range</a:t>
            </a:r>
            <a:r>
              <a:rPr lang="en-US" sz="2400" dirty="0" smtClean="0">
                <a:latin typeface="Arial" pitchFamily="34" charset="0"/>
                <a:cs typeface="Arial" pitchFamily="34" charset="0"/>
              </a:rPr>
              <a:t>(1, 7): 	</a:t>
            </a:r>
            <a:r>
              <a:rPr lang="en-US" sz="2400" dirty="0" smtClean="0">
                <a:solidFill>
                  <a:srgbClr val="FF0000"/>
                </a:solidFill>
                <a:latin typeface="Arial" pitchFamily="34" charset="0"/>
                <a:cs typeface="Arial" pitchFamily="34" charset="0"/>
              </a:rPr>
              <a:t># second dice</a:t>
            </a:r>
          </a:p>
          <a:p>
            <a:pPr>
              <a:buFontTx/>
              <a:buNone/>
              <a:defRPr/>
            </a:pPr>
            <a:r>
              <a:rPr lang="en-US" sz="2400" dirty="0" smtClean="0">
                <a:latin typeface="Arial" pitchFamily="34" charset="0"/>
                <a:cs typeface="Arial" pitchFamily="34" charset="0"/>
              </a:rPr>
              <a:t>		dices = (d1, d2)</a:t>
            </a:r>
          </a:p>
          <a:p>
            <a:pPr>
              <a:buFontTx/>
              <a:buNone/>
              <a:defRPr/>
            </a:pPr>
            <a:r>
              <a:rPr lang="en-US" sz="2400" dirty="0" smtClean="0">
                <a:latin typeface="Arial" pitchFamily="34" charset="0"/>
                <a:cs typeface="Arial" pitchFamily="34" charset="0"/>
              </a:rPr>
              <a:t>		key = d1 + d2</a:t>
            </a:r>
          </a:p>
          <a:p>
            <a:pPr>
              <a:buFontTx/>
              <a:buNone/>
              <a:defRPr/>
            </a:pP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dirty="0">
                <a:solidFill>
                  <a:srgbClr val="FF0000"/>
                </a:solidFill>
                <a:latin typeface="Arial" pitchFamily="34" charset="0"/>
                <a:cs typeface="Arial" pitchFamily="34" charset="0"/>
              </a:rPr>
              <a:t> # update </a:t>
            </a:r>
            <a:r>
              <a:rPr lang="en-US" sz="2400" dirty="0" err="1" smtClean="0">
                <a:solidFill>
                  <a:srgbClr val="FF0000"/>
                </a:solidFill>
                <a:latin typeface="Arial" pitchFamily="34" charset="0"/>
                <a:cs typeface="Arial" pitchFamily="34" charset="0"/>
              </a:rPr>
              <a:t>dict</a:t>
            </a:r>
            <a:endParaRPr lang="en-US" sz="2400" dirty="0" smtClean="0">
              <a:latin typeface="Arial" pitchFamily="34" charset="0"/>
              <a:cs typeface="Arial" pitchFamily="34" charset="0"/>
            </a:endParaRPr>
          </a:p>
          <a:p>
            <a:pPr>
              <a:buFontTx/>
              <a:buNone/>
              <a:defRPr/>
            </a:pPr>
            <a:r>
              <a:rPr lang="en-US" sz="2400" dirty="0">
                <a:latin typeface="Arial" pitchFamily="34" charset="0"/>
                <a:cs typeface="Arial" pitchFamily="34" charset="0"/>
              </a:rPr>
              <a:t>		rolls[key</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rolls.get</a:t>
            </a:r>
            <a:r>
              <a:rPr lang="en-US" sz="2400" dirty="0" smtClean="0">
                <a:latin typeface="Arial" pitchFamily="34" charset="0"/>
                <a:cs typeface="Arial" pitchFamily="34" charset="0"/>
              </a:rPr>
              <a:t>(key, []) + [dices]	</a:t>
            </a:r>
            <a:endParaRPr lang="en-US" sz="2400" dirty="0" smtClean="0">
              <a:solidFill>
                <a:srgbClr val="FF0000"/>
              </a:solidFill>
              <a:latin typeface="Arial" pitchFamily="34" charset="0"/>
              <a:cs typeface="Arial" pitchFamily="34" charset="0"/>
            </a:endParaRPr>
          </a:p>
          <a:p>
            <a:pPr>
              <a:buFontTx/>
              <a:buNone/>
              <a:defRPr/>
            </a:pPr>
            <a:r>
              <a:rPr lang="en-US" sz="2400" dirty="0">
                <a:solidFill>
                  <a:srgbClr val="FF0000"/>
                </a:solidFill>
                <a:latin typeface="Arial" pitchFamily="34" charset="0"/>
                <a:cs typeface="Arial" pitchFamily="34" charset="0"/>
              </a:rPr>
              <a:t># print result</a:t>
            </a:r>
            <a:endParaRPr lang="en-US" sz="2400" dirty="0" smtClean="0">
              <a:latin typeface="Arial" pitchFamily="34" charset="0"/>
              <a:cs typeface="Arial" pitchFamily="34" charset="0"/>
            </a:endParaRPr>
          </a:p>
          <a:p>
            <a:pPr>
              <a:buFontTx/>
              <a:buNone/>
              <a:defRPr/>
            </a:pPr>
            <a:r>
              <a:rPr lang="en-US" sz="2400" dirty="0" smtClean="0">
                <a:solidFill>
                  <a:srgbClr val="F4910C"/>
                </a:solidFill>
                <a:latin typeface="Arial" pitchFamily="34" charset="0"/>
                <a:cs typeface="Arial" pitchFamily="34" charset="0"/>
              </a:rPr>
              <a:t>for</a:t>
            </a:r>
            <a:r>
              <a:rPr lang="en-US" sz="2400" dirty="0" smtClean="0">
                <a:latin typeface="Arial" pitchFamily="34" charset="0"/>
                <a:cs typeface="Arial" pitchFamily="34" charset="0"/>
              </a:rPr>
              <a:t> key </a:t>
            </a:r>
            <a:r>
              <a:rPr lang="en-US" sz="2400" dirty="0" smtClean="0">
                <a:solidFill>
                  <a:srgbClr val="F4910C"/>
                </a:solidFill>
                <a:latin typeface="Arial" pitchFamily="34" charset="0"/>
                <a:cs typeface="Arial" pitchFamily="34" charset="0"/>
              </a:rPr>
              <a:t>in</a:t>
            </a:r>
            <a:r>
              <a:rPr lang="en-US" sz="2400" dirty="0" smtClean="0">
                <a:latin typeface="Arial" pitchFamily="34" charset="0"/>
                <a:cs typeface="Arial" pitchFamily="34" charset="0"/>
              </a:rPr>
              <a:t> </a:t>
            </a:r>
            <a:r>
              <a:rPr lang="en-US" sz="2400" dirty="0">
                <a:solidFill>
                  <a:srgbClr val="7030A0"/>
                </a:solidFill>
                <a:latin typeface="Arial" pitchFamily="34" charset="0"/>
                <a:cs typeface="Arial" pitchFamily="34" charset="0"/>
              </a:rPr>
              <a:t>sorted</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rolls.keys</a:t>
            </a:r>
            <a:r>
              <a:rPr lang="en-US" sz="2400" dirty="0" smtClean="0">
                <a:latin typeface="Arial" pitchFamily="34" charset="0"/>
                <a:cs typeface="Arial" pitchFamily="34" charset="0"/>
              </a:rPr>
              <a:t>()):		</a:t>
            </a:r>
            <a:endParaRPr lang="en-US" sz="2400" dirty="0" smtClean="0">
              <a:solidFill>
                <a:srgbClr val="FF0000"/>
              </a:solidFill>
              <a:latin typeface="Arial" pitchFamily="34" charset="0"/>
              <a:cs typeface="Arial" pitchFamily="34" charset="0"/>
            </a:endParaRPr>
          </a:p>
          <a:p>
            <a:pPr>
              <a:buFontTx/>
              <a:buNone/>
              <a:defRPr/>
            </a:pPr>
            <a:r>
              <a:rPr lang="en-US" sz="2400" dirty="0" smtClean="0">
                <a:latin typeface="Arial" pitchFamily="34" charset="0"/>
                <a:cs typeface="Arial" pitchFamily="34" charset="0"/>
              </a:rPr>
              <a:t>	</a:t>
            </a:r>
            <a:r>
              <a:rPr lang="en-US" sz="2400" dirty="0" smtClean="0">
                <a:solidFill>
                  <a:srgbClr val="7030A0"/>
                </a:solidFill>
                <a:latin typeface="Arial" pitchFamily="34" charset="0"/>
                <a:cs typeface="Arial" pitchFamily="34" charset="0"/>
              </a:rPr>
              <a:t>print</a:t>
            </a:r>
            <a:r>
              <a:rPr lang="en-US" sz="2400" dirty="0" smtClean="0">
                <a:latin typeface="Arial" pitchFamily="34" charset="0"/>
                <a:cs typeface="Arial" pitchFamily="34" charset="0"/>
              </a:rPr>
              <a:t>(key, </a:t>
            </a:r>
            <a:r>
              <a:rPr lang="en-US" sz="2400" dirty="0" err="1" smtClean="0">
                <a:solidFill>
                  <a:srgbClr val="7030A0"/>
                </a:solidFill>
                <a:latin typeface="Arial" pitchFamily="34" charset="0"/>
                <a:cs typeface="Arial" pitchFamily="34" charset="0"/>
              </a:rPr>
              <a:t>len</a:t>
            </a:r>
            <a:r>
              <a:rPr lang="en-US" sz="2400" dirty="0" smtClean="0">
                <a:latin typeface="Arial" pitchFamily="34" charset="0"/>
                <a:cs typeface="Arial" pitchFamily="34" charset="0"/>
              </a:rPr>
              <a:t>( rolls[key] ))</a:t>
            </a:r>
          </a:p>
          <a:p>
            <a:pPr>
              <a:buFontTx/>
              <a:buNone/>
              <a:defRPr/>
            </a:pPr>
            <a:endParaRPr lang="en-US" sz="2400" dirty="0" smtClean="0">
              <a:latin typeface="Arial" pitchFamily="34" charset="0"/>
              <a:cs typeface="Arial" pitchFamily="34" charset="0"/>
            </a:endParaRP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401598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latin typeface="Times New Roman" pitchFamily="18" charset="0"/>
                <a:cs typeface="Times New Roman" pitchFamily="18" charset="0"/>
              </a:rPr>
              <a:t>Exercise - Dice Odds</a:t>
            </a:r>
            <a:endParaRPr lang="he-IL" smtClean="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lnSpcReduction="10000"/>
          </a:bodyPr>
          <a:lstStyle/>
          <a:p>
            <a:pPr>
              <a:buFontTx/>
              <a:buNone/>
              <a:defRPr/>
            </a:pPr>
            <a:r>
              <a:rPr lang="en-US" sz="2400" dirty="0" smtClean="0">
                <a:latin typeface="Arial" pitchFamily="34" charset="0"/>
                <a:cs typeface="Arial" pitchFamily="34" charset="0"/>
              </a:rPr>
              <a:t>&gt;&gt;&gt;</a:t>
            </a:r>
          </a:p>
          <a:p>
            <a:pPr>
              <a:buFontTx/>
              <a:buNone/>
              <a:defRPr/>
            </a:pPr>
            <a:r>
              <a:rPr lang="en-US" sz="2400" dirty="0" smtClean="0">
                <a:solidFill>
                  <a:srgbClr val="0E29AE"/>
                </a:solidFill>
                <a:latin typeface="Arial" pitchFamily="34" charset="0"/>
                <a:cs typeface="Arial" pitchFamily="34" charset="0"/>
              </a:rPr>
              <a:t>2     1</a:t>
            </a:r>
          </a:p>
          <a:p>
            <a:pPr>
              <a:buFontTx/>
              <a:buNone/>
              <a:defRPr/>
            </a:pPr>
            <a:r>
              <a:rPr lang="en-US" sz="2400" dirty="0" smtClean="0">
                <a:solidFill>
                  <a:srgbClr val="0E29AE"/>
                </a:solidFill>
                <a:latin typeface="Arial" pitchFamily="34" charset="0"/>
                <a:cs typeface="Arial" pitchFamily="34" charset="0"/>
              </a:rPr>
              <a:t>3     2</a:t>
            </a:r>
          </a:p>
          <a:p>
            <a:pPr>
              <a:buFontTx/>
              <a:buNone/>
              <a:defRPr/>
            </a:pPr>
            <a:r>
              <a:rPr lang="en-US" sz="2400" dirty="0" smtClean="0">
                <a:solidFill>
                  <a:srgbClr val="0E29AE"/>
                </a:solidFill>
                <a:latin typeface="Arial" pitchFamily="34" charset="0"/>
                <a:cs typeface="Arial" pitchFamily="34" charset="0"/>
              </a:rPr>
              <a:t>4     3</a:t>
            </a:r>
          </a:p>
          <a:p>
            <a:pPr>
              <a:buFontTx/>
              <a:buNone/>
              <a:defRPr/>
            </a:pPr>
            <a:r>
              <a:rPr lang="en-US" sz="2400" dirty="0" smtClean="0">
                <a:solidFill>
                  <a:srgbClr val="0E29AE"/>
                </a:solidFill>
                <a:latin typeface="Arial" pitchFamily="34" charset="0"/>
                <a:cs typeface="Arial" pitchFamily="34" charset="0"/>
              </a:rPr>
              <a:t>5     4</a:t>
            </a:r>
          </a:p>
          <a:p>
            <a:pPr>
              <a:buFontTx/>
              <a:buNone/>
              <a:defRPr/>
            </a:pPr>
            <a:r>
              <a:rPr lang="en-US" sz="2400" dirty="0" smtClean="0">
                <a:solidFill>
                  <a:srgbClr val="0E29AE"/>
                </a:solidFill>
                <a:latin typeface="Arial" pitchFamily="34" charset="0"/>
                <a:cs typeface="Arial" pitchFamily="34" charset="0"/>
              </a:rPr>
              <a:t>6     5</a:t>
            </a:r>
          </a:p>
          <a:p>
            <a:pPr>
              <a:buFontTx/>
              <a:buNone/>
              <a:defRPr/>
            </a:pPr>
            <a:r>
              <a:rPr lang="en-US" sz="2400" dirty="0" smtClean="0">
                <a:solidFill>
                  <a:srgbClr val="0E29AE"/>
                </a:solidFill>
                <a:latin typeface="Arial" pitchFamily="34" charset="0"/>
                <a:cs typeface="Arial" pitchFamily="34" charset="0"/>
              </a:rPr>
              <a:t>7     6</a:t>
            </a:r>
          </a:p>
          <a:p>
            <a:pPr>
              <a:buFontTx/>
              <a:buNone/>
              <a:defRPr/>
            </a:pPr>
            <a:r>
              <a:rPr lang="en-US" sz="2400" dirty="0" smtClean="0">
                <a:solidFill>
                  <a:srgbClr val="0E29AE"/>
                </a:solidFill>
                <a:latin typeface="Arial" pitchFamily="34" charset="0"/>
                <a:cs typeface="Arial" pitchFamily="34" charset="0"/>
              </a:rPr>
              <a:t>8     5</a:t>
            </a:r>
          </a:p>
          <a:p>
            <a:pPr>
              <a:buFontTx/>
              <a:buNone/>
              <a:defRPr/>
            </a:pPr>
            <a:r>
              <a:rPr lang="en-US" sz="2400" dirty="0" smtClean="0">
                <a:solidFill>
                  <a:srgbClr val="0E29AE"/>
                </a:solidFill>
                <a:latin typeface="Arial" pitchFamily="34" charset="0"/>
                <a:cs typeface="Arial" pitchFamily="34" charset="0"/>
              </a:rPr>
              <a:t>9     4</a:t>
            </a:r>
          </a:p>
          <a:p>
            <a:pPr>
              <a:buFontTx/>
              <a:buNone/>
              <a:defRPr/>
            </a:pPr>
            <a:r>
              <a:rPr lang="en-US" sz="2400" dirty="0" smtClean="0">
                <a:solidFill>
                  <a:srgbClr val="0E29AE"/>
                </a:solidFill>
                <a:latin typeface="Arial" pitchFamily="34" charset="0"/>
                <a:cs typeface="Arial" pitchFamily="34" charset="0"/>
              </a:rPr>
              <a:t>10   3</a:t>
            </a:r>
          </a:p>
          <a:p>
            <a:pPr>
              <a:buFontTx/>
              <a:buNone/>
              <a:defRPr/>
            </a:pPr>
            <a:r>
              <a:rPr lang="en-US" sz="2400" dirty="0" smtClean="0">
                <a:solidFill>
                  <a:srgbClr val="0E29AE"/>
                </a:solidFill>
                <a:latin typeface="Arial" pitchFamily="34" charset="0"/>
                <a:cs typeface="Arial" pitchFamily="34" charset="0"/>
              </a:rPr>
              <a:t>11   2</a:t>
            </a:r>
          </a:p>
          <a:p>
            <a:pPr>
              <a:buFontTx/>
              <a:buNone/>
              <a:defRPr/>
            </a:pPr>
            <a:r>
              <a:rPr lang="en-US" sz="2400" dirty="0" smtClean="0">
                <a:solidFill>
                  <a:srgbClr val="0E29AE"/>
                </a:solidFill>
                <a:latin typeface="Arial" pitchFamily="34" charset="0"/>
                <a:cs typeface="Arial" pitchFamily="34" charset="0"/>
              </a:rPr>
              <a:t>12   1</a:t>
            </a:r>
          </a:p>
          <a:p>
            <a:pPr>
              <a:buFontTx/>
              <a:buNone/>
              <a:defRPr/>
            </a:pPr>
            <a:endParaRPr lang="he-IL" sz="2400" dirty="0">
              <a:latin typeface="Arial" pitchFamily="34" charset="0"/>
              <a:cs typeface="Arial" pitchFamily="34" charset="0"/>
            </a:endParaRPr>
          </a:p>
        </p:txBody>
      </p:sp>
    </p:spTree>
    <p:extLst>
      <p:ext uri="{BB962C8B-B14F-4D97-AF65-F5344CB8AC3E}">
        <p14:creationId xmlns:p14="http://schemas.microsoft.com/office/powerpoint/2010/main" val="3206926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D19B4E1-DAB2-4E01-982B-7053527349A3}" type="slidenum">
              <a:rPr lang="he-IL" smtClean="0">
                <a:cs typeface="Arial" pitchFamily="34" charset="0"/>
              </a:rPr>
              <a:pPr eaLnBrk="1" hangingPunct="1"/>
              <a:t>4</a:t>
            </a:fld>
            <a:endParaRPr lang="en-US" smtClean="0">
              <a:cs typeface="Arial" pitchFamily="34" charset="0"/>
            </a:endParaRPr>
          </a:p>
        </p:txBody>
      </p:sp>
      <p:sp>
        <p:nvSpPr>
          <p:cNvPr id="8195"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Towers of Hanoi</a:t>
            </a:r>
          </a:p>
        </p:txBody>
      </p:sp>
      <p:sp>
        <p:nvSpPr>
          <p:cNvPr id="8196" name="Rectangle 3"/>
          <p:cNvSpPr>
            <a:spLocks noChangeArrowheads="1"/>
          </p:cNvSpPr>
          <p:nvPr/>
        </p:nvSpPr>
        <p:spPr bwMode="auto">
          <a:xfrm>
            <a:off x="609600" y="17526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Objective:</a:t>
            </a:r>
          </a:p>
          <a:p>
            <a:pPr marL="719138" lvl="1" indent="-261938">
              <a:spcBef>
                <a:spcPct val="20000"/>
              </a:spcBef>
              <a:buFontTx/>
              <a:buChar char="•"/>
            </a:pPr>
            <a:r>
              <a:rPr lang="en-US" sz="3200">
                <a:solidFill>
                  <a:srgbClr val="003399"/>
                </a:solidFill>
                <a:latin typeface="Times New Roman" pitchFamily="18" charset="0"/>
                <a:cs typeface="Times New Roman" pitchFamily="18" charset="0"/>
              </a:rPr>
              <a:t>Move the entire stack of disks from rode S (source) to T (target) using A (auxiliary)</a:t>
            </a:r>
          </a:p>
        </p:txBody>
      </p:sp>
      <p:sp>
        <p:nvSpPr>
          <p:cNvPr id="8197" name="AutoShape 2"/>
          <p:cNvSpPr>
            <a:spLocks noChangeArrowheads="1"/>
          </p:cNvSpPr>
          <p:nvPr/>
        </p:nvSpPr>
        <p:spPr bwMode="auto">
          <a:xfrm rot="-5400000">
            <a:off x="1515269" y="4898231"/>
            <a:ext cx="2243138"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198" name="AutoShape 3"/>
          <p:cNvSpPr>
            <a:spLocks noChangeArrowheads="1"/>
          </p:cNvSpPr>
          <p:nvPr/>
        </p:nvSpPr>
        <p:spPr bwMode="auto">
          <a:xfrm rot="-5400000">
            <a:off x="5648326"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199" name="AutoShape 4"/>
          <p:cNvSpPr>
            <a:spLocks noChangeArrowheads="1"/>
          </p:cNvSpPr>
          <p:nvPr/>
        </p:nvSpPr>
        <p:spPr bwMode="auto">
          <a:xfrm rot="-5400000">
            <a:off x="3494088"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200" name="AutoShape 7"/>
          <p:cNvSpPr>
            <a:spLocks noChangeArrowheads="1"/>
          </p:cNvSpPr>
          <p:nvPr/>
        </p:nvSpPr>
        <p:spPr bwMode="auto">
          <a:xfrm>
            <a:off x="1557338" y="5999163"/>
            <a:ext cx="6215062"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8201" name="AutoShape 8"/>
          <p:cNvSpPr>
            <a:spLocks noChangeArrowheads="1"/>
          </p:cNvSpPr>
          <p:nvPr/>
        </p:nvSpPr>
        <p:spPr bwMode="auto">
          <a:xfrm>
            <a:off x="1738313" y="5697538"/>
            <a:ext cx="1806575" cy="293687"/>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8202" name="AutoShape 9"/>
          <p:cNvSpPr>
            <a:spLocks noChangeArrowheads="1"/>
          </p:cNvSpPr>
          <p:nvPr/>
        </p:nvSpPr>
        <p:spPr bwMode="auto">
          <a:xfrm>
            <a:off x="1873250" y="5394325"/>
            <a:ext cx="1536700" cy="293688"/>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8203" name="AutoShape 10"/>
          <p:cNvSpPr>
            <a:spLocks noChangeArrowheads="1"/>
          </p:cNvSpPr>
          <p:nvPr/>
        </p:nvSpPr>
        <p:spPr bwMode="auto">
          <a:xfrm>
            <a:off x="2009775" y="5091113"/>
            <a:ext cx="1263650" cy="293687"/>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8204" name="AutoShape 11"/>
          <p:cNvSpPr>
            <a:spLocks noChangeArrowheads="1"/>
          </p:cNvSpPr>
          <p:nvPr/>
        </p:nvSpPr>
        <p:spPr bwMode="auto">
          <a:xfrm>
            <a:off x="2144713" y="4789488"/>
            <a:ext cx="993775" cy="293687"/>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8205" name="AutoShape 12"/>
          <p:cNvSpPr>
            <a:spLocks noChangeArrowheads="1"/>
          </p:cNvSpPr>
          <p:nvPr/>
        </p:nvSpPr>
        <p:spPr bwMode="auto">
          <a:xfrm>
            <a:off x="2279650" y="4486275"/>
            <a:ext cx="723900" cy="293688"/>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8206" name="AutoShape 13"/>
          <p:cNvSpPr>
            <a:spLocks noChangeArrowheads="1"/>
          </p:cNvSpPr>
          <p:nvPr/>
        </p:nvSpPr>
        <p:spPr bwMode="auto">
          <a:xfrm>
            <a:off x="2414588" y="4184650"/>
            <a:ext cx="454025" cy="293688"/>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8207" name="Text Box 14"/>
          <p:cNvSpPr txBox="1">
            <a:spLocks noChangeArrowheads="1"/>
          </p:cNvSpPr>
          <p:nvPr/>
        </p:nvSpPr>
        <p:spPr bwMode="auto">
          <a:xfrm>
            <a:off x="2292350" y="621982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8208" name="Text Box 15"/>
          <p:cNvSpPr txBox="1">
            <a:spLocks noChangeArrowheads="1"/>
          </p:cNvSpPr>
          <p:nvPr/>
        </p:nvSpPr>
        <p:spPr bwMode="auto">
          <a:xfrm>
            <a:off x="6415088"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8209" name="Text Box 16"/>
          <p:cNvSpPr txBox="1">
            <a:spLocks noChangeArrowheads="1"/>
          </p:cNvSpPr>
          <p:nvPr/>
        </p:nvSpPr>
        <p:spPr bwMode="auto">
          <a:xfrm>
            <a:off x="4259263"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C06D6FA-3736-4E32-BC45-3459B9A09EC1}" type="slidenum">
              <a:rPr lang="he-IL" smtClean="0">
                <a:cs typeface="Arial" pitchFamily="34" charset="0"/>
              </a:rPr>
              <a:pPr eaLnBrk="1" hangingPunct="1"/>
              <a:t>40</a:t>
            </a:fld>
            <a:endParaRPr lang="en-US" smtClean="0">
              <a:cs typeface="Arial" pitchFamily="34" charset="0"/>
            </a:endParaRPr>
          </a:p>
        </p:txBody>
      </p:sp>
      <p:sp>
        <p:nvSpPr>
          <p:cNvPr id="32771"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Data Analysis</a:t>
            </a:r>
          </a:p>
        </p:txBody>
      </p:sp>
      <p:pic>
        <p:nvPicPr>
          <p:cNvPr id="32772" name="Picture 6" descr="dataAnalysi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733800"/>
            <a:ext cx="34591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5"/>
          <p:cNvSpPr>
            <a:spLocks noChangeArrowheads="1"/>
          </p:cNvSpPr>
          <p:nvPr/>
        </p:nvSpPr>
        <p:spPr bwMode="auto">
          <a:xfrm>
            <a:off x="304800" y="1371600"/>
            <a:ext cx="8534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a:t>Analysis of data</a:t>
            </a:r>
            <a:r>
              <a:rPr lang="en-US" sz="2400"/>
              <a:t> is a process of inspecting, cleaning, transforming, and modeling data with the goal of highlighting useful information, suggesting conclusions, and supporting decision making. Data analysis has multiple facets and approaches, encompassing diverse techniques under a variety of names, in different business, science, and social science domains.</a:t>
            </a:r>
            <a:endParaRPr lang="he-IL" sz="2400"/>
          </a:p>
        </p:txBody>
      </p:sp>
      <p:sp>
        <p:nvSpPr>
          <p:cNvPr id="32774" name="Rectangle 3"/>
          <p:cNvSpPr>
            <a:spLocks noChangeArrowheads="1"/>
          </p:cNvSpPr>
          <p:nvPr/>
        </p:nvSpPr>
        <p:spPr bwMode="auto">
          <a:xfrm>
            <a:off x="381000" y="4648200"/>
            <a:ext cx="3124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Descriptive</a:t>
            </a:r>
          </a:p>
          <a:p>
            <a:pPr>
              <a:spcBef>
                <a:spcPct val="20000"/>
              </a:spcBef>
              <a:buFontTx/>
              <a:buChar char="•"/>
            </a:pPr>
            <a:r>
              <a:rPr lang="en-US" sz="3200">
                <a:solidFill>
                  <a:srgbClr val="003399"/>
                </a:solidFill>
                <a:latin typeface="Times New Roman" pitchFamily="18" charset="0"/>
                <a:cs typeface="Times New Roman" pitchFamily="18" charset="0"/>
              </a:rPr>
              <a:t> Predictive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A1C21E8-83A6-418F-996C-C7143764ABC4}" type="slidenum">
              <a:rPr lang="he-IL" smtClean="0">
                <a:cs typeface="Arial" pitchFamily="34" charset="0"/>
              </a:rPr>
              <a:pPr eaLnBrk="1" hangingPunct="1"/>
              <a:t>41</a:t>
            </a:fld>
            <a:endParaRPr lang="en-US" smtClean="0">
              <a:cs typeface="Arial" pitchFamily="34" charset="0"/>
            </a:endParaRPr>
          </a:p>
        </p:txBody>
      </p:sp>
      <p:sp>
        <p:nvSpPr>
          <p:cNvPr id="33795"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Data Analysis Examples</a:t>
            </a:r>
          </a:p>
        </p:txBody>
      </p:sp>
      <p:sp>
        <p:nvSpPr>
          <p:cNvPr id="33796" name="Rectangle 3"/>
          <p:cNvSpPr>
            <a:spLocks noChangeArrowheads="1"/>
          </p:cNvSpPr>
          <p:nvPr/>
        </p:nvSpPr>
        <p:spPr bwMode="auto">
          <a:xfrm>
            <a:off x="609600" y="17526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Google</a:t>
            </a:r>
          </a:p>
          <a:p>
            <a:pPr>
              <a:spcBef>
                <a:spcPct val="20000"/>
              </a:spcBef>
              <a:buFontTx/>
              <a:buChar char="•"/>
            </a:pPr>
            <a:r>
              <a:rPr lang="en-US" sz="3200">
                <a:solidFill>
                  <a:srgbClr val="003399"/>
                </a:solidFill>
                <a:latin typeface="Times New Roman" pitchFamily="18" charset="0"/>
                <a:cs typeface="Times New Roman" pitchFamily="18" charset="0"/>
              </a:rPr>
              <a:t> Stock market trends</a:t>
            </a:r>
          </a:p>
          <a:p>
            <a:pPr>
              <a:spcBef>
                <a:spcPct val="20000"/>
              </a:spcBef>
              <a:buFontTx/>
              <a:buChar char="•"/>
            </a:pPr>
            <a:r>
              <a:rPr lang="en-US" sz="3200">
                <a:solidFill>
                  <a:srgbClr val="003399"/>
                </a:solidFill>
                <a:latin typeface="Times New Roman" pitchFamily="18" charset="0"/>
                <a:cs typeface="Times New Roman" pitchFamily="18" charset="0"/>
              </a:rPr>
              <a:t> Genome-disease association</a:t>
            </a:r>
          </a:p>
          <a:p>
            <a:pPr>
              <a:spcBef>
                <a:spcPct val="20000"/>
              </a:spcBef>
              <a:buFontTx/>
              <a:buChar char="•"/>
            </a:pPr>
            <a:r>
              <a:rPr lang="en-US" sz="3200">
                <a:solidFill>
                  <a:srgbClr val="003399"/>
                </a:solidFill>
                <a:latin typeface="Times New Roman" pitchFamily="18" charset="0"/>
                <a:cs typeface="Times New Roman" pitchFamily="18" charset="0"/>
              </a:rPr>
              <a:t> Face recognition </a:t>
            </a:r>
          </a:p>
          <a:p>
            <a:pPr>
              <a:spcBef>
                <a:spcPct val="20000"/>
              </a:spcBef>
              <a:buFontTx/>
              <a:buChar char="•"/>
            </a:pPr>
            <a:r>
              <a:rPr lang="en-US" sz="3200">
                <a:solidFill>
                  <a:srgbClr val="003399"/>
                </a:solidFill>
                <a:latin typeface="Times New Roman" pitchFamily="18" charset="0"/>
                <a:cs typeface="Times New Roman" pitchFamily="18" charset="0"/>
              </a:rPr>
              <a:t> Production yield</a:t>
            </a:r>
          </a:p>
          <a:p>
            <a:pPr>
              <a:spcBef>
                <a:spcPct val="20000"/>
              </a:spcBef>
              <a:buFontTx/>
              <a:buChar char="•"/>
            </a:pPr>
            <a:r>
              <a:rPr lang="en-US" sz="3200">
                <a:solidFill>
                  <a:srgbClr val="003399"/>
                </a:solidFill>
                <a:latin typeface="Times New Roman" pitchFamily="18" charset="0"/>
                <a:cs typeface="Times New Roman" pitchFamily="18" charset="0"/>
              </a:rPr>
              <a:t> Business intelligence</a:t>
            </a:r>
          </a:p>
          <a:p>
            <a:pPr>
              <a:spcBef>
                <a:spcPct val="20000"/>
              </a:spcBef>
              <a:buFontTx/>
              <a:buChar char="•"/>
            </a:pPr>
            <a:r>
              <a:rPr lang="en-US" sz="3200">
                <a:solidFill>
                  <a:srgbClr val="003399"/>
                </a:solidFill>
                <a:latin typeface="Times New Roman" pitchFamily="18" charset="0"/>
                <a:cs typeface="Times New Roman" pitchFamily="18" charset="0"/>
              </a:rPr>
              <a:t> Speech recognition</a:t>
            </a:r>
          </a:p>
          <a:p>
            <a:pPr>
              <a:spcBef>
                <a:spcPct val="20000"/>
              </a:spcBef>
              <a:buFontTx/>
              <a:buChar char="•"/>
            </a:pPr>
            <a:r>
              <a:rPr lang="en-US" sz="3200">
                <a:solidFill>
                  <a:srgbClr val="003399"/>
                </a:solidFill>
                <a:latin typeface="Times New Roman" pitchFamily="18" charset="0"/>
                <a:cs typeface="Times New Roman" pitchFamily="18" charset="0"/>
              </a:rPr>
              <a:t> Text categorization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6733B52-44D2-44D8-BD62-F96EEC03A560}" type="slidenum">
              <a:rPr lang="he-IL" smtClean="0">
                <a:cs typeface="Arial" pitchFamily="34" charset="0"/>
              </a:rPr>
              <a:pPr eaLnBrk="1" hangingPunct="1"/>
              <a:t>42</a:t>
            </a:fld>
            <a:endParaRPr lang="en-US" smtClean="0">
              <a:cs typeface="Arial" pitchFamily="34" charset="0"/>
            </a:endParaRPr>
          </a:p>
        </p:txBody>
      </p:sp>
      <p:sp>
        <p:nvSpPr>
          <p:cNvPr id="34819"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Text Categorization / Document Classification</a:t>
            </a:r>
          </a:p>
        </p:txBody>
      </p:sp>
      <p:pic>
        <p:nvPicPr>
          <p:cNvPr id="34820" name="Picture 4" descr="textCl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24257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ight Arrow 5"/>
          <p:cNvSpPr>
            <a:spLocks noChangeArrowheads="1"/>
          </p:cNvSpPr>
          <p:nvPr/>
        </p:nvSpPr>
        <p:spPr bwMode="auto">
          <a:xfrm>
            <a:off x="3505200" y="3505200"/>
            <a:ext cx="1752600" cy="1295400"/>
          </a:xfrm>
          <a:prstGeom prst="rightArrow">
            <a:avLst>
              <a:gd name="adj1" fmla="val 50000"/>
              <a:gd name="adj2" fmla="val 50002"/>
            </a:avLst>
          </a:prstGeom>
          <a:solidFill>
            <a:srgbClr val="FF0000"/>
          </a:solidFill>
          <a:ln w="9525" algn="ctr">
            <a:solidFill>
              <a:srgbClr val="FF0000"/>
            </a:solidFill>
            <a:round/>
            <a:headEnd/>
            <a:tailEnd/>
          </a:ln>
        </p:spPr>
        <p:txBody>
          <a:bodyPr wrap="none" anchor="ctr">
            <a:spAutoFit/>
          </a:bodyPr>
          <a:lstStyle/>
          <a:p>
            <a:endParaRPr lang="he-IL"/>
          </a:p>
        </p:txBody>
      </p:sp>
      <p:pic>
        <p:nvPicPr>
          <p:cNvPr id="34822" name="Picture 6" descr="art-color.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5486400"/>
            <a:ext cx="12620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politic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438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8" descr="sport.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143000"/>
            <a:ext cx="22860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9" descr="World_Religion.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3886200"/>
            <a:ext cx="14478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Done?</a:t>
            </a:r>
          </a:p>
        </p:txBody>
      </p:sp>
      <p:sp>
        <p:nvSpPr>
          <p:cNvPr id="11" name="Rectangle 3"/>
          <p:cNvSpPr>
            <a:spLocks noChangeArrowheads="1"/>
          </p:cNvSpPr>
          <p:nvPr/>
        </p:nvSpPr>
        <p:spPr bwMode="auto">
          <a:xfrm>
            <a:off x="609600" y="1143000"/>
            <a:ext cx="8153400" cy="5410200"/>
          </a:xfrm>
          <a:prstGeom prst="rect">
            <a:avLst/>
          </a:prstGeom>
          <a:noFill/>
          <a:ln w="9525">
            <a:noFill/>
            <a:miter lim="800000"/>
            <a:headEnd/>
            <a:tailEnd/>
          </a:ln>
        </p:spPr>
        <p:txBody>
          <a:bodyPr/>
          <a:lstStyle/>
          <a:p>
            <a:pPr>
              <a:spcBef>
                <a:spcPct val="20000"/>
              </a:spcBef>
              <a:buFontTx/>
              <a:buChar char="•"/>
              <a:defRPr/>
            </a:pPr>
            <a:r>
              <a:rPr lang="en-US" sz="3200" dirty="0">
                <a:solidFill>
                  <a:srgbClr val="003399"/>
                </a:solidFill>
                <a:latin typeface="Times New Roman" pitchFamily="18" charset="0"/>
                <a:cs typeface="Times New Roman" pitchFamily="18" charset="0"/>
              </a:rPr>
              <a:t> Manually </a:t>
            </a:r>
            <a:r>
              <a:rPr lang="en-US" sz="3200" dirty="0">
                <a:solidFill>
                  <a:srgbClr val="003399"/>
                </a:solidFill>
                <a:latin typeface="Times New Roman" pitchFamily="18" charset="0"/>
                <a:cs typeface="Times New Roman" pitchFamily="18" charset="0"/>
                <a:sym typeface="Wingdings" pitchFamily="2" charset="2"/>
              </a:rPr>
              <a:t></a:t>
            </a:r>
          </a:p>
          <a:p>
            <a:pPr>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 Automatically</a:t>
            </a:r>
          </a:p>
          <a:p>
            <a:pPr lvl="1">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 Gather document statistics </a:t>
            </a:r>
          </a:p>
          <a:p>
            <a:pPr marL="715963" lvl="1" indent="-258763">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Measure how similar it is to documents in each category</a:t>
            </a:r>
          </a:p>
          <a:p>
            <a:pPr marL="258763" indent="-258763">
              <a:spcBef>
                <a:spcPct val="20000"/>
              </a:spcBef>
              <a:buFontTx/>
              <a:buChar char="•"/>
              <a:defRPr/>
            </a:pPr>
            <a:r>
              <a:rPr lang="en-US" sz="3200" dirty="0">
                <a:solidFill>
                  <a:srgbClr val="003399"/>
                </a:solidFill>
                <a:latin typeface="Times New Roman" pitchFamily="18" charset="0"/>
                <a:cs typeface="Times New Roman" pitchFamily="18" charset="0"/>
                <a:sym typeface="Wingdings" pitchFamily="2" charset="2"/>
              </a:rPr>
              <a:t>Today we will collect word-statistics from several well known books</a:t>
            </a:r>
            <a:endParaRPr lang="en-US" sz="3200" dirty="0">
              <a:solidFill>
                <a:srgbClr val="003399"/>
              </a:solidFill>
              <a:latin typeface="Times New Roman" pitchFamily="18" charset="0"/>
              <a:cs typeface="Times New Roman" pitchFamily="18" charset="0"/>
            </a:endParaRP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397B9DE-5A94-41E4-9504-F9536E6D9E9F}" type="slidenum">
              <a:rPr lang="ar-SA" smtClean="0">
                <a:cs typeface="Arial" pitchFamily="34" charset="0"/>
              </a:rPr>
              <a:pPr eaLnBrk="1" hangingPunct="1"/>
              <a:t>43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Plan</a:t>
            </a:r>
          </a:p>
        </p:txBody>
      </p:sp>
      <p:sp>
        <p:nvSpPr>
          <p:cNvPr id="36867"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r>
              <a:rPr lang="en-US" sz="3200">
                <a:solidFill>
                  <a:srgbClr val="003399"/>
                </a:solidFill>
                <a:latin typeface="Times New Roman" pitchFamily="18" charset="0"/>
                <a:cs typeface="Times New Roman" pitchFamily="18" charset="0"/>
              </a:rPr>
              <a:t> Find data</a:t>
            </a:r>
          </a:p>
          <a:p>
            <a:pPr>
              <a:spcBef>
                <a:spcPct val="20000"/>
              </a:spcBef>
              <a:buFontTx/>
              <a:buChar char="•"/>
            </a:pPr>
            <a:r>
              <a:rPr lang="en-US" sz="3200">
                <a:solidFill>
                  <a:srgbClr val="003399"/>
                </a:solidFill>
                <a:latin typeface="Times New Roman" pitchFamily="18" charset="0"/>
                <a:cs typeface="Times New Roman" pitchFamily="18" charset="0"/>
              </a:rPr>
              <a:t> Collect word statistics</a:t>
            </a:r>
          </a:p>
          <a:p>
            <a:pPr>
              <a:spcBef>
                <a:spcPct val="20000"/>
              </a:spcBef>
              <a:buFontTx/>
              <a:buChar char="•"/>
            </a:pPr>
            <a:r>
              <a:rPr lang="en-US" sz="3200">
                <a:solidFill>
                  <a:srgbClr val="003399"/>
                </a:solidFill>
                <a:latin typeface="Times New Roman" pitchFamily="18" charset="0"/>
                <a:cs typeface="Times New Roman" pitchFamily="18" charset="0"/>
              </a:rPr>
              <a:t> Observe results</a:t>
            </a: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1CD7B25-49A2-4167-AA9A-CAAE132862C7}" type="slidenum">
              <a:rPr lang="ar-SA" smtClean="0">
                <a:cs typeface="Arial" pitchFamily="34" charset="0"/>
              </a:rPr>
              <a:pPr eaLnBrk="1" hangingPunct="1"/>
              <a:t>44</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Find Data</a:t>
            </a:r>
          </a:p>
        </p:txBody>
      </p:sp>
      <p:sp>
        <p:nvSpPr>
          <p:cNvPr id="37891"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r>
              <a:rPr lang="en-US" sz="3200">
                <a:solidFill>
                  <a:srgbClr val="003399"/>
                </a:solidFill>
                <a:latin typeface="Times New Roman" pitchFamily="18" charset="0"/>
                <a:cs typeface="Times New Roman" pitchFamily="18" charset="0"/>
              </a:rPr>
              <a:t>This might be the hardest task for many applications!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Project Gutenberg </a:t>
            </a:r>
            <a:r>
              <a:rPr lang="en-US" sz="2400">
                <a:solidFill>
                  <a:srgbClr val="003399"/>
                </a:solidFill>
                <a:latin typeface="Times New Roman" pitchFamily="18" charset="0"/>
                <a:cs typeface="Times New Roman" pitchFamily="18" charset="0"/>
              </a:rPr>
              <a:t>(</a:t>
            </a:r>
            <a:r>
              <a:rPr lang="en-US" sz="2400">
                <a:hlinkClick r:id="rId2"/>
              </a:rPr>
              <a:t>http://www.gutenberg.org/</a:t>
            </a:r>
            <a:r>
              <a:rPr lang="en-US" sz="2400"/>
              <a:t>)</a:t>
            </a:r>
            <a:endParaRPr lang="en-US" sz="3200">
              <a:solidFill>
                <a:srgbClr val="003399"/>
              </a:solidFill>
              <a:latin typeface="Times New Roman" pitchFamily="18" charset="0"/>
              <a:cs typeface="Times New Roman" pitchFamily="18" charset="0"/>
            </a:endParaRPr>
          </a:p>
          <a:p>
            <a:pPr marL="814388" lvl="1" indent="-357188">
              <a:spcBef>
                <a:spcPct val="20000"/>
              </a:spcBef>
              <a:buFontTx/>
              <a:buChar char="•"/>
            </a:pPr>
            <a:r>
              <a:rPr lang="en-US" sz="3200">
                <a:solidFill>
                  <a:srgbClr val="003399"/>
                </a:solidFill>
                <a:latin typeface="Times New Roman" pitchFamily="18" charset="0"/>
                <a:cs typeface="Times New Roman" pitchFamily="18" charset="0"/>
              </a:rPr>
              <a:t>Alice's Adventures in Wonderland (</a:t>
            </a:r>
            <a:r>
              <a:rPr lang="en-US">
                <a:hlinkClick r:id="rId3"/>
              </a:rPr>
              <a:t>http://www.gutenberg.org/cache/epub/11/pg11.txt</a:t>
            </a:r>
            <a:r>
              <a:rPr lang="en-US" sz="3200">
                <a:solidFill>
                  <a:srgbClr val="003399"/>
                </a:solidFill>
                <a:latin typeface="Times New Roman" pitchFamily="18" charset="0"/>
                <a:cs typeface="Times New Roman" pitchFamily="18" charset="0"/>
              </a:rPr>
              <a:t>)</a:t>
            </a:r>
          </a:p>
          <a:p>
            <a:pPr marL="814388" lvl="1" indent="-357188">
              <a:spcBef>
                <a:spcPct val="20000"/>
              </a:spcBef>
              <a:buFontTx/>
              <a:buChar char="•"/>
            </a:pPr>
            <a:r>
              <a:rPr lang="en-US" sz="3200">
                <a:solidFill>
                  <a:srgbClr val="003399"/>
                </a:solidFill>
                <a:latin typeface="Times New Roman" pitchFamily="18" charset="0"/>
                <a:cs typeface="Times New Roman" pitchFamily="18" charset="0"/>
              </a:rPr>
              <a:t>The Bible, King James version, Book 1: Genesis (</a:t>
            </a:r>
            <a:r>
              <a:rPr lang="en-US">
                <a:hlinkClick r:id="rId4"/>
              </a:rPr>
              <a:t>http://www.gutenberg.org/cache/epub/8001/pg8001.txt</a:t>
            </a:r>
            <a:r>
              <a:rPr lang="en-US" sz="3200">
                <a:solidFill>
                  <a:srgbClr val="003399"/>
                </a:solidFill>
                <a:latin typeface="Times New Roman" pitchFamily="18" charset="0"/>
                <a:cs typeface="Times New Roman" pitchFamily="18" charset="0"/>
              </a:rPr>
              <a:t>)</a:t>
            </a: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0DBE0CE-44FE-4463-AB33-720ED7B646E5}" type="slidenum">
              <a:rPr lang="ar-SA" smtClean="0">
                <a:cs typeface="Arial" pitchFamily="34" charset="0"/>
              </a:rPr>
              <a:pPr eaLnBrk="1" hangingPunct="1"/>
              <a:t>45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Reading a Book</a:t>
            </a:r>
          </a:p>
        </p:txBody>
      </p:sp>
      <p:pic>
        <p:nvPicPr>
          <p:cNvPr id="38915" name="Picture 3" descr="rea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76600"/>
            <a:ext cx="31369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17081C3D-5D42-4234-BC09-38C6EDB155FA}" type="slidenum">
              <a:rPr lang="ar-SA" smtClean="0">
                <a:cs typeface="Arial" pitchFamily="34" charset="0"/>
              </a:rPr>
              <a:pPr eaLnBrk="1" hangingPunct="1"/>
              <a:t>46</a:t>
            </a:fld>
            <a:endParaRPr lang="en-US" smtClean="0">
              <a:cs typeface="Arial" pitchFamily="34" charset="0"/>
            </a:endParaRPr>
          </a:p>
        </p:txBody>
      </p:sp>
      <p:sp>
        <p:nvSpPr>
          <p:cNvPr id="4" name="Rectangle 2"/>
          <p:cNvSpPr>
            <a:spLocks noChangeArrowheads="1"/>
          </p:cNvSpPr>
          <p:nvPr/>
        </p:nvSpPr>
        <p:spPr bwMode="auto">
          <a:xfrm>
            <a:off x="762000" y="990600"/>
            <a:ext cx="733431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spcBef>
                <a:spcPct val="0"/>
              </a:spcBef>
            </a:pP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he-IL" altLang="he-IL" b="0" i="0" u="none" strike="noStrike" cap="none" normalizeH="0" baseline="0" dirty="0" smtClean="0">
                <a:ln>
                  <a:noFill/>
                </a:ln>
                <a:solidFill>
                  <a:srgbClr val="A52A2A"/>
                </a:solidFill>
                <a:effectLst/>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he-IL" altLang="he-IL" b="1" i="0" u="none" strike="noStrike" cap="none" normalizeH="0" baseline="0" dirty="0" smtClean="0">
                <a:ln>
                  <a:noFill/>
                </a:ln>
                <a:solidFill>
                  <a:srgbClr val="FF8C00"/>
                </a:solidFill>
                <a:effectLst/>
                <a:latin typeface="Times New Roman" panose="02020603050405020304" pitchFamily="18" charset="0"/>
                <a:cs typeface="Times New Roman" panose="02020603050405020304" pitchFamily="18" charset="0"/>
              </a:rPr>
              <a:t>import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urllib.request </a:t>
            </a:r>
            <a:r>
              <a:rPr kumimoji="0" lang="he-IL" altLang="he-IL" b="0" i="0" u="none" strike="noStrike" cap="none" normalizeH="0" baseline="0" dirty="0" smtClean="0">
                <a:ln>
                  <a:noFill/>
                </a:ln>
                <a:solidFill>
                  <a:srgbClr val="FF8C00"/>
                </a:solidFill>
                <a:effectLst/>
                <a:latin typeface="Times New Roman" panose="02020603050405020304" pitchFamily="18" charset="0"/>
                <a:cs typeface="Times New Roman" panose="02020603050405020304" pitchFamily="18" charset="0"/>
              </a:rPr>
              <a:t>as</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req</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lang="he-IL" altLang="he-IL" dirty="0">
                <a:solidFill>
                  <a:srgbClr val="A52A2A"/>
                </a:solidFill>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alice </a:t>
            </a:r>
            <a:r>
              <a:rPr kumimoji="0" lang="he-IL" altLang="he-IL" b="0" i="0" u="none" strike="noStrike" cap="none" normalizeH="0" baseline="0" dirty="0" smtClean="0">
                <a:ln>
                  <a:noFill/>
                </a:ln>
                <a:solidFill>
                  <a:srgbClr val="A52A2A"/>
                </a:solidFill>
                <a:effectLst/>
                <a:latin typeface="Times New Roman" panose="02020603050405020304" pitchFamily="18" charset="0"/>
                <a:cs typeface="Times New Roman" panose="02020603050405020304" pitchFamily="18" charset="0"/>
              </a:rPr>
              <a: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req.urlopen(</a:t>
            </a:r>
            <a:r>
              <a:rPr kumimoji="0" lang="he-IL" altLang="he-IL" b="0" i="0" u="none" strike="noStrike" cap="none" normalizeH="0" baseline="0" dirty="0" smtClean="0">
                <a:ln>
                  <a:noFill/>
                </a:ln>
                <a:solidFill>
                  <a:srgbClr val="228B22"/>
                </a:solidFill>
                <a:effectLst/>
                <a:latin typeface="Times New Roman" panose="02020603050405020304" pitchFamily="18" charset="0"/>
                <a:cs typeface="Times New Roman" panose="02020603050405020304" pitchFamily="18" charset="0"/>
              </a:rPr>
              <a:t>'http://www.gutenberg.org/cache/epub/11/pg11.txt'</a:t>
            </a:r>
            <a:r>
              <a:rPr kumimoji="0" lang="en-US" altLang="he-IL"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lang="he-IL" altLang="he-IL" dirty="0">
                <a:solidFill>
                  <a:srgbClr val="A52A2A"/>
                </a:solidFill>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line </a:t>
            </a:r>
            <a:r>
              <a:rPr kumimoji="0" lang="he-IL" altLang="he-IL" b="0" i="0" u="none" strike="noStrike" cap="none" normalizeH="0" baseline="0" dirty="0" smtClean="0">
                <a:ln>
                  <a:noFill/>
                </a:ln>
                <a:solidFill>
                  <a:srgbClr val="A52A2A"/>
                </a:solidFill>
                <a:effectLst/>
                <a:latin typeface="Times New Roman" panose="02020603050405020304" pitchFamily="18" charset="0"/>
                <a:cs typeface="Times New Roman" panose="02020603050405020304" pitchFamily="18" charset="0"/>
              </a:rPr>
              <a: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alice.readline()</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lang="he-IL" altLang="he-IL" dirty="0">
                <a:solidFill>
                  <a:srgbClr val="A52A2A"/>
                </a:solidFill>
                <a:latin typeface="Times New Roman" panose="02020603050405020304" pitchFamily="18" charset="0"/>
                <a:cs typeface="Times New Roman" panose="02020603050405020304" pitchFamily="18" charset="0"/>
              </a:rPr>
              <a:t>&lt;&lt;&lt;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he-IL" altLang="he-IL" b="0" i="0" u="none" strike="noStrike" cap="none" normalizeH="0" baseline="0" dirty="0" smtClean="0">
                <a:ln>
                  <a:noFill/>
                </a:ln>
                <a:solidFill>
                  <a:srgbClr val="FF8C00"/>
                </a:solidFill>
                <a:effectLst/>
                <a:latin typeface="Times New Roman" panose="02020603050405020304" pitchFamily="18" charset="0"/>
                <a:cs typeface="Times New Roman" panose="02020603050405020304" pitchFamily="18" charset="0"/>
              </a:rPr>
              <a:t>print</a:t>
            </a:r>
            <a: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(line(</a:t>
            </a:r>
            <a:br>
              <a:rPr kumimoji="0" lang="he-IL" altLang="he-IL"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he-IL" altLang="he-IL" b="0" i="1"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"Project Gutenberg's Alice's Adventures in Wonderland, by Lewis Carroll\r\n"</a:t>
            </a:r>
            <a:r>
              <a:rPr kumimoji="0" lang="he-IL" altLang="he-IL" sz="11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 </a:t>
            </a:r>
            <a:endParaRPr kumimoji="0" lang="he-IL" altLang="he-IL" sz="40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CB46C097-473E-44F0-BC16-1C2254766235}" type="slidenum">
              <a:rPr lang="ar-SA" altLang="he-IL" sz="1400" smtClean="0">
                <a:solidFill>
                  <a:schemeClr val="tx1"/>
                </a:solidFill>
                <a:latin typeface="Arial" pitchFamily="34" charset="0"/>
                <a:cs typeface="Arial" pitchFamily="34" charset="0"/>
              </a:rPr>
              <a:pPr eaLnBrk="1" hangingPunct="1">
                <a:spcBef>
                  <a:spcPct val="0"/>
                </a:spcBef>
                <a:buFontTx/>
                <a:buNone/>
              </a:pPr>
              <a:t>47</a:t>
            </a:fld>
            <a:endParaRPr lang="en-US" altLang="he-IL" sz="1400" smtClean="0">
              <a:solidFill>
                <a:schemeClr val="tx1"/>
              </a:solidFill>
              <a:latin typeface="Arial" pitchFamily="34" charset="0"/>
              <a:cs typeface="Arial" pitchFamily="34" charset="0"/>
            </a:endParaRPr>
          </a:p>
        </p:txBody>
      </p:sp>
      <p:sp>
        <p:nvSpPr>
          <p:cNvPr id="50179" name="Rectangle 2"/>
          <p:cNvSpPr>
            <a:spLocks noChangeArrowheads="1"/>
          </p:cNvSpPr>
          <p:nvPr/>
        </p:nvSpPr>
        <p:spPr bwMode="auto">
          <a:xfrm>
            <a:off x="457200" y="76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Flying</a:t>
            </a:r>
          </a:p>
        </p:txBody>
      </p:sp>
      <p:pic>
        <p:nvPicPr>
          <p:cNvPr id="50180" name="Picture 4" descr="python.png"/>
          <p:cNvPicPr>
            <a:picLocks noChangeAspect="1"/>
          </p:cNvPicPr>
          <p:nvPr/>
        </p:nvPicPr>
        <p:blipFill>
          <a:blip r:embed="rId2">
            <a:extLst>
              <a:ext uri="{28A0092B-C50C-407E-A947-70E740481C1C}">
                <a14:useLocalDpi xmlns:a14="http://schemas.microsoft.com/office/drawing/2010/main" val="0"/>
              </a:ext>
            </a:extLst>
          </a:blip>
          <a:srcRect b="44194"/>
          <a:stretch>
            <a:fillRect/>
          </a:stretch>
        </p:blipFill>
        <p:spPr bwMode="auto">
          <a:xfrm>
            <a:off x="876300" y="1371600"/>
            <a:ext cx="73914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1"/>
          <p:cNvSpPr>
            <a:spLocks noChangeArrowheads="1"/>
          </p:cNvSpPr>
          <p:nvPr/>
        </p:nvSpPr>
        <p:spPr bwMode="auto">
          <a:xfrm>
            <a:off x="881063" y="5940425"/>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50000"/>
              </a:spcBef>
              <a:buFontTx/>
              <a:buNone/>
            </a:pPr>
            <a:r>
              <a:rPr lang="en-GB" altLang="he-IL" sz="1400">
                <a:solidFill>
                  <a:schemeClr val="tx1"/>
                </a:solidFill>
                <a:latin typeface="Arial" pitchFamily="34" charset="0"/>
              </a:rPr>
              <a:t>http://xkcd.com/353/</a:t>
            </a:r>
            <a:endParaRPr lang="he-IL" altLang="he-IL" sz="1400">
              <a:solidFill>
                <a:schemeClr val="tx1"/>
              </a:solidFill>
              <a:latin typeface="Arial" pitchFamily="34" charset="0"/>
            </a:endParaRPr>
          </a:p>
        </p:txBody>
      </p:sp>
    </p:spTree>
    <p:extLst>
      <p:ext uri="{BB962C8B-B14F-4D97-AF65-F5344CB8AC3E}">
        <p14:creationId xmlns:p14="http://schemas.microsoft.com/office/powerpoint/2010/main" val="906307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38200" y="762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Print Most Popular Words</a:t>
            </a:r>
          </a:p>
          <a:p>
            <a:pPr algn="ctr" eaLnBrk="1" hangingPunct="1">
              <a:spcBef>
                <a:spcPct val="50000"/>
              </a:spcBef>
              <a:buFontTx/>
              <a:buNone/>
            </a:pPr>
            <a:r>
              <a:rPr lang="en-US" altLang="he-IL">
                <a:solidFill>
                  <a:srgbClr val="CC0000"/>
                </a:solidFill>
                <a:latin typeface="Times New Roman" pitchFamily="18" charset="0"/>
                <a:cs typeface="Times New Roman" pitchFamily="18" charset="0"/>
              </a:rPr>
              <a:t>(High Level)</a:t>
            </a:r>
          </a:p>
        </p:txBody>
      </p:sp>
      <p:sp>
        <p:nvSpPr>
          <p:cNvPr id="512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528F18C6-F8F2-4B70-B320-3D28BDAE4099}" type="slidenum">
              <a:rPr lang="ar-SA" altLang="he-IL" sz="1400" smtClean="0">
                <a:solidFill>
                  <a:schemeClr val="tx1"/>
                </a:solidFill>
                <a:latin typeface="Arial" pitchFamily="34" charset="0"/>
                <a:cs typeface="Arial" pitchFamily="34" charset="0"/>
              </a:rPr>
              <a:pPr eaLnBrk="1" hangingPunct="1">
                <a:spcBef>
                  <a:spcPct val="0"/>
                </a:spcBef>
                <a:buFontTx/>
                <a:buNone/>
              </a:pPr>
              <a:t>48</a:t>
            </a:fld>
            <a:endParaRPr lang="en-US" altLang="he-IL" sz="1400" smtClean="0">
              <a:solidFill>
                <a:schemeClr val="tx1"/>
              </a:solidFill>
              <a:latin typeface="Arial" pitchFamily="34" charset="0"/>
              <a:cs typeface="Arial" pitchFamily="34" charset="0"/>
            </a:endParaRPr>
          </a:p>
        </p:txBody>
      </p:sp>
      <p:sp>
        <p:nvSpPr>
          <p:cNvPr id="51204" name="Rectangle 3"/>
          <p:cNvSpPr>
            <a:spLocks noChangeArrowheads="1"/>
          </p:cNvSpPr>
          <p:nvPr/>
        </p:nvSpPr>
        <p:spPr bwMode="auto">
          <a:xfrm>
            <a:off x="4495800" y="2895600"/>
            <a:ext cx="4572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fontAlgn="t" hangingPunct="1"/>
            <a:r>
              <a:rPr lang="en-US" altLang="he-IL"/>
              <a:t>&gt;&gt; print_most_popular(alice, n, </a:t>
            </a:r>
            <a:r>
              <a:rPr lang="en-US" altLang="he-IL">
                <a:solidFill>
                  <a:srgbClr val="228B22"/>
                </a:solidFill>
              </a:rPr>
              <a:t>'Alice In Wonderland'</a:t>
            </a:r>
            <a:r>
              <a:rPr lang="en-US" altLang="he-IL"/>
              <a:t>)</a:t>
            </a:r>
          </a:p>
          <a:p>
            <a:pPr eaLnBrk="1" fontAlgn="t" hangingPunct="1"/>
            <a:r>
              <a:rPr lang="en-US" altLang="he-IL"/>
              <a:t>***** Alice In Wonderland *****</a:t>
            </a:r>
          </a:p>
          <a:p>
            <a:pPr eaLnBrk="1" fontAlgn="t" hangingPunct="1"/>
            <a:r>
              <a:rPr lang="en-US" altLang="he-IL"/>
              <a:t>the --&gt; 0.167</a:t>
            </a:r>
          </a:p>
          <a:p>
            <a:pPr eaLnBrk="1" fontAlgn="t" hangingPunct="1"/>
            <a:r>
              <a:rPr lang="en-US" altLang="he-IL"/>
              <a:t>and --&gt; 0.078</a:t>
            </a:r>
          </a:p>
          <a:p>
            <a:pPr eaLnBrk="1" fontAlgn="t" hangingPunct="1"/>
            <a:r>
              <a:rPr lang="en-US" altLang="he-IL"/>
              <a:t>to --&gt; 0.077</a:t>
            </a:r>
          </a:p>
          <a:p>
            <a:pPr eaLnBrk="1" fontAlgn="t" hangingPunct="1"/>
            <a:r>
              <a:rPr lang="en-US" altLang="he-IL"/>
              <a:t>a --&gt; 0.066</a:t>
            </a:r>
          </a:p>
          <a:p>
            <a:pPr eaLnBrk="1" fontAlgn="t" hangingPunct="1"/>
            <a:r>
              <a:rPr lang="en-US" altLang="he-IL"/>
              <a:t>of --&gt; 0.060</a:t>
            </a:r>
          </a:p>
          <a:p>
            <a:pPr eaLnBrk="1" fontAlgn="t" hangingPunct="1"/>
            <a:r>
              <a:rPr lang="en-US" altLang="he-IL"/>
              <a:t>she --&gt; 0.048</a:t>
            </a:r>
          </a:p>
          <a:p>
            <a:pPr eaLnBrk="1" fontAlgn="t" hangingPunct="1"/>
            <a:r>
              <a:rPr lang="en-US" altLang="he-IL"/>
              <a:t>said --&gt; 0.042</a:t>
            </a:r>
          </a:p>
        </p:txBody>
      </p:sp>
      <p:sp>
        <p:nvSpPr>
          <p:cNvPr id="51205" name="Rectangle 5"/>
          <p:cNvSpPr>
            <a:spLocks noChangeArrowheads="1"/>
          </p:cNvSpPr>
          <p:nvPr/>
        </p:nvSpPr>
        <p:spPr bwMode="auto">
          <a:xfrm>
            <a:off x="152400" y="1185863"/>
            <a:ext cx="4572000"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fontAlgn="t" hangingPunct="1"/>
            <a:r>
              <a:rPr lang="en-US" altLang="he-IL" dirty="0"/>
              <a:t>&gt;&gt; genesis </a:t>
            </a:r>
            <a:r>
              <a:rPr lang="en-US" altLang="he-IL" dirty="0">
                <a:solidFill>
                  <a:srgbClr val="A52A2A"/>
                </a:solidFill>
              </a:rPr>
              <a:t>=</a:t>
            </a:r>
            <a:r>
              <a:rPr lang="en-US" altLang="he-IL" dirty="0"/>
              <a:t> </a:t>
            </a:r>
            <a:r>
              <a:rPr lang="en-US" altLang="he-IL" dirty="0" err="1" smtClean="0"/>
              <a:t>req.urlopen</a:t>
            </a:r>
            <a:r>
              <a:rPr lang="en-US" altLang="he-IL" dirty="0"/>
              <a:t>(</a:t>
            </a:r>
            <a:r>
              <a:rPr lang="en-US" altLang="he-IL" dirty="0">
                <a:solidFill>
                  <a:srgbClr val="228B22"/>
                </a:solidFill>
              </a:rPr>
              <a:t>'http://www.gutenberg.org/cache/epub/8001/pg8001.txt'</a:t>
            </a:r>
            <a:r>
              <a:rPr lang="en-US" altLang="he-IL" dirty="0"/>
              <a:t>)</a:t>
            </a:r>
            <a:br>
              <a:rPr lang="en-US" altLang="he-IL" dirty="0"/>
            </a:br>
            <a:r>
              <a:rPr lang="en-US" altLang="he-IL" dirty="0"/>
              <a:t>&gt;&gt; </a:t>
            </a:r>
            <a:r>
              <a:rPr lang="en-US" altLang="he-IL" dirty="0" err="1"/>
              <a:t>alice</a:t>
            </a:r>
            <a:r>
              <a:rPr lang="en-US" altLang="he-IL" dirty="0"/>
              <a:t> </a:t>
            </a:r>
            <a:r>
              <a:rPr lang="en-US" altLang="he-IL" dirty="0">
                <a:solidFill>
                  <a:srgbClr val="A52A2A"/>
                </a:solidFill>
              </a:rPr>
              <a:t>=</a:t>
            </a:r>
            <a:r>
              <a:rPr lang="en-US" altLang="he-IL" dirty="0"/>
              <a:t> </a:t>
            </a:r>
            <a:r>
              <a:rPr lang="en-US" altLang="he-IL" dirty="0" err="1" smtClean="0"/>
              <a:t>req.urlopen</a:t>
            </a:r>
            <a:r>
              <a:rPr lang="en-US" altLang="he-IL" dirty="0"/>
              <a:t>(</a:t>
            </a:r>
            <a:r>
              <a:rPr lang="en-US" altLang="he-IL" dirty="0">
                <a:solidFill>
                  <a:srgbClr val="228B22"/>
                </a:solidFill>
              </a:rPr>
              <a:t>'http://www.gutenberg.org/cache/epub/11/pg11.txt'</a:t>
            </a:r>
            <a:r>
              <a:rPr lang="en-US" altLang="he-IL" dirty="0"/>
              <a:t>)</a:t>
            </a:r>
            <a:br>
              <a:rPr lang="en-US" altLang="he-IL" dirty="0"/>
            </a:br>
            <a:r>
              <a:rPr lang="en-US" altLang="he-IL" dirty="0"/>
              <a:t/>
            </a:r>
            <a:br>
              <a:rPr lang="en-US" altLang="he-IL" dirty="0"/>
            </a:br>
            <a:r>
              <a:rPr lang="en-US" altLang="he-IL" dirty="0"/>
              <a:t>&gt;&gt; </a:t>
            </a:r>
            <a:r>
              <a:rPr lang="en-US" altLang="he-IL" dirty="0" err="1"/>
              <a:t>print_most_popular</a:t>
            </a:r>
            <a:r>
              <a:rPr lang="en-US" altLang="he-IL" dirty="0"/>
              <a:t>(genesis, 7, </a:t>
            </a:r>
            <a:r>
              <a:rPr lang="en-US" altLang="he-IL" dirty="0">
                <a:solidFill>
                  <a:srgbClr val="228B22"/>
                </a:solidFill>
              </a:rPr>
              <a:t>'Genesis'</a:t>
            </a:r>
            <a:r>
              <a:rPr lang="en-US" altLang="he-IL" dirty="0"/>
              <a:t>) ***** Genesis *****</a:t>
            </a:r>
          </a:p>
          <a:p>
            <a:pPr eaLnBrk="1" fontAlgn="t" hangingPunct="1"/>
            <a:r>
              <a:rPr lang="en-US" altLang="he-IL" dirty="0"/>
              <a:t>the --&gt; 0.149</a:t>
            </a:r>
          </a:p>
          <a:p>
            <a:pPr eaLnBrk="1" fontAlgn="t" hangingPunct="1"/>
            <a:r>
              <a:rPr lang="en-US" altLang="he-IL" dirty="0"/>
              <a:t>and --&gt; 0.146</a:t>
            </a:r>
          </a:p>
          <a:p>
            <a:pPr eaLnBrk="1" fontAlgn="t" hangingPunct="1"/>
            <a:r>
              <a:rPr lang="en-US" altLang="he-IL" dirty="0"/>
              <a:t>of --&gt; 0.084</a:t>
            </a:r>
          </a:p>
          <a:p>
            <a:pPr eaLnBrk="1" fontAlgn="t" hangingPunct="1"/>
            <a:r>
              <a:rPr lang="en-US" altLang="he-IL" dirty="0"/>
              <a:t>And --&gt; 0.074</a:t>
            </a:r>
          </a:p>
          <a:p>
            <a:pPr eaLnBrk="1" fontAlgn="t" hangingPunct="1"/>
            <a:r>
              <a:rPr lang="en-US" altLang="he-IL" dirty="0"/>
              <a:t>to --&gt; 0.040</a:t>
            </a:r>
          </a:p>
          <a:p>
            <a:pPr eaLnBrk="1" fontAlgn="t" hangingPunct="1"/>
            <a:r>
              <a:rPr lang="en-US" altLang="he-IL" dirty="0"/>
              <a:t>his --&gt; 0.039</a:t>
            </a:r>
          </a:p>
          <a:p>
            <a:pPr eaLnBrk="1" fontAlgn="t" hangingPunct="1"/>
            <a:r>
              <a:rPr lang="en-US" altLang="he-IL" dirty="0"/>
              <a:t>he --&gt; 0.038</a:t>
            </a:r>
          </a:p>
        </p:txBody>
      </p:sp>
    </p:spTree>
    <p:extLst>
      <p:ext uri="{BB962C8B-B14F-4D97-AF65-F5344CB8AC3E}">
        <p14:creationId xmlns:p14="http://schemas.microsoft.com/office/powerpoint/2010/main" val="7855152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Modular Programming</a:t>
            </a:r>
          </a:p>
        </p:txBody>
      </p:sp>
      <p:sp>
        <p:nvSpPr>
          <p:cNvPr id="41987"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1988" name="Rectangle 3"/>
          <p:cNvSpPr>
            <a:spLocks noChangeArrowheads="1"/>
          </p:cNvSpPr>
          <p:nvPr/>
        </p:nvSpPr>
        <p:spPr bwMode="auto">
          <a:xfrm>
            <a:off x="762000" y="12954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r>
              <a:rPr lang="en-US" sz="3200">
                <a:solidFill>
                  <a:srgbClr val="003399"/>
                </a:solidFill>
                <a:latin typeface="Times New Roman" pitchFamily="18" charset="0"/>
                <a:cs typeface="Times New Roman" pitchFamily="18" charset="0"/>
              </a:rPr>
              <a:t>Top-down approach: first write what you plan to do and then implement the details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Clear for readers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Easy to debug and test</a:t>
            </a:r>
          </a:p>
          <a:p>
            <a:pPr marL="357188" indent="-357188">
              <a:spcBef>
                <a:spcPct val="20000"/>
              </a:spcBef>
              <a:buFontTx/>
              <a:buChar char="•"/>
            </a:pPr>
            <a:r>
              <a:rPr lang="en-US" sz="3200">
                <a:solidFill>
                  <a:srgbClr val="003399"/>
                </a:solidFill>
                <a:latin typeface="Times New Roman" pitchFamily="18" charset="0"/>
                <a:cs typeface="Times New Roman" pitchFamily="18" charset="0"/>
              </a:rPr>
              <a:t>Easy to maintain</a:t>
            </a: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19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DBC372D5-A985-4455-A32E-0E2F8BAE4CAB}" type="slidenum">
              <a:rPr lang="ar-SA" smtClean="0">
                <a:cs typeface="Arial" pitchFamily="34" charset="0"/>
              </a:rPr>
              <a:pPr eaLnBrk="1" hangingPunct="1"/>
              <a:t>49</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551522E-7DA4-4ABF-B3BC-3FCBA24DEE00}" type="slidenum">
              <a:rPr lang="he-IL" smtClean="0">
                <a:cs typeface="Arial" pitchFamily="34" charset="0"/>
              </a:rPr>
              <a:pPr eaLnBrk="1" hangingPunct="1"/>
              <a:t>5</a:t>
            </a:fld>
            <a:endParaRPr lang="en-US" smtClean="0">
              <a:cs typeface="Arial" pitchFamily="34" charset="0"/>
            </a:endParaRPr>
          </a:p>
        </p:txBody>
      </p:sp>
      <p:sp>
        <p:nvSpPr>
          <p:cNvPr id="921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The Rules</a:t>
            </a:r>
          </a:p>
        </p:txBody>
      </p:sp>
      <p:sp>
        <p:nvSpPr>
          <p:cNvPr id="9220" name="Rectangle 3"/>
          <p:cNvSpPr>
            <a:spLocks noChangeArrowheads="1"/>
          </p:cNvSpPr>
          <p:nvPr/>
        </p:nvSpPr>
        <p:spPr bwMode="auto">
          <a:xfrm>
            <a:off x="609600" y="1295400"/>
            <a:ext cx="8153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9875" indent="-269875">
              <a:spcBef>
                <a:spcPct val="20000"/>
              </a:spcBef>
              <a:buFontTx/>
              <a:buChar char="•"/>
            </a:pPr>
            <a:r>
              <a:rPr lang="en-US" sz="2800">
                <a:solidFill>
                  <a:srgbClr val="003399"/>
                </a:solidFill>
                <a:latin typeface="Times New Roman" pitchFamily="18" charset="0"/>
                <a:cs typeface="Times New Roman" pitchFamily="18" charset="0"/>
              </a:rPr>
              <a:t>Only one disk may be moved at a time</a:t>
            </a:r>
          </a:p>
          <a:p>
            <a:pPr marL="269875" indent="-269875">
              <a:spcBef>
                <a:spcPct val="20000"/>
              </a:spcBef>
              <a:buFontTx/>
              <a:buChar char="•"/>
            </a:pPr>
            <a:r>
              <a:rPr lang="en-US" sz="2800">
                <a:solidFill>
                  <a:srgbClr val="003399"/>
                </a:solidFill>
                <a:latin typeface="Times New Roman" pitchFamily="18" charset="0"/>
                <a:cs typeface="Times New Roman" pitchFamily="18" charset="0"/>
              </a:rPr>
              <a:t>Each move consists of taking the upper disk from one of the rods and sliding it onto another rod</a:t>
            </a:r>
          </a:p>
          <a:p>
            <a:pPr marL="269875" indent="-269875">
              <a:spcBef>
                <a:spcPct val="20000"/>
              </a:spcBef>
              <a:buFontTx/>
              <a:buChar char="•"/>
            </a:pPr>
            <a:r>
              <a:rPr lang="en-US" sz="2800">
                <a:solidFill>
                  <a:srgbClr val="003399"/>
                </a:solidFill>
                <a:latin typeface="Times New Roman" pitchFamily="18" charset="0"/>
                <a:cs typeface="Times New Roman" pitchFamily="18" charset="0"/>
              </a:rPr>
              <a:t>No disk may be placed on top of a smaller disk</a:t>
            </a:r>
          </a:p>
        </p:txBody>
      </p:sp>
      <p:sp>
        <p:nvSpPr>
          <p:cNvPr id="9221" name="AutoShape 2"/>
          <p:cNvSpPr>
            <a:spLocks noChangeArrowheads="1"/>
          </p:cNvSpPr>
          <p:nvPr/>
        </p:nvSpPr>
        <p:spPr bwMode="auto">
          <a:xfrm rot="-5400000">
            <a:off x="1515269" y="4898231"/>
            <a:ext cx="2243138"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2" name="AutoShape 3"/>
          <p:cNvSpPr>
            <a:spLocks noChangeArrowheads="1"/>
          </p:cNvSpPr>
          <p:nvPr/>
        </p:nvSpPr>
        <p:spPr bwMode="auto">
          <a:xfrm rot="-5400000">
            <a:off x="5648326"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3" name="AutoShape 4"/>
          <p:cNvSpPr>
            <a:spLocks noChangeArrowheads="1"/>
          </p:cNvSpPr>
          <p:nvPr/>
        </p:nvSpPr>
        <p:spPr bwMode="auto">
          <a:xfrm rot="-5400000">
            <a:off x="3494088" y="4900612"/>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4" name="AutoShape 7"/>
          <p:cNvSpPr>
            <a:spLocks noChangeArrowheads="1"/>
          </p:cNvSpPr>
          <p:nvPr/>
        </p:nvSpPr>
        <p:spPr bwMode="auto">
          <a:xfrm>
            <a:off x="1557338" y="5999163"/>
            <a:ext cx="6215062" cy="207962"/>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9225" name="AutoShape 8"/>
          <p:cNvSpPr>
            <a:spLocks noChangeArrowheads="1"/>
          </p:cNvSpPr>
          <p:nvPr/>
        </p:nvSpPr>
        <p:spPr bwMode="auto">
          <a:xfrm>
            <a:off x="1738313" y="5697538"/>
            <a:ext cx="1806575" cy="293687"/>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9226" name="AutoShape 9"/>
          <p:cNvSpPr>
            <a:spLocks noChangeArrowheads="1"/>
          </p:cNvSpPr>
          <p:nvPr/>
        </p:nvSpPr>
        <p:spPr bwMode="auto">
          <a:xfrm>
            <a:off x="1873250" y="5394325"/>
            <a:ext cx="1536700" cy="293688"/>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9227" name="AutoShape 10"/>
          <p:cNvSpPr>
            <a:spLocks noChangeArrowheads="1"/>
          </p:cNvSpPr>
          <p:nvPr/>
        </p:nvSpPr>
        <p:spPr bwMode="auto">
          <a:xfrm>
            <a:off x="2009775" y="5091113"/>
            <a:ext cx="1263650" cy="293687"/>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9228" name="AutoShape 11"/>
          <p:cNvSpPr>
            <a:spLocks noChangeArrowheads="1"/>
          </p:cNvSpPr>
          <p:nvPr/>
        </p:nvSpPr>
        <p:spPr bwMode="auto">
          <a:xfrm>
            <a:off x="2144713" y="4789488"/>
            <a:ext cx="993775" cy="293687"/>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9229" name="AutoShape 12"/>
          <p:cNvSpPr>
            <a:spLocks noChangeArrowheads="1"/>
          </p:cNvSpPr>
          <p:nvPr/>
        </p:nvSpPr>
        <p:spPr bwMode="auto">
          <a:xfrm>
            <a:off x="2279650" y="4486275"/>
            <a:ext cx="723900" cy="293688"/>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9230" name="AutoShape 13"/>
          <p:cNvSpPr>
            <a:spLocks noChangeArrowheads="1"/>
          </p:cNvSpPr>
          <p:nvPr/>
        </p:nvSpPr>
        <p:spPr bwMode="auto">
          <a:xfrm>
            <a:off x="2414588" y="4184650"/>
            <a:ext cx="454025" cy="293688"/>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9231" name="Text Box 14"/>
          <p:cNvSpPr txBox="1">
            <a:spLocks noChangeArrowheads="1"/>
          </p:cNvSpPr>
          <p:nvPr/>
        </p:nvSpPr>
        <p:spPr bwMode="auto">
          <a:xfrm>
            <a:off x="2292350" y="621982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9232" name="Text Box 15"/>
          <p:cNvSpPr txBox="1">
            <a:spLocks noChangeArrowheads="1"/>
          </p:cNvSpPr>
          <p:nvPr/>
        </p:nvSpPr>
        <p:spPr bwMode="auto">
          <a:xfrm>
            <a:off x="6415088"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9233" name="Text Box 16"/>
          <p:cNvSpPr txBox="1">
            <a:spLocks noChangeArrowheads="1"/>
          </p:cNvSpPr>
          <p:nvPr/>
        </p:nvSpPr>
        <p:spPr bwMode="auto">
          <a:xfrm>
            <a:off x="4259263" y="62198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838200" y="152400"/>
            <a:ext cx="7315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PrintMostPopular</a:t>
            </a:r>
          </a:p>
          <a:p>
            <a:pPr algn="ctr" eaLnBrk="1" hangingPunct="1">
              <a:spcBef>
                <a:spcPct val="50000"/>
              </a:spcBef>
              <a:buFontTx/>
              <a:buNone/>
            </a:pPr>
            <a:r>
              <a:rPr lang="en-US" altLang="he-IL" sz="3600">
                <a:solidFill>
                  <a:srgbClr val="CC0000"/>
                </a:solidFill>
                <a:latin typeface="Times New Roman" pitchFamily="18" charset="0"/>
                <a:cs typeface="Times New Roman" pitchFamily="18" charset="0"/>
              </a:rPr>
              <a:t>Build Word-Occurrences Dictionary</a:t>
            </a:r>
          </a:p>
        </p:txBody>
      </p:sp>
      <p:sp>
        <p:nvSpPr>
          <p:cNvPr id="53251"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sp>
        <p:nvSpPr>
          <p:cNvPr id="532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B1837232-376B-496D-98A7-D3E2C3744ECD}" type="slidenum">
              <a:rPr lang="ar-SA" altLang="he-IL" sz="1400" smtClean="0">
                <a:solidFill>
                  <a:schemeClr val="tx1"/>
                </a:solidFill>
                <a:latin typeface="Arial" pitchFamily="34" charset="0"/>
                <a:cs typeface="Arial" pitchFamily="34" charset="0"/>
              </a:rPr>
              <a:pPr eaLnBrk="1" hangingPunct="1">
                <a:spcBef>
                  <a:spcPct val="0"/>
                </a:spcBef>
                <a:buFontTx/>
                <a:buNone/>
              </a:pPr>
              <a:t>50</a:t>
            </a:fld>
            <a:endParaRPr lang="en-US" altLang="he-IL" sz="1400" smtClean="0">
              <a:solidFill>
                <a:schemeClr val="tx1"/>
              </a:solidFill>
              <a:latin typeface="Arial" pitchFamily="34" charset="0"/>
              <a:cs typeface="Arial" pitchFamily="34" charset="0"/>
            </a:endParaRPr>
          </a:p>
        </p:txBody>
      </p:sp>
      <p:sp>
        <p:nvSpPr>
          <p:cNvPr id="53253" name="Rectangle 8"/>
          <p:cNvSpPr>
            <a:spLocks noChangeArrowheads="1"/>
          </p:cNvSpPr>
          <p:nvPr/>
        </p:nvSpPr>
        <p:spPr bwMode="auto">
          <a:xfrm>
            <a:off x="1295400" y="1551831"/>
            <a:ext cx="619111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b="1" dirty="0" err="1">
                <a:solidFill>
                  <a:srgbClr val="FF8C00"/>
                </a:solidFill>
                <a:latin typeface="Arial Unicode MS" pitchFamily="34" charset="-128"/>
              </a:rPr>
              <a:t>def</a:t>
            </a:r>
            <a:r>
              <a:rPr lang="en-US" altLang="he-IL" sz="2400" dirty="0">
                <a:solidFill>
                  <a:srgbClr val="000000"/>
                </a:solidFill>
                <a:latin typeface="Arial Unicode MS" pitchFamily="34" charset="-128"/>
              </a:rPr>
              <a:t> </a:t>
            </a:r>
            <a:r>
              <a:rPr lang="en-US" altLang="he-IL" sz="2400" dirty="0" err="1" smtClean="0">
                <a:solidFill>
                  <a:srgbClr val="0000FF"/>
                </a:solidFill>
                <a:latin typeface="Arial Unicode MS" pitchFamily="34" charset="-128"/>
              </a:rPr>
              <a:t>print_most_popular</a:t>
            </a:r>
            <a:r>
              <a:rPr lang="en-US" altLang="he-IL" sz="2400" dirty="0" smtClean="0">
                <a:solidFill>
                  <a:srgbClr val="000000"/>
                </a:solidFill>
                <a:latin typeface="Arial Unicode MS" pitchFamily="34" charset="-128"/>
              </a:rPr>
              <a:t>(text, </a:t>
            </a:r>
            <a:r>
              <a:rPr lang="en-US" altLang="he-IL" sz="2400" dirty="0">
                <a:solidFill>
                  <a:srgbClr val="000000"/>
                </a:solidFill>
                <a:latin typeface="Arial Unicode MS" pitchFamily="34" charset="-128"/>
              </a:rPr>
              <a:t>n, </a:t>
            </a:r>
            <a:r>
              <a:rPr lang="en-US" altLang="he-IL" sz="2400" dirty="0" err="1">
                <a:solidFill>
                  <a:srgbClr val="000000"/>
                </a:solidFill>
                <a:latin typeface="Arial Unicode MS" pitchFamily="34" charset="-128"/>
              </a:rPr>
              <a:t>book_name</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i="1" dirty="0">
                <a:solidFill>
                  <a:srgbClr val="228B22"/>
                </a:solidFill>
                <a:latin typeface="Arial Unicode MS" pitchFamily="34" charset="-128"/>
              </a:rPr>
              <a:t>''' </a:t>
            </a:r>
            <a:r>
              <a:rPr lang="en-US" altLang="he-IL" sz="2400" i="1" dirty="0" smtClean="0">
                <a:solidFill>
                  <a:srgbClr val="228B22"/>
                </a:solidFill>
                <a:latin typeface="Arial Unicode MS" pitchFamily="34" charset="-128"/>
              </a:rPr>
              <a:t> text </a:t>
            </a:r>
            <a:r>
              <a:rPr lang="en-US" altLang="he-IL" sz="2400" i="1" dirty="0">
                <a:solidFill>
                  <a:srgbClr val="228B22"/>
                </a:solidFill>
                <a:latin typeface="Arial Unicode MS" pitchFamily="34" charset="-128"/>
              </a:rPr>
              <a:t>- text</a:t>
            </a:r>
            <a:br>
              <a:rPr lang="en-US" altLang="he-IL" sz="2400" i="1" dirty="0">
                <a:solidFill>
                  <a:srgbClr val="228B22"/>
                </a:solidFill>
                <a:latin typeface="Arial Unicode MS" pitchFamily="34" charset="-128"/>
              </a:rPr>
            </a:br>
            <a:r>
              <a:rPr lang="en-US" altLang="he-IL" sz="2400" i="1" dirty="0">
                <a:solidFill>
                  <a:srgbClr val="228B22"/>
                </a:solidFill>
              </a:rPr>
              <a:t>        </a:t>
            </a:r>
            <a:r>
              <a:rPr lang="en-US" altLang="he-IL" sz="2400" i="1" dirty="0">
                <a:solidFill>
                  <a:srgbClr val="228B22"/>
                </a:solidFill>
                <a:latin typeface="Arial Unicode MS" pitchFamily="34" charset="-128"/>
              </a:rPr>
              <a:t>n - </a:t>
            </a:r>
            <a:r>
              <a:rPr lang="en-US" altLang="he-IL" sz="2400" i="1" dirty="0" err="1">
                <a:solidFill>
                  <a:srgbClr val="228B22"/>
                </a:solidFill>
                <a:latin typeface="Arial Unicode MS" pitchFamily="34" charset="-128"/>
              </a:rPr>
              <a:t>num</a:t>
            </a:r>
            <a:r>
              <a:rPr lang="en-US" altLang="he-IL" sz="2400" i="1" dirty="0">
                <a:solidFill>
                  <a:srgbClr val="228B22"/>
                </a:solidFill>
                <a:latin typeface="Arial Unicode MS" pitchFamily="34" charset="-128"/>
              </a:rPr>
              <a:t> of popular words to print</a:t>
            </a:r>
            <a:br>
              <a:rPr lang="en-US" altLang="he-IL" sz="2400" i="1" dirty="0">
                <a:solidFill>
                  <a:srgbClr val="228B22"/>
                </a:solidFill>
                <a:latin typeface="Arial Unicode MS" pitchFamily="34" charset="-128"/>
              </a:rPr>
            </a:br>
            <a:r>
              <a:rPr lang="en-US" altLang="he-IL" sz="2400" i="1" dirty="0">
                <a:solidFill>
                  <a:srgbClr val="228B22"/>
                </a:solidFill>
              </a:rPr>
              <a:t>        </a:t>
            </a:r>
            <a:r>
              <a:rPr lang="en-US" altLang="he-IL" sz="2400" i="1" dirty="0" err="1">
                <a:solidFill>
                  <a:srgbClr val="228B22"/>
                </a:solidFill>
                <a:latin typeface="Arial Unicode MS" pitchFamily="34" charset="-128"/>
              </a:rPr>
              <a:t>book_name</a:t>
            </a:r>
            <a:r>
              <a:rPr lang="en-US" altLang="he-IL" sz="2400" i="1" dirty="0">
                <a:solidFill>
                  <a:srgbClr val="228B22"/>
                </a:solidFill>
                <a:latin typeface="Arial Unicode MS" pitchFamily="34" charset="-128"/>
              </a:rPr>
              <a:t> - name of book</a:t>
            </a:r>
            <a:br>
              <a:rPr lang="en-US" altLang="he-IL" sz="2400" i="1" dirty="0">
                <a:solidFill>
                  <a:srgbClr val="228B22"/>
                </a:solidFill>
                <a:latin typeface="Arial Unicode MS" pitchFamily="34" charset="-128"/>
              </a:rPr>
            </a:br>
            <a:r>
              <a:rPr lang="en-US" altLang="he-IL" sz="2400" i="1" dirty="0">
                <a:solidFill>
                  <a:srgbClr val="228B22"/>
                </a:solidFill>
              </a:rPr>
              <a:t>    </a:t>
            </a:r>
            <a:r>
              <a:rPr lang="en-US" altLang="he-IL" sz="2400" i="1" dirty="0">
                <a:solidFill>
                  <a:srgbClr val="228B22"/>
                </a:solidFill>
                <a:latin typeface="Arial Unicode MS" pitchFamily="34" charset="-128"/>
              </a:rPr>
              <a:t>'''</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000000"/>
                </a:solidFill>
                <a:latin typeface="Arial Unicode MS" pitchFamily="34" charset="-128"/>
              </a:rPr>
              <a:t>text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smtClean="0">
                <a:solidFill>
                  <a:srgbClr val="000000"/>
                </a:solidFill>
                <a:latin typeface="Arial Unicode MS" pitchFamily="34" charset="-128"/>
              </a:rPr>
              <a:t>text.read</a:t>
            </a:r>
            <a:r>
              <a:rPr lang="en-US" altLang="he-IL" sz="2400" dirty="0">
                <a:solidFill>
                  <a:srgbClr val="000000"/>
                </a:solidFill>
                <a:latin typeface="Arial Unicode MS" pitchFamily="34" charset="-128"/>
              </a:rPr>
              <a:t>().decode(</a:t>
            </a:r>
            <a:r>
              <a:rPr lang="en-US" altLang="he-IL" sz="2400" dirty="0">
                <a:solidFill>
                  <a:srgbClr val="228B22"/>
                </a:solidFill>
                <a:latin typeface="Arial Unicode MS" pitchFamily="34" charset="-128"/>
              </a:rPr>
              <a:t>'utf8'</a:t>
            </a:r>
            <a:r>
              <a:rPr lang="en-US" altLang="he-IL" sz="2400" dirty="0">
                <a:solidFill>
                  <a:srgbClr val="000000"/>
                </a:solidFill>
                <a:latin typeface="Arial Unicode MS" pitchFamily="34" charset="-128"/>
              </a:rPr>
              <a:t>)</a:t>
            </a:r>
            <a:r>
              <a:rPr lang="en-US" altLang="he-IL" sz="2400" dirty="0">
                <a:solidFill>
                  <a:srgbClr val="000000"/>
                </a:solidFill>
              </a:rPr>
              <a:t>    </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000000"/>
                </a:solidFill>
                <a:latin typeface="Arial Unicode MS" pitchFamily="34" charset="-128"/>
              </a:rPr>
              <a:t>words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text.split</a:t>
            </a:r>
            <a:r>
              <a:rPr lang="en-US" altLang="he-IL" sz="2400" dirty="0">
                <a:solidFill>
                  <a:srgbClr val="000000"/>
                </a:solidFill>
                <a:latin typeface="Arial Unicode MS" pitchFamily="34" charset="-128"/>
              </a:rPr>
              <a:t>()</a:t>
            </a:r>
            <a:r>
              <a:rPr lang="en-US" altLang="he-IL" sz="2400" dirty="0">
                <a:solidFill>
                  <a:srgbClr val="000000"/>
                </a:solidFill>
              </a:rPr>
              <a:t>    </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dic</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for</a:t>
            </a:r>
            <a:r>
              <a:rPr lang="en-US" altLang="he-IL" sz="2400" dirty="0">
                <a:solidFill>
                  <a:srgbClr val="000000"/>
                </a:solidFill>
                <a:latin typeface="Arial Unicode MS" pitchFamily="34" charset="-128"/>
              </a:rPr>
              <a:t> w </a:t>
            </a:r>
            <a:r>
              <a:rPr lang="en-US" altLang="he-IL" sz="2400" dirty="0">
                <a:solidFill>
                  <a:srgbClr val="FF8C00"/>
                </a:solidFill>
                <a:latin typeface="Arial Unicode MS" pitchFamily="34" charset="-128"/>
              </a:rPr>
              <a:t>in</a:t>
            </a:r>
            <a:r>
              <a:rPr lang="en-US" altLang="he-IL" sz="2400" dirty="0">
                <a:solidFill>
                  <a:srgbClr val="000000"/>
                </a:solidFill>
                <a:latin typeface="Arial Unicode MS" pitchFamily="34" charset="-128"/>
              </a:rPr>
              <a:t> words:</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dic</a:t>
            </a:r>
            <a:r>
              <a:rPr lang="en-US" altLang="he-IL" sz="2400" dirty="0">
                <a:solidFill>
                  <a:srgbClr val="000000"/>
                </a:solidFill>
                <a:latin typeface="Arial Unicode MS" pitchFamily="34" charset="-128"/>
              </a:rPr>
              <a:t>[w]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dic.get</a:t>
            </a:r>
            <a:r>
              <a:rPr lang="en-US" altLang="he-IL" sz="2400" dirty="0">
                <a:solidFill>
                  <a:srgbClr val="000000"/>
                </a:solidFill>
                <a:latin typeface="Arial Unicode MS" pitchFamily="34" charset="-128"/>
              </a:rPr>
              <a:t>(w,0)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1</a:t>
            </a:r>
            <a:r>
              <a:rPr lang="en-US" altLang="he-IL" sz="2400" dirty="0">
                <a:solidFill>
                  <a:srgbClr val="000000"/>
                </a:solidFill>
              </a:rPr>
              <a:t>      </a:t>
            </a:r>
          </a:p>
          <a:p>
            <a:r>
              <a:rPr lang="en-US" altLang="he-IL" sz="2400" dirty="0">
                <a:solidFill>
                  <a:srgbClr val="000000"/>
                </a:solidFill>
              </a:rPr>
              <a:t>Continued -&gt;  </a:t>
            </a:r>
            <a:endParaRPr lang="en-US" altLang="he-IL" sz="4800" dirty="0"/>
          </a:p>
        </p:txBody>
      </p:sp>
    </p:spTree>
    <p:extLst>
      <p:ext uri="{BB962C8B-B14F-4D97-AF65-F5344CB8AC3E}">
        <p14:creationId xmlns:p14="http://schemas.microsoft.com/office/powerpoint/2010/main" val="1127064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838200" y="0"/>
            <a:ext cx="7315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PrintMostPopular </a:t>
            </a:r>
          </a:p>
          <a:p>
            <a:pPr algn="ctr" eaLnBrk="1" hangingPunct="1">
              <a:spcBef>
                <a:spcPct val="50000"/>
              </a:spcBef>
              <a:buFontTx/>
              <a:buNone/>
            </a:pPr>
            <a:r>
              <a:rPr lang="en-US" altLang="he-IL" sz="3600">
                <a:solidFill>
                  <a:srgbClr val="CC0000"/>
                </a:solidFill>
                <a:latin typeface="Times New Roman" pitchFamily="18" charset="0"/>
                <a:cs typeface="Times New Roman" pitchFamily="18" charset="0"/>
              </a:rPr>
              <a:t>Sort Words by Occurrences </a:t>
            </a:r>
          </a:p>
        </p:txBody>
      </p:sp>
      <p:sp>
        <p:nvSpPr>
          <p:cNvPr id="54275"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sp>
        <p:nvSpPr>
          <p:cNvPr id="5427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A2F2D50D-0CD1-452E-B5AE-FEB2DF398F7F}" type="slidenum">
              <a:rPr lang="ar-SA" altLang="he-IL" sz="1400" smtClean="0">
                <a:solidFill>
                  <a:schemeClr val="tx1"/>
                </a:solidFill>
                <a:latin typeface="Arial" pitchFamily="34" charset="0"/>
                <a:cs typeface="Arial" pitchFamily="34" charset="0"/>
              </a:rPr>
              <a:pPr eaLnBrk="1" hangingPunct="1">
                <a:spcBef>
                  <a:spcPct val="0"/>
                </a:spcBef>
                <a:buFontTx/>
                <a:buNone/>
              </a:pPr>
              <a:t>51</a:t>
            </a:fld>
            <a:endParaRPr lang="en-US" altLang="he-IL" sz="1400" smtClean="0">
              <a:solidFill>
                <a:schemeClr val="tx1"/>
              </a:solidFill>
              <a:latin typeface="Arial" pitchFamily="34" charset="0"/>
              <a:cs typeface="Arial" pitchFamily="34" charset="0"/>
            </a:endParaRPr>
          </a:p>
        </p:txBody>
      </p:sp>
      <p:sp>
        <p:nvSpPr>
          <p:cNvPr id="54277" name="Rectangle 1"/>
          <p:cNvSpPr>
            <a:spLocks noChangeArrowheads="1"/>
          </p:cNvSpPr>
          <p:nvPr/>
        </p:nvSpPr>
        <p:spPr bwMode="auto">
          <a:xfrm>
            <a:off x="228600" y="1752600"/>
            <a:ext cx="8763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r>
              <a:rPr lang="en-US" altLang="he-IL" sz="2400" dirty="0">
                <a:solidFill>
                  <a:srgbClr val="000000"/>
                </a:solidFill>
              </a:rPr>
              <a:t>    </a:t>
            </a:r>
            <a:r>
              <a:rPr lang="en-US" altLang="he-IL" sz="2400" dirty="0" err="1">
                <a:solidFill>
                  <a:srgbClr val="000000"/>
                </a:solidFill>
                <a:latin typeface="Arial Unicode MS" pitchFamily="34" charset="-128"/>
              </a:rPr>
              <a:t>sorted_words</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a:solidFill>
                  <a:srgbClr val="800080"/>
                </a:solidFill>
                <a:latin typeface="Arial Unicode MS" pitchFamily="34" charset="-128"/>
              </a:rPr>
              <a:t>sorted</a:t>
            </a:r>
            <a:r>
              <a:rPr lang="en-US" altLang="he-IL" sz="2400" dirty="0">
                <a:solidFill>
                  <a:srgbClr val="000000"/>
                </a:solidFill>
                <a:latin typeface="Arial Unicode MS" pitchFamily="34" charset="-128"/>
              </a:rPr>
              <a:t>(</a:t>
            </a:r>
            <a:r>
              <a:rPr lang="en-US" altLang="he-IL" sz="2400" dirty="0" err="1">
                <a:solidFill>
                  <a:srgbClr val="000000"/>
                </a:solidFill>
                <a:latin typeface="Arial Unicode MS" pitchFamily="34" charset="-128"/>
              </a:rPr>
              <a:t>dic.items</a:t>
            </a:r>
            <a:r>
              <a:rPr lang="en-US" altLang="he-IL" sz="2400" dirty="0">
                <a:solidFill>
                  <a:srgbClr val="000000"/>
                </a:solidFill>
                <a:latin typeface="Arial Unicode MS" pitchFamily="34" charset="-128"/>
              </a:rPr>
              <a:t>(), key</a:t>
            </a:r>
            <a:r>
              <a:rPr lang="en-US" altLang="he-IL" sz="2400" dirty="0">
                <a:solidFill>
                  <a:srgbClr val="A52A2A"/>
                </a:solidFill>
                <a:latin typeface="Arial Unicode MS" pitchFamily="34" charset="-128"/>
              </a:rPr>
              <a:t>=</a:t>
            </a:r>
            <a:r>
              <a:rPr lang="en-US" altLang="he-IL" sz="2400" dirty="0" err="1">
                <a:solidFill>
                  <a:srgbClr val="000000"/>
                </a:solidFill>
                <a:latin typeface="Arial Unicode MS" pitchFamily="34" charset="-128"/>
              </a:rPr>
              <a:t>getvalue</a:t>
            </a:r>
            <a:r>
              <a:rPr lang="en-US" altLang="he-IL" sz="2400" dirty="0">
                <a:solidFill>
                  <a:srgbClr val="000000"/>
                </a:solidFill>
                <a:latin typeface="Arial Unicode MS" pitchFamily="34" charset="-128"/>
              </a:rPr>
              <a:t>, 								reverse</a:t>
            </a:r>
            <a:r>
              <a:rPr lang="en-US" altLang="he-IL" sz="2400" dirty="0">
                <a:solidFill>
                  <a:srgbClr val="A52A2A"/>
                </a:solidFill>
                <a:latin typeface="Arial Unicode MS" pitchFamily="34" charset="-128"/>
              </a:rPr>
              <a:t>=</a:t>
            </a:r>
            <a:r>
              <a:rPr lang="en-US" altLang="he-IL" sz="2400" dirty="0">
                <a:solidFill>
                  <a:srgbClr val="800080"/>
                </a:solidFill>
                <a:latin typeface="Arial Unicode MS" pitchFamily="34" charset="-128"/>
              </a:rPr>
              <a:t>True</a:t>
            </a:r>
            <a:r>
              <a:rPr lang="en-US" altLang="he-IL" sz="2400" dirty="0">
                <a:solidFill>
                  <a:srgbClr val="000000"/>
                </a:solidFill>
                <a:latin typeface="Arial Unicode MS" pitchFamily="34" charset="-128"/>
              </a:rPr>
              <a:t>)</a:t>
            </a:r>
            <a:r>
              <a:rPr lang="en-US" altLang="he-IL" sz="2400" dirty="0">
                <a:solidFill>
                  <a:srgbClr val="000000"/>
                </a:solidFill>
              </a:rPr>
              <a:t>    </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popular_words</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sorted_words</a:t>
            </a:r>
            <a:r>
              <a:rPr lang="en-US" altLang="he-IL" sz="2400" dirty="0">
                <a:solidFill>
                  <a:srgbClr val="000000"/>
                </a:solidFill>
                <a:latin typeface="Arial Unicode MS" pitchFamily="34" charset="-128"/>
              </a:rPr>
              <a:t>[0:n]</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popular_words_count</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0</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for</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word,count</a:t>
            </a:r>
            <a:r>
              <a:rPr lang="en-US" altLang="he-IL" sz="2400" dirty="0">
                <a:solidFill>
                  <a:srgbClr val="000000"/>
                </a:solidFill>
                <a:latin typeface="Arial Unicode MS" pitchFamily="34" charset="-128"/>
              </a:rPr>
              <a:t> </a:t>
            </a:r>
            <a:r>
              <a:rPr lang="en-US" altLang="he-IL" sz="2400" dirty="0">
                <a:solidFill>
                  <a:srgbClr val="FF8C00"/>
                </a:solidFill>
                <a:latin typeface="Arial Unicode MS" pitchFamily="34" charset="-128"/>
              </a:rPr>
              <a:t>in</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popular_words</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popular_words_count</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count</a:t>
            </a:r>
          </a:p>
          <a:p>
            <a:pPr eaLnBrk="1" hangingPunct="1"/>
            <a:endParaRPr lang="en-US" altLang="he-IL" sz="2400" dirty="0">
              <a:solidFill>
                <a:srgbClr val="000000"/>
              </a:solidFill>
              <a:latin typeface="Arial Unicode MS" pitchFamily="34" charset="-128"/>
            </a:endParaRPr>
          </a:p>
          <a:p>
            <a:pPr eaLnBrk="1" hangingPunct="1"/>
            <a:r>
              <a:rPr lang="en-US" altLang="he-IL" sz="2400" dirty="0">
                <a:solidFill>
                  <a:srgbClr val="000000"/>
                </a:solidFill>
              </a:rPr>
              <a:t>    </a:t>
            </a:r>
            <a:r>
              <a:rPr lang="en-US" altLang="he-IL" sz="2400" dirty="0">
                <a:solidFill>
                  <a:srgbClr val="FF8C00"/>
                </a:solidFill>
                <a:latin typeface="Arial Unicode MS" pitchFamily="34" charset="-128"/>
              </a:rPr>
              <a:t>print</a:t>
            </a:r>
            <a:r>
              <a:rPr lang="en-US" altLang="he-IL" sz="2400" dirty="0">
                <a:solidFill>
                  <a:srgbClr val="000000"/>
                </a:solidFill>
                <a:latin typeface="Arial Unicode MS" pitchFamily="34" charset="-128"/>
              </a:rPr>
              <a:t>(</a:t>
            </a:r>
            <a:r>
              <a:rPr lang="en-US" altLang="he-IL" sz="2400" dirty="0">
                <a:solidFill>
                  <a:srgbClr val="228B22"/>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book_name</a:t>
            </a:r>
            <a:r>
              <a:rPr lang="en-US" altLang="he-IL" sz="2400" dirty="0">
                <a:solidFill>
                  <a:srgbClr val="000000"/>
                </a:solidFill>
                <a:latin typeface="Arial Unicode MS" pitchFamily="34" charset="-128"/>
              </a:rPr>
              <a:t>, </a:t>
            </a:r>
            <a:r>
              <a:rPr lang="en-US" altLang="he-IL" sz="2400" dirty="0">
                <a:solidFill>
                  <a:srgbClr val="228B22"/>
                </a:solidFill>
                <a:latin typeface="Arial Unicode MS" pitchFamily="34" charset="-128"/>
              </a:rPr>
              <a:t>'*****'</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for</a:t>
            </a:r>
            <a:r>
              <a:rPr lang="en-US" altLang="he-IL" sz="2400" dirty="0">
                <a:solidFill>
                  <a:srgbClr val="000000"/>
                </a:solidFill>
                <a:latin typeface="Arial Unicode MS" pitchFamily="34" charset="-128"/>
              </a:rPr>
              <a:t> word, count </a:t>
            </a:r>
            <a:r>
              <a:rPr lang="en-US" altLang="he-IL" sz="2400" dirty="0">
                <a:solidFill>
                  <a:srgbClr val="FF8C00"/>
                </a:solidFill>
                <a:latin typeface="Arial Unicode MS" pitchFamily="34" charset="-128"/>
              </a:rPr>
              <a:t>in</a:t>
            </a:r>
            <a:r>
              <a:rPr lang="en-US" altLang="he-IL" sz="2400" dirty="0">
                <a:solidFill>
                  <a:srgbClr val="000000"/>
                </a:solidFill>
                <a:latin typeface="Arial Unicode MS" pitchFamily="34" charset="-128"/>
              </a:rPr>
              <a:t> </a:t>
            </a:r>
            <a:r>
              <a:rPr lang="en-US" altLang="he-IL" sz="2400" dirty="0" err="1">
                <a:solidFill>
                  <a:srgbClr val="000000"/>
                </a:solidFill>
                <a:latin typeface="Arial Unicode MS" pitchFamily="34" charset="-128"/>
              </a:rPr>
              <a:t>popular_words</a:t>
            </a:r>
            <a:r>
              <a:rPr lang="en-US" altLang="he-IL" sz="2400" dirty="0">
                <a:solidFill>
                  <a:srgbClr val="000000"/>
                </a:solidFill>
                <a:latin typeface="Arial Unicode MS" pitchFamily="34" charset="-128"/>
              </a:rPr>
              <a:t>:</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err="1">
                <a:solidFill>
                  <a:srgbClr val="000000"/>
                </a:solidFill>
                <a:latin typeface="Arial Unicode MS" pitchFamily="34" charset="-128"/>
              </a:rPr>
              <a:t>freq</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a:t>
            </a:r>
            <a:r>
              <a:rPr lang="en-US" altLang="he-IL" sz="2400" dirty="0" smtClean="0">
                <a:solidFill>
                  <a:srgbClr val="000000"/>
                </a:solidFill>
                <a:latin typeface="Arial Unicode MS" pitchFamily="34" charset="-128"/>
              </a:rPr>
              <a:t>count </a:t>
            </a:r>
            <a:r>
              <a:rPr lang="en-US" altLang="he-IL" sz="2400" dirty="0" smtClean="0">
                <a:solidFill>
                  <a:srgbClr val="A52A2A"/>
                </a:solidFill>
                <a:latin typeface="Arial Unicode MS" pitchFamily="34" charset="-128"/>
              </a:rPr>
              <a:t>/ </a:t>
            </a:r>
            <a:r>
              <a:rPr lang="en-US" altLang="he-IL" sz="2400" dirty="0" err="1" smtClean="0">
                <a:solidFill>
                  <a:srgbClr val="000000"/>
                </a:solidFill>
                <a:latin typeface="Arial Unicode MS" pitchFamily="34" charset="-128"/>
              </a:rPr>
              <a:t>popular_words_count</a:t>
            </a:r>
            <a:r>
              <a:rPr lang="en-US" altLang="he-IL" sz="2400" dirty="0">
                <a:solidFill>
                  <a:srgbClr val="000000"/>
                </a:solidFill>
                <a:latin typeface="Arial Unicode MS" pitchFamily="34" charset="-128"/>
              </a:rPr>
              <a:t/>
            </a:r>
            <a:br>
              <a:rPr lang="en-US" altLang="he-IL" sz="2400" dirty="0">
                <a:solidFill>
                  <a:srgbClr val="000000"/>
                </a:solidFill>
                <a:latin typeface="Arial Unicode MS" pitchFamily="34" charset="-128"/>
              </a:rPr>
            </a:br>
            <a:r>
              <a:rPr lang="en-US" altLang="he-IL" sz="2400" dirty="0">
                <a:solidFill>
                  <a:srgbClr val="000000"/>
                </a:solidFill>
              </a:rPr>
              <a:t>        </a:t>
            </a:r>
            <a:r>
              <a:rPr lang="en-US" altLang="he-IL" sz="2400" dirty="0">
                <a:solidFill>
                  <a:srgbClr val="FF8C00"/>
                </a:solidFill>
                <a:latin typeface="Arial Unicode MS" pitchFamily="34" charset="-128"/>
              </a:rPr>
              <a:t>print</a:t>
            </a:r>
            <a:r>
              <a:rPr lang="en-US" altLang="he-IL" sz="2400" dirty="0">
                <a:solidFill>
                  <a:srgbClr val="000000"/>
                </a:solidFill>
                <a:latin typeface="Arial Unicode MS" pitchFamily="34" charset="-128"/>
              </a:rPr>
              <a:t>(</a:t>
            </a:r>
            <a:r>
              <a:rPr lang="en-US" altLang="he-IL" sz="2400" dirty="0">
                <a:solidFill>
                  <a:srgbClr val="228B22"/>
                </a:solidFill>
                <a:latin typeface="Arial Unicode MS" pitchFamily="34" charset="-128"/>
              </a:rPr>
              <a:t>"%s --&gt; %.3f"</a:t>
            </a:r>
            <a:r>
              <a:rPr lang="en-US" altLang="he-IL" sz="2400" dirty="0">
                <a:solidFill>
                  <a:srgbClr val="000000"/>
                </a:solidFill>
                <a:latin typeface="Arial Unicode MS" pitchFamily="34" charset="-128"/>
              </a:rPr>
              <a:t> </a:t>
            </a:r>
            <a:r>
              <a:rPr lang="en-US" altLang="he-IL" sz="2400" dirty="0">
                <a:solidFill>
                  <a:srgbClr val="A52A2A"/>
                </a:solidFill>
                <a:latin typeface="Arial Unicode MS" pitchFamily="34" charset="-128"/>
              </a:rPr>
              <a:t>%</a:t>
            </a:r>
            <a:r>
              <a:rPr lang="en-US" altLang="he-IL" sz="2400" dirty="0">
                <a:solidFill>
                  <a:srgbClr val="000000"/>
                </a:solidFill>
                <a:latin typeface="Arial Unicode MS" pitchFamily="34" charset="-128"/>
              </a:rPr>
              <a:t> (word, </a:t>
            </a:r>
            <a:r>
              <a:rPr lang="en-US" altLang="he-IL" sz="2400" dirty="0" err="1">
                <a:solidFill>
                  <a:srgbClr val="000000"/>
                </a:solidFill>
                <a:latin typeface="Arial Unicode MS" pitchFamily="34" charset="-128"/>
              </a:rPr>
              <a:t>freq</a:t>
            </a:r>
            <a:r>
              <a:rPr lang="en-US" altLang="he-IL" sz="2400" dirty="0">
                <a:solidFill>
                  <a:srgbClr val="000000"/>
                </a:solidFill>
                <a:latin typeface="Arial Unicode MS" pitchFamily="34" charset="-128"/>
              </a:rPr>
              <a:t>))</a:t>
            </a:r>
            <a:r>
              <a:rPr lang="en-US" altLang="he-IL" sz="2400" dirty="0"/>
              <a:t> </a:t>
            </a:r>
            <a:endParaRPr lang="he-IL" altLang="he-IL" sz="2400" dirty="0"/>
          </a:p>
          <a:p>
            <a:pPr eaLnBrk="1" hangingPunct="1"/>
            <a:endParaRPr lang="he-IL" altLang="he-IL" sz="2400" dirty="0"/>
          </a:p>
        </p:txBody>
      </p:sp>
    </p:spTree>
    <p:extLst>
      <p:ext uri="{BB962C8B-B14F-4D97-AF65-F5344CB8AC3E}">
        <p14:creationId xmlns:p14="http://schemas.microsoft.com/office/powerpoint/2010/main" val="656686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Results</a:t>
            </a:r>
          </a:p>
        </p:txBody>
      </p:sp>
      <p:sp>
        <p:nvSpPr>
          <p:cNvPr id="55299"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pic>
        <p:nvPicPr>
          <p:cNvPr id="553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2743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563" y="1081088"/>
            <a:ext cx="3576637" cy="57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45160139-826F-4244-8DA3-0BF1F7E3005D}" type="slidenum">
              <a:rPr lang="ar-SA" altLang="he-IL" sz="1400" smtClean="0">
                <a:solidFill>
                  <a:schemeClr val="tx1"/>
                </a:solidFill>
                <a:latin typeface="Arial" pitchFamily="34" charset="0"/>
                <a:cs typeface="Arial" pitchFamily="34" charset="0"/>
              </a:rPr>
              <a:pPr eaLnBrk="1" hangingPunct="1">
                <a:spcBef>
                  <a:spcPct val="0"/>
                </a:spcBef>
                <a:buFontTx/>
                <a:buNone/>
              </a:pPr>
              <a:t>52</a:t>
            </a:fld>
            <a:endParaRPr lang="en-US" altLang="he-IL" sz="140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034746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Results</a:t>
            </a:r>
          </a:p>
          <a:p>
            <a:pPr algn="ctr"/>
            <a:r>
              <a:rPr lang="en-US" sz="2400">
                <a:solidFill>
                  <a:srgbClr val="CC0000"/>
                </a:solidFill>
                <a:latin typeface="Times New Roman" pitchFamily="18" charset="0"/>
                <a:cs typeface="Times New Roman" pitchFamily="18" charset="0"/>
              </a:rPr>
              <a:t>(The word “to” as an example)</a:t>
            </a:r>
          </a:p>
        </p:txBody>
      </p:sp>
      <p:sp>
        <p:nvSpPr>
          <p:cNvPr id="48131"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31242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600200"/>
            <a:ext cx="289083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7"/>
          <p:cNvSpPr txBox="1">
            <a:spLocks noChangeArrowheads="1"/>
          </p:cNvSpPr>
          <p:nvPr/>
        </p:nvSpPr>
        <p:spPr bwMode="auto">
          <a:xfrm>
            <a:off x="1066800" y="10017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Bible</a:t>
            </a:r>
            <a:endParaRPr lang="he-IL"/>
          </a:p>
        </p:txBody>
      </p:sp>
      <p:sp>
        <p:nvSpPr>
          <p:cNvPr id="48135" name="TextBox 8"/>
          <p:cNvSpPr txBox="1">
            <a:spLocks noChangeArrowheads="1"/>
          </p:cNvSpPr>
          <p:nvPr/>
        </p:nvSpPr>
        <p:spPr bwMode="auto">
          <a:xfrm>
            <a:off x="6096000" y="10017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L. Carroll</a:t>
            </a:r>
            <a:endParaRPr lang="he-IL"/>
          </a:p>
        </p:txBody>
      </p:sp>
      <p:sp>
        <p:nvSpPr>
          <p:cNvPr id="4813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6ED113A-41AB-4E90-BC63-B5AFA53D22D2}" type="slidenum">
              <a:rPr lang="ar-SA" smtClean="0">
                <a:cs typeface="Arial" pitchFamily="34" charset="0"/>
              </a:rPr>
              <a:pPr eaLnBrk="1" hangingPunct="1"/>
              <a:t>53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838200" y="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algn="ctr" eaLnBrk="1" hangingPunct="1">
              <a:spcBef>
                <a:spcPct val="50000"/>
              </a:spcBef>
              <a:buFontTx/>
              <a:buNone/>
            </a:pPr>
            <a:r>
              <a:rPr lang="en-US" altLang="he-IL" sz="4400">
                <a:solidFill>
                  <a:srgbClr val="CC0000"/>
                </a:solidFill>
                <a:latin typeface="Times New Roman" pitchFamily="18" charset="0"/>
                <a:cs typeface="Times New Roman" pitchFamily="18" charset="0"/>
              </a:rPr>
              <a:t>And Now for Several Books</a:t>
            </a:r>
          </a:p>
        </p:txBody>
      </p:sp>
      <p:sp>
        <p:nvSpPr>
          <p:cNvPr id="56323"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endParaRPr lang="en-US" altLang="he-IL">
              <a:latin typeface="Times New Roman" pitchFamily="18" charset="0"/>
              <a:cs typeface="Times New Roman" pitchFamily="18" charset="0"/>
              <a:hlinkClick r:id="rId2"/>
            </a:endParaRPr>
          </a:p>
          <a:p>
            <a:pPr eaLnBrk="1" hangingPunct="1"/>
            <a:endParaRPr lang="en-US" altLang="he-IL">
              <a:latin typeface="Times New Roman" pitchFamily="18" charset="0"/>
              <a:cs typeface="Times New Roman" pitchFamily="18" charset="0"/>
            </a:endParaRPr>
          </a:p>
        </p:txBody>
      </p:sp>
      <p:sp>
        <p:nvSpPr>
          <p:cNvPr id="563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rgbClr val="003399"/>
                </a:solidFill>
                <a:latin typeface="Arial Narrow" pitchFamily="34" charset="0"/>
              </a:defRPr>
            </a:lvl1pPr>
            <a:lvl2pPr marL="742950" indent="-285750" eaLnBrk="0" hangingPunct="0">
              <a:spcBef>
                <a:spcPct val="20000"/>
              </a:spcBef>
              <a:buChar char="•"/>
              <a:defRPr sz="2800">
                <a:solidFill>
                  <a:srgbClr val="003399"/>
                </a:solidFill>
                <a:latin typeface="Arial Narrow" pitchFamily="34" charset="0"/>
              </a:defRPr>
            </a:lvl2pPr>
            <a:lvl3pPr marL="1143000" indent="-228600" eaLnBrk="0" hangingPunct="0">
              <a:spcBef>
                <a:spcPct val="20000"/>
              </a:spcBef>
              <a:buChar char="•"/>
              <a:defRPr sz="2400">
                <a:solidFill>
                  <a:srgbClr val="003399"/>
                </a:solidFill>
                <a:latin typeface="Arial" pitchFamily="34" charset="0"/>
              </a:defRPr>
            </a:lvl3pPr>
            <a:lvl4pPr marL="1600200" indent="-228600" eaLnBrk="0" hangingPunct="0">
              <a:spcBef>
                <a:spcPct val="20000"/>
              </a:spcBef>
              <a:buFont typeface="Wingdings" pitchFamily="2" charset="2"/>
              <a:buChar char="v"/>
              <a:defRPr sz="2000">
                <a:solidFill>
                  <a:srgbClr val="003399"/>
                </a:solidFill>
                <a:latin typeface="Arial" pitchFamily="34" charset="0"/>
              </a:defRPr>
            </a:lvl4pPr>
            <a:lvl5pPr marL="2057400" indent="-228600" eaLnBrk="0" hangingPunct="0">
              <a:spcBef>
                <a:spcPct val="20000"/>
              </a:spcBef>
              <a:buFont typeface="Wingdings" pitchFamily="2" charset="2"/>
              <a:buChar char="v"/>
              <a:defRPr sz="2000">
                <a:solidFill>
                  <a:srgbClr val="003399"/>
                </a:solidFill>
                <a:latin typeface="Arial" pitchFamily="34" charset="0"/>
              </a:defRPr>
            </a:lvl5pPr>
            <a:lvl6pPr marL="25146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6pPr>
            <a:lvl7pPr marL="29718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7pPr>
            <a:lvl8pPr marL="34290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8pPr>
            <a:lvl9pPr marL="3886200" indent="-228600" algn="l" rtl="0" eaLnBrk="0" fontAlgn="base" hangingPunct="0">
              <a:spcBef>
                <a:spcPct val="20000"/>
              </a:spcBef>
              <a:spcAft>
                <a:spcPct val="0"/>
              </a:spcAft>
              <a:buFont typeface="Wingdings" pitchFamily="2" charset="2"/>
              <a:buChar char="v"/>
              <a:defRPr sz="2000">
                <a:solidFill>
                  <a:srgbClr val="003399"/>
                </a:solidFill>
                <a:latin typeface="Arial" pitchFamily="34" charset="0"/>
              </a:defRPr>
            </a:lvl9pPr>
          </a:lstStyle>
          <a:p>
            <a:pPr eaLnBrk="1" hangingPunct="1">
              <a:spcBef>
                <a:spcPct val="0"/>
              </a:spcBef>
              <a:buFontTx/>
              <a:buNone/>
            </a:pPr>
            <a:fld id="{2AEBFB0D-E6E2-44D2-919E-E31DDF0921F1}" type="slidenum">
              <a:rPr lang="ar-SA" altLang="he-IL" sz="1400" smtClean="0">
                <a:solidFill>
                  <a:schemeClr val="tx1"/>
                </a:solidFill>
                <a:latin typeface="Arial" pitchFamily="34" charset="0"/>
                <a:cs typeface="Arial" pitchFamily="34" charset="0"/>
              </a:rPr>
              <a:pPr eaLnBrk="1" hangingPunct="1">
                <a:spcBef>
                  <a:spcPct val="0"/>
                </a:spcBef>
                <a:buFontTx/>
                <a:buNone/>
              </a:pPr>
              <a:t>54</a:t>
            </a:fld>
            <a:endParaRPr lang="en-US" altLang="he-IL" sz="1400" smtClean="0">
              <a:solidFill>
                <a:schemeClr val="tx1"/>
              </a:solidFill>
              <a:latin typeface="Arial" pitchFamily="34" charset="0"/>
              <a:cs typeface="Arial" pitchFamily="34" charset="0"/>
            </a:endParaRPr>
          </a:p>
        </p:txBody>
      </p:sp>
      <p:sp>
        <p:nvSpPr>
          <p:cNvPr id="56325" name="Rectangle 2"/>
          <p:cNvSpPr>
            <a:spLocks noChangeArrowheads="1"/>
          </p:cNvSpPr>
          <p:nvPr/>
        </p:nvSpPr>
        <p:spPr bwMode="auto">
          <a:xfrm>
            <a:off x="304800" y="1524000"/>
            <a:ext cx="8458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fontAlgn="t" hangingPunct="1"/>
            <a:r>
              <a:rPr lang="en-GB" altLang="he-IL" sz="2000" dirty="0"/>
              <a:t>    n </a:t>
            </a:r>
            <a:r>
              <a:rPr lang="en-GB" altLang="he-IL" sz="2000" dirty="0">
                <a:solidFill>
                  <a:srgbClr val="A52A2A"/>
                </a:solidFill>
              </a:rPr>
              <a:t>=</a:t>
            </a:r>
            <a:r>
              <a:rPr lang="en-GB" altLang="he-IL" sz="2000" dirty="0"/>
              <a:t> 5</a:t>
            </a:r>
            <a:br>
              <a:rPr lang="en-GB" altLang="he-IL" sz="2000" dirty="0"/>
            </a:br>
            <a:r>
              <a:rPr lang="en-GB" altLang="he-IL" sz="2000" dirty="0"/>
              <a:t>    </a:t>
            </a:r>
            <a:r>
              <a:rPr lang="en-GB" altLang="he-IL" sz="2000" dirty="0">
                <a:solidFill>
                  <a:srgbClr val="FF8C00"/>
                </a:solidFill>
              </a:rPr>
              <a:t>for</a:t>
            </a:r>
            <a:r>
              <a:rPr lang="en-GB" altLang="he-IL" sz="2000" dirty="0"/>
              <a:t> </a:t>
            </a:r>
            <a:r>
              <a:rPr lang="en-GB" altLang="he-IL" sz="2000" dirty="0" err="1"/>
              <a:t>bible_ch</a:t>
            </a:r>
            <a:r>
              <a:rPr lang="en-GB" altLang="he-IL" sz="2000" dirty="0"/>
              <a:t> </a:t>
            </a:r>
            <a:r>
              <a:rPr lang="en-GB" altLang="he-IL" sz="2000" dirty="0">
                <a:solidFill>
                  <a:srgbClr val="FF8C00"/>
                </a:solidFill>
              </a:rPr>
              <a:t>in</a:t>
            </a:r>
            <a:r>
              <a:rPr lang="en-GB" altLang="he-IL" sz="2000" dirty="0"/>
              <a:t> </a:t>
            </a:r>
            <a:r>
              <a:rPr lang="en-GB" altLang="he-IL" sz="2000" dirty="0">
                <a:solidFill>
                  <a:srgbClr val="800080"/>
                </a:solidFill>
              </a:rPr>
              <a:t>range</a:t>
            </a:r>
            <a:r>
              <a:rPr lang="en-GB" altLang="he-IL" sz="2000" dirty="0"/>
              <a:t>(8001,8006):</a:t>
            </a:r>
            <a:br>
              <a:rPr lang="en-GB" altLang="he-IL" sz="2000" dirty="0"/>
            </a:br>
            <a:r>
              <a:rPr lang="en-GB" altLang="he-IL" sz="2000" dirty="0"/>
              <a:t>        </a:t>
            </a:r>
            <a:r>
              <a:rPr lang="en-GB" altLang="he-IL" sz="2000" dirty="0" err="1"/>
              <a:t>url</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'http://www.gutenberg.org/cache/epub/'</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bible_ch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a:t>
            </a:r>
            <a:r>
              <a:rPr lang="en-GB" altLang="he-IL" sz="2000" dirty="0" err="1">
                <a:solidFill>
                  <a:srgbClr val="228B22"/>
                </a:solidFill>
              </a:rPr>
              <a:t>pg</a:t>
            </a:r>
            <a:r>
              <a:rPr lang="en-GB" altLang="he-IL" sz="2000" dirty="0">
                <a:solidFill>
                  <a:srgbClr val="228B22"/>
                </a:solidFill>
              </a:rPr>
              <a:t>'</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bible_ch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'.txt'</a:t>
            </a:r>
            <a:r>
              <a:rPr lang="en-GB" altLang="he-IL" sz="2000" dirty="0"/>
              <a:t/>
            </a:r>
            <a:br>
              <a:rPr lang="en-GB" altLang="he-IL" sz="2000" dirty="0"/>
            </a:br>
            <a:r>
              <a:rPr lang="en-GB" altLang="he-IL" sz="2000" dirty="0"/>
              <a:t>        book </a:t>
            </a:r>
            <a:r>
              <a:rPr lang="en-GB" altLang="he-IL" sz="2000" dirty="0">
                <a:solidFill>
                  <a:srgbClr val="A52A2A"/>
                </a:solidFill>
              </a:rPr>
              <a:t>=</a:t>
            </a:r>
            <a:r>
              <a:rPr lang="en-GB" altLang="he-IL" sz="2000" dirty="0"/>
              <a:t> </a:t>
            </a:r>
            <a:r>
              <a:rPr lang="en-GB" altLang="he-IL" sz="2000" dirty="0" err="1" smtClean="0"/>
              <a:t>req.urlopen</a:t>
            </a:r>
            <a:r>
              <a:rPr lang="en-GB" altLang="he-IL" sz="2000" dirty="0" smtClean="0"/>
              <a:t>(</a:t>
            </a:r>
            <a:r>
              <a:rPr lang="en-GB" altLang="he-IL" sz="2000" dirty="0" err="1" smtClean="0"/>
              <a:t>url</a:t>
            </a:r>
            <a:r>
              <a:rPr lang="en-GB" altLang="he-IL" sz="2000" dirty="0"/>
              <a:t>)</a:t>
            </a:r>
            <a:br>
              <a:rPr lang="en-GB" altLang="he-IL" sz="2000" dirty="0"/>
            </a:br>
            <a:r>
              <a:rPr lang="en-GB" altLang="he-IL" sz="2000" dirty="0"/>
              <a:t>        </a:t>
            </a:r>
            <a:r>
              <a:rPr lang="en-GB" altLang="he-IL" sz="2000" dirty="0" err="1"/>
              <a:t>print_most_popular</a:t>
            </a:r>
            <a:r>
              <a:rPr lang="en-GB" altLang="he-IL" sz="2000" dirty="0"/>
              <a:t>(book, n, </a:t>
            </a:r>
            <a:r>
              <a:rPr lang="en-GB" altLang="he-IL" sz="2000" dirty="0" err="1"/>
              <a:t>url</a:t>
            </a:r>
            <a:r>
              <a:rPr lang="en-GB" altLang="he-IL" sz="2000" dirty="0"/>
              <a:t>)</a:t>
            </a:r>
            <a:br>
              <a:rPr lang="en-GB" altLang="he-IL" sz="2000" dirty="0"/>
            </a:br>
            <a:r>
              <a:rPr lang="en-GB" altLang="he-IL" sz="2000" dirty="0"/>
              <a:t/>
            </a:r>
            <a:br>
              <a:rPr lang="en-GB" altLang="he-IL" sz="2000" dirty="0"/>
            </a:br>
            <a:r>
              <a:rPr lang="en-GB" altLang="he-IL" sz="2000" dirty="0"/>
              <a:t>    </a:t>
            </a:r>
            <a:r>
              <a:rPr lang="en-GB" altLang="he-IL" sz="2000" dirty="0">
                <a:solidFill>
                  <a:srgbClr val="FF8C00"/>
                </a:solidFill>
              </a:rPr>
              <a:t>for</a:t>
            </a:r>
            <a:r>
              <a:rPr lang="en-GB" altLang="he-IL" sz="2000" dirty="0"/>
              <a:t> </a:t>
            </a:r>
            <a:r>
              <a:rPr lang="en-GB" altLang="he-IL" sz="2000" dirty="0" err="1"/>
              <a:t>alice_ch</a:t>
            </a:r>
            <a:r>
              <a:rPr lang="en-GB" altLang="he-IL" sz="2000" dirty="0"/>
              <a:t> </a:t>
            </a:r>
            <a:r>
              <a:rPr lang="en-GB" altLang="he-IL" sz="2000" dirty="0">
                <a:solidFill>
                  <a:srgbClr val="FF8C00"/>
                </a:solidFill>
              </a:rPr>
              <a:t>in</a:t>
            </a:r>
            <a:r>
              <a:rPr lang="en-GB" altLang="he-IL" sz="2000" dirty="0"/>
              <a:t> </a:t>
            </a:r>
            <a:r>
              <a:rPr lang="en-GB" altLang="he-IL" sz="2000" dirty="0">
                <a:solidFill>
                  <a:srgbClr val="800080"/>
                </a:solidFill>
              </a:rPr>
              <a:t>range</a:t>
            </a:r>
            <a:r>
              <a:rPr lang="en-GB" altLang="he-IL" sz="2000" dirty="0"/>
              <a:t>(11,14):</a:t>
            </a:r>
            <a:br>
              <a:rPr lang="en-GB" altLang="he-IL" sz="2000" dirty="0"/>
            </a:br>
            <a:r>
              <a:rPr lang="en-GB" altLang="he-IL" sz="2000" dirty="0"/>
              <a:t>        </a:t>
            </a:r>
            <a:r>
              <a:rPr lang="en-GB" altLang="he-IL" sz="2000" dirty="0" err="1"/>
              <a:t>url</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'http://www.gutenberg.org/cache/epub/'</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alice_ch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a:t>
            </a:r>
            <a:r>
              <a:rPr lang="en-GB" altLang="he-IL" sz="2000" dirty="0" err="1">
                <a:solidFill>
                  <a:srgbClr val="228B22"/>
                </a:solidFill>
              </a:rPr>
              <a:t>pg</a:t>
            </a:r>
            <a:r>
              <a:rPr lang="en-GB" altLang="he-IL" sz="2000" dirty="0">
                <a:solidFill>
                  <a:srgbClr val="228B22"/>
                </a:solidFill>
              </a:rPr>
              <a:t>'</a:t>
            </a:r>
            <a:r>
              <a:rPr lang="en-GB" altLang="he-IL" sz="2000" dirty="0"/>
              <a:t> </a:t>
            </a:r>
            <a:r>
              <a:rPr lang="en-GB" altLang="he-IL" sz="2000" dirty="0">
                <a:solidFill>
                  <a:srgbClr val="A52A2A"/>
                </a:solidFill>
              </a:rPr>
              <a:t>+</a:t>
            </a:r>
            <a:r>
              <a:rPr lang="en-GB" altLang="he-IL" sz="2000" dirty="0"/>
              <a:t> 							</a:t>
            </a:r>
            <a:r>
              <a:rPr lang="en-GB" altLang="he-IL" sz="2000" dirty="0" err="1">
                <a:solidFill>
                  <a:srgbClr val="800080"/>
                </a:solidFill>
              </a:rPr>
              <a:t>str</a:t>
            </a:r>
            <a:r>
              <a:rPr lang="en-GB" altLang="he-IL" sz="2000" dirty="0"/>
              <a:t>(</a:t>
            </a:r>
            <a:r>
              <a:rPr lang="en-GB" altLang="he-IL" sz="2000" dirty="0" err="1"/>
              <a:t>alice_ch</a:t>
            </a:r>
            <a:r>
              <a:rPr lang="en-GB" altLang="he-IL" sz="2000" dirty="0"/>
              <a:t>) </a:t>
            </a:r>
            <a:r>
              <a:rPr lang="en-GB" altLang="he-IL" sz="2000" dirty="0">
                <a:solidFill>
                  <a:srgbClr val="A52A2A"/>
                </a:solidFill>
              </a:rPr>
              <a:t>+</a:t>
            </a:r>
            <a:r>
              <a:rPr lang="en-GB" altLang="he-IL" sz="2000" dirty="0"/>
              <a:t> </a:t>
            </a:r>
            <a:r>
              <a:rPr lang="en-GB" altLang="he-IL" sz="2000" dirty="0">
                <a:solidFill>
                  <a:srgbClr val="228B22"/>
                </a:solidFill>
              </a:rPr>
              <a:t>'.txt'</a:t>
            </a:r>
            <a:r>
              <a:rPr lang="en-GB" altLang="he-IL" sz="2000" dirty="0"/>
              <a:t/>
            </a:r>
            <a:br>
              <a:rPr lang="en-GB" altLang="he-IL" sz="2000" dirty="0"/>
            </a:br>
            <a:r>
              <a:rPr lang="en-GB" altLang="he-IL" sz="2000" dirty="0"/>
              <a:t>        book </a:t>
            </a:r>
            <a:r>
              <a:rPr lang="en-GB" altLang="he-IL" sz="2000" dirty="0">
                <a:solidFill>
                  <a:srgbClr val="A52A2A"/>
                </a:solidFill>
              </a:rPr>
              <a:t>=</a:t>
            </a:r>
            <a:r>
              <a:rPr lang="en-GB" altLang="he-IL" sz="2000" dirty="0"/>
              <a:t> </a:t>
            </a:r>
            <a:r>
              <a:rPr lang="en-GB" altLang="he-IL" sz="2000" dirty="0" err="1" smtClean="0"/>
              <a:t>req.urlopen</a:t>
            </a:r>
            <a:r>
              <a:rPr lang="en-GB" altLang="he-IL" sz="2000" dirty="0" smtClean="0"/>
              <a:t>(</a:t>
            </a:r>
            <a:r>
              <a:rPr lang="en-GB" altLang="he-IL" sz="2000" dirty="0" err="1" smtClean="0"/>
              <a:t>url</a:t>
            </a:r>
            <a:r>
              <a:rPr lang="en-GB" altLang="he-IL" sz="2000" dirty="0"/>
              <a:t>)</a:t>
            </a:r>
            <a:br>
              <a:rPr lang="en-GB" altLang="he-IL" sz="2000" dirty="0"/>
            </a:br>
            <a:r>
              <a:rPr lang="en-GB" altLang="he-IL" sz="2000" dirty="0"/>
              <a:t>        </a:t>
            </a:r>
            <a:r>
              <a:rPr lang="en-GB" altLang="he-IL" sz="2000" dirty="0" err="1"/>
              <a:t>print_most_popular</a:t>
            </a:r>
            <a:r>
              <a:rPr lang="en-GB" altLang="he-IL" sz="2000" dirty="0"/>
              <a:t>(book, n, </a:t>
            </a:r>
            <a:r>
              <a:rPr lang="en-GB" altLang="he-IL" sz="2000" dirty="0" err="1"/>
              <a:t>url</a:t>
            </a:r>
            <a:r>
              <a:rPr lang="en-GB" altLang="he-IL" sz="2000" dirty="0"/>
              <a:t>)</a:t>
            </a:r>
          </a:p>
        </p:txBody>
      </p:sp>
    </p:spTree>
    <p:extLst>
      <p:ext uri="{BB962C8B-B14F-4D97-AF65-F5344CB8AC3E}">
        <p14:creationId xmlns:p14="http://schemas.microsoft.com/office/powerpoint/2010/main" val="1267199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838200" y="76200"/>
            <a:ext cx="731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Really Done?</a:t>
            </a:r>
            <a:endParaRPr lang="en-US" sz="3600">
              <a:solidFill>
                <a:srgbClr val="CC0000"/>
              </a:solidFill>
              <a:latin typeface="Times New Roman" pitchFamily="18" charset="0"/>
              <a:cs typeface="Times New Roman" pitchFamily="18" charset="0"/>
            </a:endParaRPr>
          </a:p>
        </p:txBody>
      </p:sp>
      <p:sp>
        <p:nvSpPr>
          <p:cNvPr id="49155"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9156" name="Rectangle 3"/>
          <p:cNvSpPr>
            <a:spLocks noChangeArrowheads="1"/>
          </p:cNvSpPr>
          <p:nvPr/>
        </p:nvSpPr>
        <p:spPr bwMode="auto">
          <a:xfrm>
            <a:off x="762000" y="1066800"/>
            <a:ext cx="8153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r>
              <a:rPr lang="en-US" sz="3200">
                <a:solidFill>
                  <a:srgbClr val="003399"/>
                </a:solidFill>
                <a:latin typeface="Times New Roman" pitchFamily="18" charset="0"/>
                <a:cs typeface="Times New Roman" pitchFamily="18" charset="0"/>
              </a:rPr>
              <a:t>Preprocessing </a:t>
            </a:r>
            <a:r>
              <a:rPr lang="en-US" sz="2400">
                <a:solidFill>
                  <a:srgbClr val="003399"/>
                </a:solidFill>
                <a:latin typeface="Times New Roman" pitchFamily="18" charset="0"/>
                <a:cs typeface="Times New Roman" pitchFamily="18" charset="0"/>
              </a:rPr>
              <a:t>(e.g., words to lower case, remove punctuation signs)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Word count</a:t>
            </a:r>
          </a:p>
          <a:p>
            <a:pPr marL="357188" indent="-357188">
              <a:spcBef>
                <a:spcPct val="20000"/>
              </a:spcBef>
              <a:buFontTx/>
              <a:buChar char="•"/>
            </a:pPr>
            <a:r>
              <a:rPr lang="en-US" sz="3200">
                <a:solidFill>
                  <a:srgbClr val="003399"/>
                </a:solidFill>
                <a:latin typeface="Times New Roman" pitchFamily="18" charset="0"/>
                <a:cs typeface="Times New Roman" pitchFamily="18" charset="0"/>
              </a:rPr>
              <a:t>Enhance statistics</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Discard stop words (e.g., and, of, a)</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Stemming (e.g., go &amp; went)</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Synonyms (</a:t>
            </a:r>
            <a:r>
              <a:rPr lang="he-IL" sz="2400">
                <a:solidFill>
                  <a:srgbClr val="003399"/>
                </a:solidFill>
                <a:latin typeface="Times New Roman" pitchFamily="18" charset="0"/>
                <a:cs typeface="Times New Roman" pitchFamily="18" charset="0"/>
              </a:rPr>
              <a:t>מילים נרדפות</a:t>
            </a:r>
            <a:r>
              <a:rPr lang="en-US" sz="2400">
                <a:solidFill>
                  <a:srgbClr val="003399"/>
                </a:solidFill>
                <a:latin typeface="Times New Roman" pitchFamily="18" charset="0"/>
                <a:cs typeface="Times New Roman" pitchFamily="18" charset="0"/>
              </a:rPr>
              <a:t>)</a:t>
            </a:r>
          </a:p>
          <a:p>
            <a:pPr marL="814388" lvl="1" indent="-357188">
              <a:spcBef>
                <a:spcPct val="20000"/>
              </a:spcBef>
              <a:buFontTx/>
              <a:buChar char="•"/>
            </a:pPr>
            <a:r>
              <a:rPr lang="en-US" sz="2400">
                <a:solidFill>
                  <a:srgbClr val="003399"/>
                </a:solidFill>
                <a:latin typeface="Times New Roman" pitchFamily="18" charset="0"/>
                <a:cs typeface="Times New Roman" pitchFamily="18" charset="0"/>
              </a:rPr>
              <a:t>bigrams, trigrams</a:t>
            </a:r>
          </a:p>
          <a:p>
            <a:pPr marL="357188" indent="-357188">
              <a:spcBef>
                <a:spcPct val="20000"/>
              </a:spcBef>
              <a:buFontTx/>
              <a:buChar char="•"/>
            </a:pPr>
            <a:r>
              <a:rPr lang="en-US" sz="3200">
                <a:solidFill>
                  <a:srgbClr val="003399"/>
                </a:solidFill>
                <a:latin typeface="Times New Roman" pitchFamily="18" charset="0"/>
                <a:cs typeface="Times New Roman" pitchFamily="18" charset="0"/>
              </a:rPr>
              <a:t>Similarity measures to existing documents / categories</a:t>
            </a: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491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E9C7BA2-D626-4461-80E9-354421CA5831}" type="slidenum">
              <a:rPr lang="ar-SA" smtClean="0">
                <a:cs typeface="Arial" pitchFamily="34" charset="0"/>
              </a:rPr>
              <a:pPr eaLnBrk="1" hangingPunct="1"/>
              <a:t>55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38200" y="76200"/>
            <a:ext cx="7315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Really Done?</a:t>
            </a:r>
          </a:p>
          <a:p>
            <a:pPr algn="ctr"/>
            <a:r>
              <a:rPr lang="en-US" sz="3200">
                <a:solidFill>
                  <a:srgbClr val="CC0000"/>
                </a:solidFill>
                <a:latin typeface="Times New Roman" pitchFamily="18" charset="0"/>
                <a:cs typeface="Times New Roman" pitchFamily="18" charset="0"/>
              </a:rPr>
              <a:t>Categories</a:t>
            </a:r>
          </a:p>
        </p:txBody>
      </p:sp>
      <p:sp>
        <p:nvSpPr>
          <p:cNvPr id="50179"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50180" name="Rectangle 4"/>
          <p:cNvSpPr>
            <a:spLocks noChangeArrowheads="1"/>
          </p:cNvSpPr>
          <p:nvPr/>
        </p:nvSpPr>
        <p:spPr bwMode="auto">
          <a:xfrm>
            <a:off x="914400" y="1905000"/>
            <a:ext cx="7239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Topics:</a:t>
            </a:r>
            <a:endParaRPr lang="en-US" sz="3200">
              <a:solidFill>
                <a:srgbClr val="003399"/>
              </a:solidFill>
              <a:latin typeface="Times New Roman" pitchFamily="18" charset="0"/>
              <a:cs typeface="Times New Roman" pitchFamily="18" charset="0"/>
              <a:hlinkClick r:id="rId3"/>
            </a:endParaRPr>
          </a:p>
          <a:p>
            <a:r>
              <a:rPr lang="en-US">
                <a:hlinkClick r:id="rId4"/>
              </a:rPr>
              <a:t>http://www.cs.tau.ac.il/courses/gip/2012/Sessions/4/topics.rbb</a:t>
            </a:r>
            <a:endParaRPr lang="he-IL"/>
          </a:p>
        </p:txBody>
      </p:sp>
      <p:sp>
        <p:nvSpPr>
          <p:cNvPr id="50181" name="Rectangle 5"/>
          <p:cNvSpPr>
            <a:spLocks noChangeArrowheads="1"/>
          </p:cNvSpPr>
          <p:nvPr/>
        </p:nvSpPr>
        <p:spPr bwMode="auto">
          <a:xfrm>
            <a:off x="838200" y="3105150"/>
            <a:ext cx="7848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Categories Hierarchy:</a:t>
            </a:r>
            <a:endParaRPr lang="he-IL" sz="3200">
              <a:hlinkClick r:id="rId5" tooltip="http://www.cs.tau.ac.il/courses/gip/2012/Sessions/4/rcv1.topics.hier.orig"/>
            </a:endParaRPr>
          </a:p>
          <a:p>
            <a:r>
              <a:rPr lang="en-US">
                <a:hlinkClick r:id="rId5"/>
              </a:rPr>
              <a:t>http://www.cs.tau.ac.il/courses/gip/2012/Sessions/4/rcv1.topics.hier.orig</a:t>
            </a:r>
            <a:r>
              <a:rPr lang="en-US"/>
              <a:t> </a:t>
            </a:r>
            <a:endParaRPr lang="he-IL"/>
          </a:p>
        </p:txBody>
      </p:sp>
      <p:sp>
        <p:nvSpPr>
          <p:cNvPr id="501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C4AA41E4-E684-45B9-AD3C-08CC3665FE3A}" type="slidenum">
              <a:rPr lang="ar-SA" smtClean="0">
                <a:cs typeface="Arial" pitchFamily="34" charset="0"/>
              </a:rPr>
              <a:pPr eaLnBrk="1" hangingPunct="1"/>
              <a:t>56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38200" y="762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How is it Really Done?</a:t>
            </a:r>
          </a:p>
          <a:p>
            <a:pPr algn="ctr"/>
            <a:r>
              <a:rPr lang="en-US" sz="3200">
                <a:solidFill>
                  <a:srgbClr val="CC0000"/>
                </a:solidFill>
                <a:latin typeface="Times New Roman" pitchFamily="18" charset="0"/>
                <a:cs typeface="Times New Roman" pitchFamily="18" charset="0"/>
              </a:rPr>
              <a:t>Enhance Statistics</a:t>
            </a:r>
          </a:p>
        </p:txBody>
      </p:sp>
      <p:sp>
        <p:nvSpPr>
          <p:cNvPr id="51203" name="Rectangle 3"/>
          <p:cNvSpPr>
            <a:spLocks noChangeArrowheads="1"/>
          </p:cNvSpPr>
          <p:nvPr/>
        </p:nvSpPr>
        <p:spPr bwMode="auto">
          <a:xfrm>
            <a:off x="609600" y="1143000"/>
            <a:ext cx="8153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spcBef>
                <a:spcPct val="20000"/>
              </a:spcBef>
              <a:buFontTx/>
              <a:buChar char="•"/>
            </a:pPr>
            <a:endParaRPr lang="en-US" sz="3200">
              <a:solidFill>
                <a:srgbClr val="003399"/>
              </a:solidFill>
              <a:latin typeface="Times New Roman" pitchFamily="18" charset="0"/>
              <a:cs typeface="Times New Roman" pitchFamily="18" charset="0"/>
              <a:hlinkClick r:id="rId2"/>
            </a:endParaRPr>
          </a:p>
          <a:p>
            <a:pPr marL="357188" indent="-357188">
              <a:spcBef>
                <a:spcPct val="20000"/>
              </a:spcBef>
              <a:buFontTx/>
              <a:buChar char="•"/>
            </a:pPr>
            <a:endParaRPr lang="en-US" sz="3200">
              <a:solidFill>
                <a:srgbClr val="003399"/>
              </a:solidFill>
              <a:latin typeface="Times New Roman" pitchFamily="18" charset="0"/>
              <a:cs typeface="Times New Roman" pitchFamily="18" charset="0"/>
            </a:endParaRPr>
          </a:p>
        </p:txBody>
      </p:sp>
      <p:sp>
        <p:nvSpPr>
          <p:cNvPr id="51204" name="Rectangle 4"/>
          <p:cNvSpPr>
            <a:spLocks noChangeArrowheads="1"/>
          </p:cNvSpPr>
          <p:nvPr/>
        </p:nvSpPr>
        <p:spPr bwMode="auto">
          <a:xfrm>
            <a:off x="914400" y="1905000"/>
            <a:ext cx="7239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Stop words:</a:t>
            </a:r>
          </a:p>
          <a:p>
            <a:r>
              <a:rPr lang="en-US">
                <a:hlinkClick r:id="rId3"/>
              </a:rPr>
              <a:t>http://www.cs.tau.ac.il/courses/gip/2012/Sessions/4/english.stop</a:t>
            </a:r>
            <a:r>
              <a:rPr lang="en-US"/>
              <a:t> </a:t>
            </a:r>
            <a:endParaRPr lang="he-IL"/>
          </a:p>
        </p:txBody>
      </p:sp>
      <p:sp>
        <p:nvSpPr>
          <p:cNvPr id="51205" name="Rectangle 5"/>
          <p:cNvSpPr>
            <a:spLocks noChangeArrowheads="1"/>
          </p:cNvSpPr>
          <p:nvPr/>
        </p:nvSpPr>
        <p:spPr bwMode="auto">
          <a:xfrm>
            <a:off x="838200" y="3105150"/>
            <a:ext cx="8001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solidFill>
                  <a:srgbClr val="003399"/>
                </a:solidFill>
                <a:latin typeface="Times New Roman" pitchFamily="18" charset="0"/>
                <a:cs typeface="Times New Roman" pitchFamily="18" charset="0"/>
              </a:rPr>
              <a:t>After processing:</a:t>
            </a:r>
          </a:p>
          <a:p>
            <a:r>
              <a:rPr lang="en-US" sz="1400" u="sng">
                <a:hlinkClick r:id="rId4"/>
              </a:rPr>
              <a:t>http://www.cs.tau.ac.il/courses/gip/2012/Sessions/4/lyrl2004-non-v2_tokens_test_pt0.dat</a:t>
            </a:r>
            <a:r>
              <a:rPr lang="en-US" sz="1400" u="sng"/>
              <a:t> </a:t>
            </a:r>
            <a:endParaRPr lang="he-IL" sz="1400" u="sng"/>
          </a:p>
        </p:txBody>
      </p:sp>
      <p:sp>
        <p:nvSpPr>
          <p:cNvPr id="512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6A11448-30A0-41DB-A341-D0D5A69149EE}" type="slidenum">
              <a:rPr lang="ar-SA" smtClean="0">
                <a:cs typeface="Arial" pitchFamily="34" charset="0"/>
              </a:rPr>
              <a:pPr eaLnBrk="1" hangingPunct="1"/>
              <a:t>57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7B370D33-2018-4801-9F03-11182D4E1BF5}" type="slidenum">
              <a:rPr lang="he-IL" smtClean="0">
                <a:cs typeface="Arial" pitchFamily="34" charset="0"/>
              </a:rPr>
              <a:pPr eaLnBrk="1" hangingPunct="1"/>
              <a:t>58</a:t>
            </a:fld>
            <a:endParaRPr lang="en-US" smtClean="0">
              <a:cs typeface="Arial" pitchFamily="34" charset="0"/>
            </a:endParaRPr>
          </a:p>
        </p:txBody>
      </p:sp>
      <p:sp>
        <p:nvSpPr>
          <p:cNvPr id="52227"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rPr>
              <a:t>Today</a:t>
            </a:r>
          </a:p>
        </p:txBody>
      </p:sp>
      <p:sp>
        <p:nvSpPr>
          <p:cNvPr id="52228" name="Rectangle 3"/>
          <p:cNvSpPr>
            <a:spLocks noChangeArrowheads="1"/>
          </p:cNvSpPr>
          <p:nvPr/>
        </p:nvSpPr>
        <p:spPr bwMode="auto">
          <a:xfrm>
            <a:off x="228600" y="12954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FontTx/>
              <a:buChar char="•"/>
            </a:pPr>
            <a:r>
              <a:rPr lang="en-US" sz="3200" dirty="0">
                <a:solidFill>
                  <a:srgbClr val="003399"/>
                </a:solidFill>
                <a:latin typeface="Times New Roman" pitchFamily="18" charset="0"/>
              </a:rPr>
              <a:t> </a:t>
            </a:r>
            <a:r>
              <a:rPr lang="en-US" sz="3200" b="1" dirty="0">
                <a:solidFill>
                  <a:srgbClr val="003399"/>
                </a:solidFill>
                <a:latin typeface="Times New Roman" pitchFamily="18" charset="0"/>
              </a:rPr>
              <a:t>Review</a:t>
            </a:r>
          </a:p>
          <a:p>
            <a:pPr>
              <a:lnSpc>
                <a:spcPct val="80000"/>
              </a:lnSpc>
              <a:spcBef>
                <a:spcPct val="20000"/>
              </a:spcBef>
              <a:buFontTx/>
              <a:buChar char="•"/>
            </a:pPr>
            <a:r>
              <a:rPr lang="en-US" sz="3200" dirty="0">
                <a:solidFill>
                  <a:srgbClr val="003399"/>
                </a:solidFill>
                <a:latin typeface="Times New Roman" pitchFamily="18" charset="0"/>
              </a:rPr>
              <a:t> </a:t>
            </a:r>
            <a:r>
              <a:rPr lang="en-US" sz="3200" b="1" dirty="0">
                <a:solidFill>
                  <a:srgbClr val="003399"/>
                </a:solidFill>
                <a:latin typeface="Times New Roman" pitchFamily="18" charset="0"/>
              </a:rPr>
              <a:t>Text analysis</a:t>
            </a:r>
          </a:p>
          <a:p>
            <a:pPr>
              <a:lnSpc>
                <a:spcPct val="80000"/>
              </a:lnSpc>
              <a:spcBef>
                <a:spcPct val="20000"/>
              </a:spcBef>
              <a:buFontTx/>
              <a:buChar char="•"/>
            </a:pPr>
            <a:r>
              <a:rPr lang="en-US" sz="3200" dirty="0" smtClean="0">
                <a:solidFill>
                  <a:srgbClr val="003399"/>
                </a:solidFill>
                <a:latin typeface="Times New Roman" pitchFamily="18" charset="0"/>
              </a:rPr>
              <a:t> Functions: review and </a:t>
            </a:r>
            <a:r>
              <a:rPr lang="en-US" sz="3200" dirty="0" smtClean="0">
                <a:solidFill>
                  <a:srgbClr val="003399"/>
                </a:solidFill>
                <a:latin typeface="Times New Roman" pitchFamily="18" charset="0"/>
              </a:rPr>
              <a:t>arguments</a:t>
            </a:r>
          </a:p>
          <a:p>
            <a:pPr>
              <a:lnSpc>
                <a:spcPct val="80000"/>
              </a:lnSpc>
              <a:spcBef>
                <a:spcPct val="20000"/>
              </a:spcBef>
              <a:buFontTx/>
              <a:buChar char="•"/>
            </a:pPr>
            <a:r>
              <a:rPr lang="en-US" sz="3200" dirty="0" smtClean="0">
                <a:solidFill>
                  <a:srgbClr val="003399"/>
                </a:solidFill>
                <a:latin typeface="Times New Roman" pitchFamily="18" charset="0"/>
                <a:cs typeface="Times New Roman" pitchFamily="18" charset="0"/>
              </a:rPr>
              <a:t> Amir </a:t>
            </a:r>
            <a:r>
              <a:rPr lang="en-US" sz="3200" dirty="0">
                <a:solidFill>
                  <a:srgbClr val="003399"/>
                </a:solidFill>
                <a:latin typeface="Times New Roman" pitchFamily="18" charset="0"/>
                <a:cs typeface="Times New Roman" pitchFamily="18" charset="0"/>
              </a:rPr>
              <a:t>Rubinstein</a:t>
            </a:r>
            <a:endParaRPr lang="en-US" sz="3200" dirty="0">
              <a:solidFill>
                <a:srgbClr val="003399"/>
              </a:solidFill>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1955CE01-2454-473E-B4DA-BF36CCE8EBE5}" type="slidenum">
              <a:rPr lang="ar-SA" smtClean="0">
                <a:cs typeface="Arial" pitchFamily="34" charset="0"/>
              </a:rPr>
              <a:pPr eaLnBrk="1" hangingPunct="1"/>
              <a:t>59</a:t>
            </a:fld>
            <a:endParaRPr lang="en-US" smtClean="0">
              <a:cs typeface="Arial" pitchFamily="34" charset="0"/>
            </a:endParaRPr>
          </a:p>
        </p:txBody>
      </p:sp>
      <p:sp>
        <p:nvSpPr>
          <p:cNvPr id="5325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Functions (Quick Overview)</a:t>
            </a:r>
          </a:p>
        </p:txBody>
      </p:sp>
      <p:pic>
        <p:nvPicPr>
          <p:cNvPr id="53252" name="Picture 4" descr="phd091211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57150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9800"/>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6072878-74E5-4A08-AF16-E85AF448C712}" type="slidenum">
              <a:rPr lang="he-IL" smtClean="0">
                <a:cs typeface="Arial" pitchFamily="34" charset="0"/>
              </a:rPr>
              <a:pPr eaLnBrk="1" hangingPunct="1"/>
              <a:t>6</a:t>
            </a:fld>
            <a:endParaRPr lang="en-US" smtClean="0">
              <a:cs typeface="Arial" pitchFamily="34" charset="0"/>
            </a:endParaRPr>
          </a:p>
        </p:txBody>
      </p:sp>
      <p:sp>
        <p:nvSpPr>
          <p:cNvPr id="1024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Examples</a:t>
            </a:r>
          </a:p>
        </p:txBody>
      </p:sp>
      <p:grpSp>
        <p:nvGrpSpPr>
          <p:cNvPr id="2" name="Group 74"/>
          <p:cNvGrpSpPr>
            <a:grpSpLocks/>
          </p:cNvGrpSpPr>
          <p:nvPr/>
        </p:nvGrpSpPr>
        <p:grpSpPr bwMode="auto">
          <a:xfrm>
            <a:off x="152400" y="1219200"/>
            <a:ext cx="3733800" cy="2046288"/>
            <a:chOff x="152401" y="1219200"/>
            <a:chExt cx="3733799" cy="2045732"/>
          </a:xfrm>
        </p:grpSpPr>
        <p:grpSp>
          <p:nvGrpSpPr>
            <p:cNvPr id="10284" name="Group 25"/>
            <p:cNvGrpSpPr>
              <a:grpSpLocks/>
            </p:cNvGrpSpPr>
            <p:nvPr/>
          </p:nvGrpSpPr>
          <p:grpSpPr bwMode="auto">
            <a:xfrm>
              <a:off x="152401" y="1219200"/>
              <a:ext cx="3733799" cy="1506537"/>
              <a:chOff x="1981200" y="4056063"/>
              <a:chExt cx="6215063" cy="2700337"/>
            </a:xfrm>
          </p:grpSpPr>
          <p:sp>
            <p:nvSpPr>
              <p:cNvPr id="10286"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87"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88"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89"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90"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91"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92"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93"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85" name="TextBox 70"/>
            <p:cNvSpPr txBox="1">
              <a:spLocks noChangeArrowheads="1"/>
            </p:cNvSpPr>
            <p:nvPr/>
          </p:nvSpPr>
          <p:spPr bwMode="auto">
            <a:xfrm>
              <a:off x="381000" y="28956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1 disk – very easy!</a:t>
              </a:r>
              <a:endParaRPr lang="he-IL"/>
            </a:p>
          </p:txBody>
        </p:sp>
      </p:grpSp>
      <p:grpSp>
        <p:nvGrpSpPr>
          <p:cNvPr id="4" name="Group 75"/>
          <p:cNvGrpSpPr>
            <a:grpSpLocks/>
          </p:cNvGrpSpPr>
          <p:nvPr/>
        </p:nvGrpSpPr>
        <p:grpSpPr bwMode="auto">
          <a:xfrm>
            <a:off x="4419600" y="1219200"/>
            <a:ext cx="4191000" cy="2046288"/>
            <a:chOff x="4419600" y="1219200"/>
            <a:chExt cx="4191000" cy="2045732"/>
          </a:xfrm>
        </p:grpSpPr>
        <p:grpSp>
          <p:nvGrpSpPr>
            <p:cNvPr id="10273" name="Group 35"/>
            <p:cNvGrpSpPr>
              <a:grpSpLocks/>
            </p:cNvGrpSpPr>
            <p:nvPr/>
          </p:nvGrpSpPr>
          <p:grpSpPr bwMode="auto">
            <a:xfrm>
              <a:off x="4419600" y="1219200"/>
              <a:ext cx="4191000" cy="1508400"/>
              <a:chOff x="1981200" y="4056063"/>
              <a:chExt cx="6215063" cy="2700337"/>
            </a:xfrm>
          </p:grpSpPr>
          <p:sp>
            <p:nvSpPr>
              <p:cNvPr id="10275"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6"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7"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8"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79"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80"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0281"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82"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83"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74" name="TextBox 71"/>
            <p:cNvSpPr txBox="1">
              <a:spLocks noChangeArrowheads="1"/>
            </p:cNvSpPr>
            <p:nvPr/>
          </p:nvSpPr>
          <p:spPr bwMode="auto">
            <a:xfrm>
              <a:off x="4876800" y="28956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2 disks – very easy!</a:t>
              </a:r>
              <a:endParaRPr lang="he-IL"/>
            </a:p>
          </p:txBody>
        </p:sp>
      </p:grpSp>
      <p:grpSp>
        <p:nvGrpSpPr>
          <p:cNvPr id="6" name="Group 76"/>
          <p:cNvGrpSpPr>
            <a:grpSpLocks/>
          </p:cNvGrpSpPr>
          <p:nvPr/>
        </p:nvGrpSpPr>
        <p:grpSpPr bwMode="auto">
          <a:xfrm>
            <a:off x="76200" y="4114800"/>
            <a:ext cx="4038600" cy="1893888"/>
            <a:chOff x="76200" y="4114800"/>
            <a:chExt cx="4038600" cy="1893332"/>
          </a:xfrm>
        </p:grpSpPr>
        <p:grpSp>
          <p:nvGrpSpPr>
            <p:cNvPr id="10261" name="Group 46"/>
            <p:cNvGrpSpPr>
              <a:grpSpLocks/>
            </p:cNvGrpSpPr>
            <p:nvPr/>
          </p:nvGrpSpPr>
          <p:grpSpPr bwMode="auto">
            <a:xfrm>
              <a:off x="76200" y="4114800"/>
              <a:ext cx="4038600" cy="1447800"/>
              <a:chOff x="1981200" y="4056063"/>
              <a:chExt cx="6215063" cy="2700337"/>
            </a:xfrm>
          </p:grpSpPr>
          <p:sp>
            <p:nvSpPr>
              <p:cNvPr id="10263"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4"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5"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6"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67"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68"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0269"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0270"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71"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72"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62" name="TextBox 72"/>
            <p:cNvSpPr txBox="1">
              <a:spLocks noChangeArrowheads="1"/>
            </p:cNvSpPr>
            <p:nvPr/>
          </p:nvSpPr>
          <p:spPr bwMode="auto">
            <a:xfrm>
              <a:off x="381000" y="56388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3 disks – easy</a:t>
              </a:r>
              <a:endParaRPr lang="he-IL"/>
            </a:p>
          </p:txBody>
        </p:sp>
      </p:grpSp>
      <p:grpSp>
        <p:nvGrpSpPr>
          <p:cNvPr id="8" name="Group 77"/>
          <p:cNvGrpSpPr>
            <a:grpSpLocks/>
          </p:cNvGrpSpPr>
          <p:nvPr/>
        </p:nvGrpSpPr>
        <p:grpSpPr bwMode="auto">
          <a:xfrm>
            <a:off x="4572000" y="4038600"/>
            <a:ext cx="4267200" cy="1970088"/>
            <a:chOff x="4572000" y="4038600"/>
            <a:chExt cx="4267200" cy="1969532"/>
          </a:xfrm>
        </p:grpSpPr>
        <p:grpSp>
          <p:nvGrpSpPr>
            <p:cNvPr id="10248" name="Group 69"/>
            <p:cNvGrpSpPr>
              <a:grpSpLocks/>
            </p:cNvGrpSpPr>
            <p:nvPr/>
          </p:nvGrpSpPr>
          <p:grpSpPr bwMode="auto">
            <a:xfrm>
              <a:off x="4572000" y="4038600"/>
              <a:ext cx="4267200" cy="1523999"/>
              <a:chOff x="1981200" y="4056063"/>
              <a:chExt cx="6215063" cy="2700337"/>
            </a:xfrm>
          </p:grpSpPr>
          <p:sp>
            <p:nvSpPr>
              <p:cNvPr id="10250"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1"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2"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3"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0254"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0255"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0256"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0257"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0258"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0259"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0260"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
          <p:nvSpPr>
            <p:cNvPr id="10249" name="TextBox 73"/>
            <p:cNvSpPr txBox="1">
              <a:spLocks noChangeArrowheads="1"/>
            </p:cNvSpPr>
            <p:nvPr/>
          </p:nvSpPr>
          <p:spPr bwMode="auto">
            <a:xfrm>
              <a:off x="5181600" y="56388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4 disks?</a:t>
              </a:r>
              <a:endParaRPr lang="he-IL"/>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2F0FF265-E70A-4F4B-AF37-90A9736EE265}" type="slidenum">
              <a:rPr lang="ar-SA" smtClean="0">
                <a:cs typeface="Arial" pitchFamily="34" charset="0"/>
              </a:rPr>
              <a:pPr eaLnBrk="1" hangingPunct="1"/>
              <a:t>60</a:t>
            </a:fld>
            <a:endParaRPr lang="en-US" smtClean="0">
              <a:cs typeface="Arial" pitchFamily="34" charset="0"/>
            </a:endParaRPr>
          </a:p>
        </p:txBody>
      </p:sp>
      <p:sp>
        <p:nvSpPr>
          <p:cNvPr id="5427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How to Calculate 5! + 3! + 6!?</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4706938"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67D80611-AD53-4A0F-8B0B-FDE2262F3A02}" type="slidenum">
              <a:rPr lang="ar-SA" smtClean="0">
                <a:cs typeface="Arial" pitchFamily="34" charset="0"/>
              </a:rPr>
              <a:pPr eaLnBrk="1" hangingPunct="1"/>
              <a:t>61</a:t>
            </a:fld>
            <a:endParaRPr lang="en-US" smtClean="0">
              <a:cs typeface="Arial" pitchFamily="34" charset="0"/>
            </a:endParaRPr>
          </a:p>
        </p:txBody>
      </p:sp>
      <p:sp>
        <p:nvSpPr>
          <p:cNvPr id="55299"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Problems</a:t>
            </a:r>
          </a:p>
        </p:txBody>
      </p:sp>
      <p:sp>
        <p:nvSpPr>
          <p:cNvPr id="4" name="Rectangle 3"/>
          <p:cNvSpPr txBox="1">
            <a:spLocks noChangeArrowheads="1"/>
          </p:cNvSpPr>
          <p:nvPr/>
        </p:nvSpPr>
        <p:spPr bwMode="auto">
          <a:xfrm>
            <a:off x="685800" y="1447800"/>
            <a:ext cx="7848600" cy="5105400"/>
          </a:xfrm>
          <a:prstGeom prst="rect">
            <a:avLst/>
          </a:prstGeom>
          <a:noFill/>
          <a:ln w="9525">
            <a:noFill/>
            <a:miter lim="800000"/>
            <a:headEnd/>
            <a:tailEnd/>
          </a:ln>
        </p:spPr>
        <p:txBody>
          <a:bodyPr/>
          <a:lstStyle/>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rPr>
              <a:t>Same code duplicated 3 times</a:t>
            </a:r>
          </a:p>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rPr>
              <a:t>More elements </a:t>
            </a:r>
            <a:r>
              <a:rPr lang="en-US" sz="2800" kern="0" dirty="0">
                <a:solidFill>
                  <a:srgbClr val="003399"/>
                </a:solidFill>
                <a:latin typeface="Times New Roman" pitchFamily="18" charset="0"/>
                <a:cs typeface="Times New Roman" pitchFamily="18" charset="0"/>
                <a:sym typeface="Wingdings" pitchFamily="2" charset="2"/>
              </a:rPr>
              <a:t> more code duplicates</a:t>
            </a:r>
          </a:p>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sym typeface="Wingdings" pitchFamily="2" charset="2"/>
              </a:rPr>
              <a:t>The program becomes longer and more complicated</a:t>
            </a: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May cause bugs, cut &amp; paste errors</a:t>
            </a: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Hard to understand what was the writer’s intension</a:t>
            </a:r>
          </a:p>
          <a:p>
            <a:pPr marL="342900" indent="-342900">
              <a:spcBef>
                <a:spcPct val="20000"/>
              </a:spcBef>
              <a:buFontTx/>
              <a:buChar char="•"/>
              <a:defRPr/>
            </a:pPr>
            <a:r>
              <a:rPr lang="en-US" sz="2800" kern="0" dirty="0">
                <a:solidFill>
                  <a:srgbClr val="003399"/>
                </a:solidFill>
                <a:latin typeface="Times New Roman" pitchFamily="18" charset="0"/>
                <a:cs typeface="Times New Roman" pitchFamily="18" charset="0"/>
                <a:sym typeface="Wingdings" pitchFamily="2" charset="2"/>
              </a:rPr>
              <a:t>What would we like?</a:t>
            </a:r>
            <a:endParaRPr lang="en-US" sz="2400" kern="0" dirty="0">
              <a:solidFill>
                <a:srgbClr val="003399"/>
              </a:solidFill>
              <a:latin typeface="Times New Roman" pitchFamily="18" charset="0"/>
              <a:cs typeface="Times New Roman" pitchFamily="18" charset="0"/>
              <a:sym typeface="Wingdings" pitchFamily="2" charset="2"/>
            </a:endParaRP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Write the code once!</a:t>
            </a:r>
          </a:p>
          <a:p>
            <a:pPr marL="800100" lvl="1" indent="-342900">
              <a:spcBef>
                <a:spcPct val="20000"/>
              </a:spcBef>
              <a:buFontTx/>
              <a:buChar char="•"/>
              <a:defRPr/>
            </a:pPr>
            <a:r>
              <a:rPr lang="en-US" sz="2400" kern="0" dirty="0">
                <a:solidFill>
                  <a:srgbClr val="003399"/>
                </a:solidFill>
                <a:latin typeface="Times New Roman" pitchFamily="18" charset="0"/>
                <a:cs typeface="Times New Roman" pitchFamily="18" charset="0"/>
                <a:sym typeface="Wingdings" pitchFamily="2" charset="2"/>
              </a:rPr>
              <a:t>Use it several times with different arguments</a:t>
            </a:r>
            <a:endParaRPr lang="en-US" sz="2400" kern="0" dirty="0">
              <a:solidFill>
                <a:srgbClr val="003399"/>
              </a:solidFill>
              <a:latin typeface="Times New Roman" pitchFamily="18" charset="0"/>
              <a:cs typeface="Times New Roman" pitchFamily="18" charset="0"/>
            </a:endParaRPr>
          </a:p>
          <a:p>
            <a:pPr marL="342900" indent="-342900">
              <a:spcBef>
                <a:spcPct val="20000"/>
              </a:spcBef>
              <a:buFontTx/>
              <a:buChar char="•"/>
              <a:defRPr/>
            </a:pPr>
            <a:endParaRPr lang="en-US" sz="2700" kern="0" dirty="0">
              <a:solidFill>
                <a:srgbClr val="003399"/>
              </a:solidFill>
              <a:latin typeface="Times New Roman" pitchFamily="18" charset="0"/>
              <a:cs typeface="Times New Roman" pitchFamily="18" charset="0"/>
            </a:endParaRPr>
          </a:p>
          <a:p>
            <a:pPr marL="742950" lvl="1" indent="-285750">
              <a:spcBef>
                <a:spcPct val="20000"/>
              </a:spcBef>
              <a:buFontTx/>
              <a:buChar char="•"/>
              <a:defRPr/>
            </a:pPr>
            <a:endParaRPr lang="en-US" sz="2700" kern="0" dirty="0">
              <a:solidFill>
                <a:srgbClr val="003399"/>
              </a:solidFill>
              <a:latin typeface="Times New Roman" pitchFamily="18" charset="0"/>
              <a:cs typeface="Times New Roman" pitchFamily="18" charset="0"/>
            </a:endParaRPr>
          </a:p>
          <a:p>
            <a:pPr marL="742950" lvl="1" indent="-285750">
              <a:spcBef>
                <a:spcPct val="20000"/>
              </a:spcBef>
              <a:buFontTx/>
              <a:buChar char="•"/>
              <a:defRPr/>
            </a:pPr>
            <a:endParaRPr lang="en-US" sz="2700" kern="0" dirty="0">
              <a:solidFill>
                <a:srgbClr val="00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909766E3-07AD-401E-94B8-C1009EA979CC}" type="slidenum">
              <a:rPr lang="ar-SA" smtClean="0">
                <a:cs typeface="Arial" pitchFamily="34" charset="0"/>
              </a:rPr>
              <a:pPr eaLnBrk="1" hangingPunct="1"/>
              <a:t>62</a:t>
            </a:fld>
            <a:endParaRPr lang="en-US" smtClean="0">
              <a:cs typeface="Arial" pitchFamily="34" charset="0"/>
            </a:endParaRPr>
          </a:p>
        </p:txBody>
      </p:sp>
      <p:sp>
        <p:nvSpPr>
          <p:cNvPr id="56323"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Solution - Functions</a:t>
            </a: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82502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C8024222-6DC0-489A-9A27-57C66713B0EF}" type="slidenum">
              <a:rPr lang="ar-SA" smtClean="0">
                <a:cs typeface="Arial" pitchFamily="34" charset="0"/>
              </a:rPr>
              <a:pPr eaLnBrk="1" hangingPunct="1"/>
              <a:t>63</a:t>
            </a:fld>
            <a:endParaRPr lang="en-US" smtClean="0">
              <a:cs typeface="Arial" pitchFamily="34" charset="0"/>
            </a:endParaRPr>
          </a:p>
        </p:txBody>
      </p:sp>
      <p:sp>
        <p:nvSpPr>
          <p:cNvPr id="57347"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Functions</a:t>
            </a:r>
          </a:p>
        </p:txBody>
      </p:sp>
      <p:sp>
        <p:nvSpPr>
          <p:cNvPr id="57348" name="Rectangle 3"/>
          <p:cNvSpPr>
            <a:spLocks noGrp="1" noChangeArrowheads="1"/>
          </p:cNvSpPr>
          <p:nvPr>
            <p:ph type="body" idx="1"/>
          </p:nvPr>
        </p:nvSpPr>
        <p:spPr>
          <a:xfrm>
            <a:off x="685800" y="1447800"/>
            <a:ext cx="7848600" cy="5410200"/>
          </a:xfrm>
        </p:spPr>
        <p:txBody>
          <a:bodyPr/>
          <a:lstStyle/>
          <a:p>
            <a:pPr eaLnBrk="1" hangingPunct="1"/>
            <a:r>
              <a:rPr lang="en-US" smtClean="0">
                <a:latin typeface="Times New Roman" pitchFamily="18" charset="0"/>
                <a:cs typeface="Times New Roman" pitchFamily="18" charset="0"/>
              </a:rPr>
              <a:t>A group of declarations and statements that is assigned a name </a:t>
            </a:r>
          </a:p>
          <a:p>
            <a:pPr lvl="1" eaLnBrk="1" hangingPunct="1"/>
            <a:r>
              <a:rPr lang="en-US" smtClean="0">
                <a:latin typeface="Times New Roman" pitchFamily="18" charset="0"/>
                <a:cs typeface="Times New Roman" pitchFamily="18" charset="0"/>
              </a:rPr>
              <a:t>Effectively, a named statement block </a:t>
            </a:r>
          </a:p>
          <a:p>
            <a:pPr lvl="1" eaLnBrk="1" hangingPunct="1"/>
            <a:r>
              <a:rPr lang="en-US" smtClean="0">
                <a:latin typeface="Times New Roman" pitchFamily="18" charset="0"/>
                <a:cs typeface="Times New Roman" pitchFamily="18" charset="0"/>
              </a:rPr>
              <a:t>Usually has a value</a:t>
            </a:r>
          </a:p>
          <a:p>
            <a:pPr eaLnBrk="1" hangingPunct="1"/>
            <a:r>
              <a:rPr lang="en-US" smtClean="0">
                <a:latin typeface="Times New Roman" pitchFamily="18" charset="0"/>
                <a:cs typeface="Times New Roman" pitchFamily="18" charset="0"/>
              </a:rPr>
              <a:t>A sub-program</a:t>
            </a:r>
            <a:r>
              <a:rPr lang="en-US" sz="2800" smtClean="0">
                <a:latin typeface="Times New Roman" pitchFamily="18" charset="0"/>
                <a:cs typeface="Times New Roman" pitchFamily="18" charset="0"/>
              </a:rPr>
              <a:t> </a:t>
            </a:r>
          </a:p>
          <a:p>
            <a:pPr lvl="1" eaLnBrk="1" hangingPunct="1"/>
            <a:r>
              <a:rPr lang="en-US" smtClean="0">
                <a:latin typeface="Times New Roman" pitchFamily="18" charset="0"/>
                <a:cs typeface="Times New Roman" pitchFamily="18" charset="0"/>
              </a:rPr>
              <a:t>Inside a fucntion we can </a:t>
            </a:r>
            <a:r>
              <a:rPr lang="en-US" smtClean="0">
                <a:solidFill>
                  <a:schemeClr val="hlink"/>
                </a:solidFill>
                <a:latin typeface="Times New Roman" pitchFamily="18" charset="0"/>
                <a:cs typeface="Times New Roman" pitchFamily="18" charset="0"/>
              </a:rPr>
              <a:t>call</a:t>
            </a:r>
            <a:r>
              <a:rPr lang="en-US" smtClean="0">
                <a:latin typeface="Times New Roman" pitchFamily="18" charset="0"/>
                <a:cs typeface="Times New Roman" pitchFamily="18" charset="0"/>
              </a:rPr>
              <a:t> other functions</a:t>
            </a:r>
            <a:r>
              <a:rPr lang="en-US" sz="2400" smtClean="0">
                <a:latin typeface="Times New Roman" pitchFamily="18" charset="0"/>
                <a:cs typeface="Times New Roman" pitchFamily="18" charset="0"/>
              </a:rPr>
              <a:t> </a:t>
            </a:r>
          </a:p>
          <a:p>
            <a:pPr lvl="2" eaLnBrk="1" hangingPunct="1"/>
            <a:r>
              <a:rPr lang="en-US" sz="2300" smtClean="0">
                <a:latin typeface="Times New Roman" pitchFamily="18" charset="0"/>
                <a:cs typeface="Times New Roman" pitchFamily="18" charset="0"/>
              </a:rPr>
              <a:t>Which can themselves use other functions, and so on… </a:t>
            </a:r>
          </a:p>
          <a:p>
            <a:pPr eaLnBrk="1" hangingPunct="1"/>
            <a:r>
              <a:rPr lang="en-US" sz="3100" smtClean="0">
                <a:latin typeface="Times New Roman" pitchFamily="18" charset="0"/>
                <a:cs typeface="Times New Roman" pitchFamily="18" charset="0"/>
              </a:rPr>
              <a:t>Function output: </a:t>
            </a:r>
          </a:p>
          <a:p>
            <a:pPr lvl="1" eaLnBrk="1" hangingPunct="1"/>
            <a:r>
              <a:rPr lang="en-US" sz="2700" smtClean="0">
                <a:latin typeface="Times New Roman" pitchFamily="18" charset="0"/>
                <a:cs typeface="Times New Roman" pitchFamily="18" charset="0"/>
              </a:rPr>
              <a:t>Return value to the calling function</a:t>
            </a:r>
          </a:p>
          <a:p>
            <a:pPr lvl="1" eaLnBrk="1" hangingPunct="1"/>
            <a:r>
              <a:rPr lang="en-US" sz="2700" smtClean="0">
                <a:latin typeface="Times New Roman" pitchFamily="18" charset="0"/>
                <a:cs typeface="Times New Roman" pitchFamily="18" charset="0"/>
              </a:rPr>
              <a:t>If no value is to be returned, ‘</a:t>
            </a:r>
            <a:r>
              <a:rPr lang="en-US" sz="2700" smtClean="0">
                <a:solidFill>
                  <a:schemeClr val="folHlink"/>
                </a:solidFill>
                <a:latin typeface="Times New Roman" pitchFamily="18" charset="0"/>
                <a:cs typeface="Times New Roman" pitchFamily="18" charset="0"/>
              </a:rPr>
              <a:t>None</a:t>
            </a:r>
            <a:r>
              <a:rPr lang="en-US" sz="2700" smtClean="0">
                <a:latin typeface="Times New Roman" pitchFamily="18" charset="0"/>
                <a:cs typeface="Times New Roman" pitchFamily="18" charset="0"/>
              </a:rPr>
              <a:t>’ is returned </a:t>
            </a:r>
          </a:p>
          <a:p>
            <a:pPr lvl="1" eaLnBrk="1" hangingPunct="1"/>
            <a:endParaRPr lang="en-US" sz="2700" smtClean="0">
              <a:latin typeface="Times New Roman" pitchFamily="18" charset="0"/>
              <a:cs typeface="Times New Roman" pitchFamily="18" charset="0"/>
            </a:endParaRPr>
          </a:p>
          <a:p>
            <a:pPr lvl="1" eaLnBrk="1" hangingPunct="1"/>
            <a:endParaRPr lang="en-US" sz="27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B843887-735A-48E6-8BBE-A096877D25F4}" type="slidenum">
              <a:rPr lang="ar-SA" smtClean="0">
                <a:cs typeface="Arial" pitchFamily="34" charset="0"/>
              </a:rPr>
              <a:pPr eaLnBrk="1" hangingPunct="1"/>
              <a:t>64</a:t>
            </a:fld>
            <a:endParaRPr lang="en-US" smtClean="0">
              <a:cs typeface="Arial" pitchFamily="34" charset="0"/>
            </a:endParaRPr>
          </a:p>
        </p:txBody>
      </p:sp>
      <p:sp>
        <p:nvSpPr>
          <p:cNvPr id="5837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What are They Good For?</a:t>
            </a:r>
          </a:p>
        </p:txBody>
      </p:sp>
      <p:sp>
        <p:nvSpPr>
          <p:cNvPr id="58372" name="Rectangle 3"/>
          <p:cNvSpPr>
            <a:spLocks noGrp="1" noChangeArrowheads="1"/>
          </p:cNvSpPr>
          <p:nvPr>
            <p:ph type="body" idx="1"/>
          </p:nvPr>
        </p:nvSpPr>
        <p:spPr>
          <a:xfrm>
            <a:off x="838200" y="1600200"/>
            <a:ext cx="7772400" cy="5105400"/>
          </a:xfrm>
        </p:spPr>
        <p:txBody>
          <a:bodyPr/>
          <a:lstStyle/>
          <a:p>
            <a:pPr eaLnBrk="1" hangingPunct="1">
              <a:lnSpc>
                <a:spcPct val="90000"/>
              </a:lnSpc>
            </a:pPr>
            <a:r>
              <a:rPr lang="en-US" smtClean="0">
                <a:latin typeface="Times New Roman" pitchFamily="18" charset="0"/>
                <a:cs typeface="Times New Roman" pitchFamily="18" charset="0"/>
              </a:rPr>
              <a:t>Generalize a repeated set of instructions</a:t>
            </a:r>
            <a:r>
              <a:rPr lang="en-US" sz="2800" smtClean="0">
                <a:latin typeface="Times New Roman" pitchFamily="18" charset="0"/>
                <a:cs typeface="Times New Roman" pitchFamily="18" charset="0"/>
              </a:rPr>
              <a:t> </a:t>
            </a:r>
          </a:p>
          <a:p>
            <a:pPr lvl="1" eaLnBrk="1" hangingPunct="1">
              <a:lnSpc>
                <a:spcPct val="90000"/>
              </a:lnSpc>
            </a:pPr>
            <a:r>
              <a:rPr lang="en-US" sz="2400" smtClean="0">
                <a:latin typeface="Times New Roman" pitchFamily="18" charset="0"/>
                <a:cs typeface="Times New Roman" pitchFamily="18" charset="0"/>
              </a:rPr>
              <a:t>We don’t have to keep writing the same thing over and over</a:t>
            </a:r>
          </a:p>
          <a:p>
            <a:pPr lvl="1" eaLnBrk="1" hangingPunct="1">
              <a:lnSpc>
                <a:spcPct val="90000"/>
              </a:lnSpc>
            </a:pPr>
            <a:r>
              <a:rPr lang="en-US" sz="2400" smtClean="0">
                <a:latin typeface="Times New Roman" pitchFamily="18" charset="0"/>
                <a:cs typeface="Times New Roman" pitchFamily="18" charset="0"/>
              </a:rPr>
              <a:t> Solve bugs once…</a:t>
            </a:r>
          </a:p>
          <a:p>
            <a:pPr eaLnBrk="1" hangingPunct="1">
              <a:lnSpc>
                <a:spcPct val="90000"/>
              </a:lnSpc>
            </a:pPr>
            <a:r>
              <a:rPr lang="en-US" smtClean="0">
                <a:latin typeface="Times New Roman" pitchFamily="18" charset="0"/>
                <a:cs typeface="Times New Roman" pitchFamily="18" charset="0"/>
              </a:rPr>
              <a:t>They can break your problem down into smaller sub-tasks</a:t>
            </a:r>
            <a:r>
              <a:rPr lang="en-US" sz="2800" smtClean="0">
                <a:latin typeface="Times New Roman" pitchFamily="18" charset="0"/>
                <a:cs typeface="Times New Roman" pitchFamily="18" charset="0"/>
              </a:rPr>
              <a:t> </a:t>
            </a:r>
          </a:p>
          <a:p>
            <a:pPr lvl="1" eaLnBrk="1" hangingPunct="1">
              <a:lnSpc>
                <a:spcPct val="90000"/>
              </a:lnSpc>
            </a:pPr>
            <a:r>
              <a:rPr lang="en-US" sz="2400" smtClean="0">
                <a:latin typeface="Times New Roman" pitchFamily="18" charset="0"/>
                <a:cs typeface="Times New Roman" pitchFamily="18" charset="0"/>
              </a:rPr>
              <a:t>Easier to solve complex problems </a:t>
            </a:r>
          </a:p>
          <a:p>
            <a:pPr eaLnBrk="1" hangingPunct="1">
              <a:lnSpc>
                <a:spcPct val="90000"/>
              </a:lnSpc>
            </a:pPr>
            <a:r>
              <a:rPr lang="en-US" smtClean="0">
                <a:latin typeface="Times New Roman" pitchFamily="18" charset="0"/>
                <a:cs typeface="Times New Roman" pitchFamily="18" charset="0"/>
              </a:rPr>
              <a:t>They make a program much easier to read and maintain</a:t>
            </a:r>
          </a:p>
          <a:p>
            <a:pPr lvl="1" eaLnBrk="1" hangingPunct="1">
              <a:lnSpc>
                <a:spcPct val="90000"/>
              </a:lnSpc>
            </a:pPr>
            <a:r>
              <a:rPr lang="en-US" sz="2400" smtClean="0">
                <a:latin typeface="Times New Roman" pitchFamily="18" charset="0"/>
                <a:cs typeface="Times New Roman" pitchFamily="18" charset="0"/>
              </a:rPr>
              <a:t>Abstraction – we don’t have to know how a function is implemented to use it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337517F7-4EB4-461F-980A-AF8C9322A2E4}" type="slidenum">
              <a:rPr lang="ar-SA" smtClean="0">
                <a:cs typeface="Arial" pitchFamily="34" charset="0"/>
              </a:rPr>
              <a:pPr eaLnBrk="1" hangingPunct="1"/>
              <a:t>65</a:t>
            </a:fld>
            <a:endParaRPr lang="en-US" smtClean="0">
              <a:cs typeface="Arial" pitchFamily="34" charset="0"/>
            </a:endParaRPr>
          </a:p>
        </p:txBody>
      </p:sp>
      <p:sp>
        <p:nvSpPr>
          <p:cNvPr id="59395"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In Short</a:t>
            </a:r>
          </a:p>
        </p:txBody>
      </p:sp>
      <p:sp>
        <p:nvSpPr>
          <p:cNvPr id="59396" name="Rectangle 3"/>
          <p:cNvSpPr>
            <a:spLocks noChangeArrowheads="1"/>
          </p:cNvSpPr>
          <p:nvPr/>
        </p:nvSpPr>
        <p:spPr bwMode="auto">
          <a:xfrm>
            <a:off x="609600" y="1447800"/>
            <a:ext cx="8153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FontTx/>
              <a:buChar char="•"/>
            </a:pPr>
            <a:r>
              <a:rPr lang="en-US" sz="3200">
                <a:solidFill>
                  <a:srgbClr val="003399"/>
                </a:solidFill>
                <a:latin typeface="Times New Roman" pitchFamily="18" charset="0"/>
                <a:cs typeface="Times New Roman" pitchFamily="18" charset="0"/>
              </a:rPr>
              <a:t> Why do we need functions?</a:t>
            </a:r>
          </a:p>
          <a:p>
            <a:pPr lvl="1">
              <a:lnSpc>
                <a:spcPct val="80000"/>
              </a:lnSpc>
              <a:spcBef>
                <a:spcPct val="20000"/>
              </a:spcBef>
              <a:buFontTx/>
              <a:buChar char="•"/>
            </a:pPr>
            <a:r>
              <a:rPr lang="en-US" sz="2800">
                <a:solidFill>
                  <a:srgbClr val="003399"/>
                </a:solidFill>
                <a:latin typeface="Times New Roman" pitchFamily="18" charset="0"/>
                <a:cs typeface="Times New Roman" pitchFamily="18" charset="0"/>
              </a:rPr>
              <a:t> Code reusability</a:t>
            </a:r>
          </a:p>
          <a:p>
            <a:pPr lvl="1">
              <a:lnSpc>
                <a:spcPct val="80000"/>
              </a:lnSpc>
              <a:spcBef>
                <a:spcPct val="20000"/>
              </a:spcBef>
              <a:buFontTx/>
              <a:buChar char="•"/>
            </a:pPr>
            <a:r>
              <a:rPr lang="en-US" sz="2800">
                <a:solidFill>
                  <a:srgbClr val="003399"/>
                </a:solidFill>
                <a:latin typeface="Times New Roman" pitchFamily="18" charset="0"/>
                <a:cs typeface="Times New Roman" pitchFamily="18" charset="0"/>
              </a:rPr>
              <a:t> Modularity</a:t>
            </a:r>
          </a:p>
          <a:p>
            <a:pPr lvl="1">
              <a:lnSpc>
                <a:spcPct val="80000"/>
              </a:lnSpc>
              <a:spcBef>
                <a:spcPct val="20000"/>
              </a:spcBef>
              <a:buFontTx/>
              <a:buChar char="•"/>
            </a:pPr>
            <a:r>
              <a:rPr lang="en-US" sz="2800">
                <a:solidFill>
                  <a:srgbClr val="003399"/>
                </a:solidFill>
                <a:latin typeface="Times New Roman" pitchFamily="18" charset="0"/>
                <a:cs typeface="Times New Roman" pitchFamily="18" charset="0"/>
              </a:rPr>
              <a:t> Abstraction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C9FFCCF-9615-4C5A-B625-6FF8DB134536}" type="slidenum">
              <a:rPr lang="ar-SA" smtClean="0">
                <a:cs typeface="Arial" pitchFamily="34" charset="0"/>
              </a:rPr>
              <a:pPr eaLnBrk="1" hangingPunct="1"/>
              <a:t>66</a:t>
            </a:fld>
            <a:endParaRPr lang="en-US" smtClean="0">
              <a:cs typeface="Arial" pitchFamily="34" charset="0"/>
            </a:endParaRPr>
          </a:p>
        </p:txBody>
      </p:sp>
      <p:sp>
        <p:nvSpPr>
          <p:cNvPr id="60419"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solidFill>
                  <a:srgbClr val="CC0000"/>
                </a:solidFill>
                <a:latin typeface="Times New Roman" pitchFamily="18" charset="0"/>
                <a:cs typeface="Times New Roman" pitchFamily="18" charset="0"/>
              </a:rPr>
              <a:t>Examples</a:t>
            </a:r>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1524000"/>
            <a:ext cx="6284912"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BEC6CAB5-C80D-4797-94BC-E52A219C9046}" type="slidenum">
              <a:rPr lang="he-IL" smtClean="0">
                <a:cs typeface="Arial" pitchFamily="34" charset="0"/>
              </a:rPr>
              <a:pPr eaLnBrk="1" hangingPunct="1"/>
              <a:t>67</a:t>
            </a:fld>
            <a:endParaRPr lang="en-US" smtClean="0">
              <a:cs typeface="Arial" pitchFamily="34" charset="0"/>
            </a:endParaRPr>
          </a:p>
        </p:txBody>
      </p:sp>
      <p:sp>
        <p:nvSpPr>
          <p:cNvPr id="61443"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Passing Arguments to Functions</a:t>
            </a:r>
          </a:p>
        </p:txBody>
      </p:sp>
      <p:sp>
        <p:nvSpPr>
          <p:cNvPr id="61444" name="Rectangle 3"/>
          <p:cNvSpPr>
            <a:spLocks noGrp="1" noChangeArrowheads="1"/>
          </p:cNvSpPr>
          <p:nvPr>
            <p:ph type="body" idx="1"/>
          </p:nvPr>
        </p:nvSpPr>
        <p:spPr>
          <a:xfrm>
            <a:off x="457200" y="1600200"/>
            <a:ext cx="8229600" cy="4038600"/>
          </a:xfrm>
        </p:spPr>
        <p:txBody>
          <a:bodyPr/>
          <a:lstStyle/>
          <a:p>
            <a:pPr eaLnBrk="1" hangingPunct="1"/>
            <a:r>
              <a:rPr lang="en-US" smtClean="0">
                <a:latin typeface="Times New Roman" pitchFamily="18" charset="0"/>
                <a:cs typeface="Times New Roman" pitchFamily="18" charset="0"/>
              </a:rPr>
              <a:t>When a function is called, arguments’ </a:t>
            </a:r>
            <a:r>
              <a:rPr lang="en-US" b="1" smtClean="0">
                <a:latin typeface="Times New Roman" pitchFamily="18" charset="0"/>
                <a:cs typeface="Times New Roman" pitchFamily="18" charset="0"/>
              </a:rPr>
              <a:t>values</a:t>
            </a:r>
            <a:r>
              <a:rPr lang="en-US" smtClean="0">
                <a:latin typeface="Times New Roman" pitchFamily="18" charset="0"/>
                <a:cs typeface="Times New Roman" pitchFamily="18" charset="0"/>
              </a:rPr>
              <a:t> are attached to function’s formal parameters </a:t>
            </a:r>
            <a:r>
              <a:rPr lang="en-US" b="1" smtClean="0">
                <a:latin typeface="Times New Roman" pitchFamily="18" charset="0"/>
                <a:cs typeface="Times New Roman" pitchFamily="18" charset="0"/>
              </a:rPr>
              <a:t>by order</a:t>
            </a:r>
            <a:r>
              <a:rPr lang="en-US" smtClean="0">
                <a:latin typeface="Times New Roman" pitchFamily="18" charset="0"/>
                <a:cs typeface="Times New Roman" pitchFamily="18" charset="0"/>
              </a:rPr>
              <a:t>, and an assignment occurs </a:t>
            </a:r>
            <a:r>
              <a:rPr lang="en-US" b="1" smtClean="0">
                <a:latin typeface="Times New Roman" pitchFamily="18" charset="0"/>
                <a:cs typeface="Times New Roman" pitchFamily="18" charset="0"/>
              </a:rPr>
              <a:t>before</a:t>
            </a:r>
            <a:r>
              <a:rPr lang="en-US" smtClean="0">
                <a:latin typeface="Times New Roman" pitchFamily="18" charset="0"/>
                <a:cs typeface="Times New Roman" pitchFamily="18" charset="0"/>
              </a:rPr>
              <a:t> execution</a:t>
            </a:r>
            <a:endParaRPr lang="en-US" b="1" smtClean="0">
              <a:latin typeface="Times New Roman" pitchFamily="18" charset="0"/>
              <a:cs typeface="Times New Roman" pitchFamily="18" charset="0"/>
            </a:endParaRPr>
          </a:p>
          <a:p>
            <a:pPr eaLnBrk="1" hangingPunct="1"/>
            <a:r>
              <a:rPr lang="en-US" smtClean="0">
                <a:latin typeface="Times New Roman" pitchFamily="18" charset="0"/>
                <a:cs typeface="Times New Roman" pitchFamily="18" charset="0"/>
              </a:rPr>
              <a:t>Values are </a:t>
            </a:r>
            <a:r>
              <a:rPr lang="en-US" b="1" smtClean="0">
                <a:latin typeface="Times New Roman" pitchFamily="18" charset="0"/>
                <a:cs typeface="Times New Roman" pitchFamily="18" charset="0"/>
              </a:rPr>
              <a:t>copied</a:t>
            </a:r>
            <a:r>
              <a:rPr lang="en-US" smtClean="0">
                <a:latin typeface="Times New Roman" pitchFamily="18" charset="0"/>
                <a:cs typeface="Times New Roman" pitchFamily="18" charset="0"/>
              </a:rPr>
              <a:t> to formal parameters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8286F764-BA4D-4641-8B7A-FFD09AE3CE3B}" type="slidenum">
              <a:rPr lang="he-IL" smtClean="0">
                <a:cs typeface="Arial" pitchFamily="34" charset="0"/>
              </a:rPr>
              <a:pPr eaLnBrk="1" hangingPunct="1"/>
              <a:t>68</a:t>
            </a:fld>
            <a:endParaRPr lang="en-US" smtClean="0">
              <a:cs typeface="Arial" pitchFamily="34" charset="0"/>
            </a:endParaRPr>
          </a:p>
        </p:txBody>
      </p:sp>
      <p:sp>
        <p:nvSpPr>
          <p:cNvPr id="62467"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Passing Arguments to Functions</a:t>
            </a:r>
          </a:p>
        </p:txBody>
      </p:sp>
      <p:sp>
        <p:nvSpPr>
          <p:cNvPr id="62468" name="Rectangle 3"/>
          <p:cNvSpPr>
            <a:spLocks noGrp="1" noChangeArrowheads="1"/>
          </p:cNvSpPr>
          <p:nvPr>
            <p:ph type="body" sz="half" idx="1"/>
          </p:nvPr>
        </p:nvSpPr>
        <p:spPr>
          <a:xfrm>
            <a:off x="457200" y="1600200"/>
            <a:ext cx="8001000" cy="2590800"/>
          </a:xfrm>
        </p:spPr>
        <p:txBody>
          <a:bodyPr/>
          <a:lstStyle/>
          <a:p>
            <a:pPr eaLnBrk="1" hangingPunct="1">
              <a:lnSpc>
                <a:spcPct val="90000"/>
              </a:lnSpc>
            </a:pPr>
            <a:r>
              <a:rPr lang="en-US" smtClean="0">
                <a:latin typeface="Times New Roman" pitchFamily="18" charset="0"/>
                <a:cs typeface="Times New Roman" pitchFamily="18" charset="0"/>
              </a:rPr>
              <a:t>A reference is passed </a:t>
            </a:r>
            <a:r>
              <a:rPr lang="en-US" i="1" smtClean="0">
                <a:latin typeface="Times New Roman" pitchFamily="18" charset="0"/>
                <a:cs typeface="Times New Roman" pitchFamily="18" charset="0"/>
              </a:rPr>
              <a:t>by reference</a:t>
            </a:r>
          </a:p>
          <a:p>
            <a:pPr eaLnBrk="1" hangingPunct="1">
              <a:lnSpc>
                <a:spcPct val="90000"/>
              </a:lnSpc>
            </a:pPr>
            <a:r>
              <a:rPr lang="en-US" smtClean="0">
                <a:latin typeface="Times New Roman" pitchFamily="18" charset="0"/>
                <a:cs typeface="Times New Roman" pitchFamily="18" charset="0"/>
              </a:rPr>
              <a:t>Example: lists</a:t>
            </a:r>
          </a:p>
          <a:p>
            <a:pPr eaLnBrk="1" hangingPunct="1">
              <a:lnSpc>
                <a:spcPct val="90000"/>
              </a:lnSpc>
            </a:pPr>
            <a:r>
              <a:rPr lang="en-US" smtClean="0">
                <a:latin typeface="Times New Roman" pitchFamily="18" charset="0"/>
                <a:cs typeface="Times New Roman" pitchFamily="18" charset="0"/>
              </a:rPr>
              <a:t>This explains why we can change an array’s content within a function</a:t>
            </a:r>
          </a:p>
        </p:txBody>
      </p:sp>
      <p:graphicFrame>
        <p:nvGraphicFramePr>
          <p:cNvPr id="586773" name="Group 21"/>
          <p:cNvGraphicFramePr>
            <a:graphicFrameLocks noGrp="1"/>
          </p:cNvGraphicFramePr>
          <p:nvPr>
            <p:ph sz="half" idx="2"/>
          </p:nvPr>
        </p:nvGraphicFramePr>
        <p:xfrm>
          <a:off x="3810000" y="5029200"/>
          <a:ext cx="4038600" cy="609600"/>
        </p:xfrm>
        <a:graphic>
          <a:graphicData uri="http://schemas.openxmlformats.org/drawingml/2006/table">
            <a:tbl>
              <a:tblPr/>
              <a:tblGrid>
                <a:gridCol w="673100"/>
                <a:gridCol w="673100"/>
                <a:gridCol w="673100"/>
                <a:gridCol w="673100"/>
                <a:gridCol w="673100"/>
                <a:gridCol w="6731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3399"/>
                          </a:solidFill>
                          <a:effectLst/>
                          <a:latin typeface="Arial Narrow"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5" name="Text Box 24"/>
          <p:cNvSpPr txBox="1">
            <a:spLocks noChangeArrowheads="1"/>
          </p:cNvSpPr>
          <p:nvPr/>
        </p:nvSpPr>
        <p:spPr bwMode="auto">
          <a:xfrm>
            <a:off x="1295400" y="5110163"/>
            <a:ext cx="685800" cy="376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
        <p:nvSpPr>
          <p:cNvPr id="62486" name="Line 25"/>
          <p:cNvSpPr>
            <a:spLocks noChangeShapeType="1"/>
          </p:cNvSpPr>
          <p:nvPr/>
        </p:nvSpPr>
        <p:spPr bwMode="auto">
          <a:xfrm>
            <a:off x="1981200" y="5257800"/>
            <a:ext cx="1828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he-IL"/>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ED91ECDD-AC2C-4BE9-9888-EBC761E480BD}" type="slidenum">
              <a:rPr lang="he-IL" smtClean="0">
                <a:cs typeface="Arial" pitchFamily="34" charset="0"/>
              </a:rPr>
              <a:pPr eaLnBrk="1" hangingPunct="1"/>
              <a:t>69</a:t>
            </a:fld>
            <a:endParaRPr lang="en-US" smtClean="0">
              <a:cs typeface="Arial" pitchFamily="34" charset="0"/>
            </a:endParaRPr>
          </a:p>
        </p:txBody>
      </p:sp>
      <p:sp>
        <p:nvSpPr>
          <p:cNvPr id="6349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Example</a:t>
            </a: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44958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A1807B26-3BBC-48E0-B01A-D67D104CA1BF}" type="slidenum">
              <a:rPr lang="he-IL" smtClean="0">
                <a:cs typeface="Arial" pitchFamily="34" charset="0"/>
              </a:rPr>
              <a:pPr eaLnBrk="1" hangingPunct="1"/>
              <a:t>7</a:t>
            </a:fld>
            <a:endParaRPr lang="en-US" smtClean="0">
              <a:cs typeface="Arial" pitchFamily="34" charset="0"/>
            </a:endParaRPr>
          </a:p>
        </p:txBody>
      </p:sp>
      <p:sp>
        <p:nvSpPr>
          <p:cNvPr id="1126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Solution for 4 Disks</a:t>
            </a:r>
          </a:p>
        </p:txBody>
      </p:sp>
      <p:grpSp>
        <p:nvGrpSpPr>
          <p:cNvPr id="11268" name="Group 15"/>
          <p:cNvGrpSpPr>
            <a:grpSpLocks/>
          </p:cNvGrpSpPr>
          <p:nvPr/>
        </p:nvGrpSpPr>
        <p:grpSpPr bwMode="auto">
          <a:xfrm>
            <a:off x="241300" y="1658938"/>
            <a:ext cx="3940175" cy="1798637"/>
            <a:chOff x="1981200" y="4056063"/>
            <a:chExt cx="6215063" cy="2700337"/>
          </a:xfrm>
        </p:grpSpPr>
        <p:sp>
          <p:nvSpPr>
            <p:cNvPr id="11306"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07"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08"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09"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310"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1311"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312"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313"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1314"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315"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316"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grpSp>
        <p:nvGrpSpPr>
          <p:cNvPr id="3" name="Group 90"/>
          <p:cNvGrpSpPr>
            <a:grpSpLocks/>
          </p:cNvGrpSpPr>
          <p:nvPr/>
        </p:nvGrpSpPr>
        <p:grpSpPr bwMode="auto">
          <a:xfrm>
            <a:off x="249238" y="4275138"/>
            <a:ext cx="3940175" cy="1798637"/>
            <a:chOff x="249044" y="4275365"/>
            <a:chExt cx="3940096" cy="1798328"/>
          </a:xfrm>
        </p:grpSpPr>
        <p:sp>
          <p:nvSpPr>
            <p:cNvPr id="11295" name="AutoShape 2"/>
            <p:cNvSpPr>
              <a:spLocks noChangeArrowheads="1"/>
            </p:cNvSpPr>
            <p:nvPr/>
          </p:nvSpPr>
          <p:spPr bwMode="auto">
            <a:xfrm rot="-5400000">
              <a:off x="186479" y="4952847"/>
              <a:ext cx="1493849"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6" name="AutoShape 3"/>
            <p:cNvSpPr>
              <a:spLocks noChangeArrowheads="1"/>
            </p:cNvSpPr>
            <p:nvPr/>
          </p:nvSpPr>
          <p:spPr bwMode="auto">
            <a:xfrm rot="-5400000">
              <a:off x="2806693" y="4954433"/>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7" name="AutoShape 4"/>
            <p:cNvSpPr>
              <a:spLocks noChangeArrowheads="1"/>
            </p:cNvSpPr>
            <p:nvPr/>
          </p:nvSpPr>
          <p:spPr bwMode="auto">
            <a:xfrm rot="-5400000">
              <a:off x="1440994" y="4954433"/>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8" name="AutoShape 7"/>
            <p:cNvSpPr>
              <a:spLocks noChangeArrowheads="1"/>
            </p:cNvSpPr>
            <p:nvPr/>
          </p:nvSpPr>
          <p:spPr bwMode="auto">
            <a:xfrm>
              <a:off x="249044" y="5682522"/>
              <a:ext cx="3940096" cy="138496"/>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99" name="AutoShape 8"/>
            <p:cNvSpPr>
              <a:spLocks noChangeArrowheads="1"/>
            </p:cNvSpPr>
            <p:nvPr/>
          </p:nvSpPr>
          <p:spPr bwMode="auto">
            <a:xfrm>
              <a:off x="2984311" y="5481651"/>
              <a:ext cx="1145295" cy="195586"/>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1300" name="AutoShape 9"/>
            <p:cNvSpPr>
              <a:spLocks noChangeArrowheads="1"/>
            </p:cNvSpPr>
            <p:nvPr/>
          </p:nvSpPr>
          <p:spPr bwMode="auto">
            <a:xfrm>
              <a:off x="1709408" y="5480444"/>
              <a:ext cx="974205" cy="1955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301" name="AutoShape 10"/>
            <p:cNvSpPr>
              <a:spLocks noChangeArrowheads="1"/>
            </p:cNvSpPr>
            <p:nvPr/>
          </p:nvSpPr>
          <p:spPr bwMode="auto">
            <a:xfrm>
              <a:off x="1795959" y="5278515"/>
              <a:ext cx="801102" cy="195586"/>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302" name="AutoShape 11"/>
            <p:cNvSpPr>
              <a:spLocks noChangeArrowheads="1"/>
            </p:cNvSpPr>
            <p:nvPr/>
          </p:nvSpPr>
          <p:spPr bwMode="auto">
            <a:xfrm>
              <a:off x="1881504" y="5077644"/>
              <a:ext cx="630013" cy="195586"/>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1303" name="Text Box 14"/>
            <p:cNvSpPr txBox="1">
              <a:spLocks noChangeArrowheads="1"/>
            </p:cNvSpPr>
            <p:nvPr/>
          </p:nvSpPr>
          <p:spPr bwMode="auto">
            <a:xfrm>
              <a:off x="715012" y="5829476"/>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304" name="Text Box 15"/>
            <p:cNvSpPr txBox="1">
              <a:spLocks noChangeArrowheads="1"/>
            </p:cNvSpPr>
            <p:nvPr/>
          </p:nvSpPr>
          <p:spPr bwMode="auto">
            <a:xfrm>
              <a:off x="3328659" y="5829476"/>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305" name="Text Box 16"/>
            <p:cNvSpPr txBox="1">
              <a:spLocks noChangeArrowheads="1"/>
            </p:cNvSpPr>
            <p:nvPr/>
          </p:nvSpPr>
          <p:spPr bwMode="auto">
            <a:xfrm>
              <a:off x="1961954" y="5829476"/>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grpSp>
        <p:nvGrpSpPr>
          <p:cNvPr id="4" name="Group 89"/>
          <p:cNvGrpSpPr>
            <a:grpSpLocks/>
          </p:cNvGrpSpPr>
          <p:nvPr/>
        </p:nvGrpSpPr>
        <p:grpSpPr bwMode="auto">
          <a:xfrm>
            <a:off x="4843463" y="1665288"/>
            <a:ext cx="3940175" cy="1798637"/>
            <a:chOff x="4843346" y="1665987"/>
            <a:chExt cx="3940096" cy="1798328"/>
          </a:xfrm>
        </p:grpSpPr>
        <p:sp>
          <p:nvSpPr>
            <p:cNvPr id="11283" name="AutoShape 2"/>
            <p:cNvSpPr>
              <a:spLocks noChangeArrowheads="1"/>
            </p:cNvSpPr>
            <p:nvPr/>
          </p:nvSpPr>
          <p:spPr bwMode="auto">
            <a:xfrm rot="-5400000">
              <a:off x="4780781" y="2343469"/>
              <a:ext cx="1493849"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4" name="AutoShape 3"/>
            <p:cNvSpPr>
              <a:spLocks noChangeArrowheads="1"/>
            </p:cNvSpPr>
            <p:nvPr/>
          </p:nvSpPr>
          <p:spPr bwMode="auto">
            <a:xfrm rot="-5400000">
              <a:off x="7400995" y="2345055"/>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5" name="AutoShape 4"/>
            <p:cNvSpPr>
              <a:spLocks noChangeArrowheads="1"/>
            </p:cNvSpPr>
            <p:nvPr/>
          </p:nvSpPr>
          <p:spPr bwMode="auto">
            <a:xfrm rot="-5400000">
              <a:off x="6035296" y="2345055"/>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6" name="AutoShape 7"/>
            <p:cNvSpPr>
              <a:spLocks noChangeArrowheads="1"/>
            </p:cNvSpPr>
            <p:nvPr/>
          </p:nvSpPr>
          <p:spPr bwMode="auto">
            <a:xfrm>
              <a:off x="4843346" y="3073144"/>
              <a:ext cx="3940096" cy="138496"/>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87" name="AutoShape 8"/>
            <p:cNvSpPr>
              <a:spLocks noChangeArrowheads="1"/>
            </p:cNvSpPr>
            <p:nvPr/>
          </p:nvSpPr>
          <p:spPr bwMode="auto">
            <a:xfrm>
              <a:off x="4958077" y="2872273"/>
              <a:ext cx="1145295" cy="195586"/>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grpSp>
          <p:nvGrpSpPr>
            <p:cNvPr id="11288" name="Group 88"/>
            <p:cNvGrpSpPr>
              <a:grpSpLocks/>
            </p:cNvGrpSpPr>
            <p:nvPr/>
          </p:nvGrpSpPr>
          <p:grpSpPr bwMode="auto">
            <a:xfrm>
              <a:off x="6314861" y="2468265"/>
              <a:ext cx="974205" cy="598385"/>
              <a:chOff x="5043622" y="2267544"/>
              <a:chExt cx="974205" cy="598385"/>
            </a:xfrm>
          </p:grpSpPr>
          <p:sp>
            <p:nvSpPr>
              <p:cNvPr id="11292" name="AutoShape 9"/>
              <p:cNvSpPr>
                <a:spLocks noChangeArrowheads="1"/>
              </p:cNvSpPr>
              <p:nvPr/>
            </p:nvSpPr>
            <p:spPr bwMode="auto">
              <a:xfrm>
                <a:off x="5043622" y="2670344"/>
                <a:ext cx="974205" cy="1955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293" name="AutoShape 10"/>
              <p:cNvSpPr>
                <a:spLocks noChangeArrowheads="1"/>
              </p:cNvSpPr>
              <p:nvPr/>
            </p:nvSpPr>
            <p:spPr bwMode="auto">
              <a:xfrm>
                <a:off x="5130173" y="2468415"/>
                <a:ext cx="801102" cy="195586"/>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294" name="AutoShape 11"/>
              <p:cNvSpPr>
                <a:spLocks noChangeArrowheads="1"/>
              </p:cNvSpPr>
              <p:nvPr/>
            </p:nvSpPr>
            <p:spPr bwMode="auto">
              <a:xfrm>
                <a:off x="5215718" y="2267544"/>
                <a:ext cx="630013" cy="195586"/>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grpSp>
        <p:sp>
          <p:nvSpPr>
            <p:cNvPr id="11289" name="Text Box 14"/>
            <p:cNvSpPr txBox="1">
              <a:spLocks noChangeArrowheads="1"/>
            </p:cNvSpPr>
            <p:nvPr/>
          </p:nvSpPr>
          <p:spPr bwMode="auto">
            <a:xfrm>
              <a:off x="5309314" y="3220098"/>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290" name="Text Box 15"/>
            <p:cNvSpPr txBox="1">
              <a:spLocks noChangeArrowheads="1"/>
            </p:cNvSpPr>
            <p:nvPr/>
          </p:nvSpPr>
          <p:spPr bwMode="auto">
            <a:xfrm>
              <a:off x="7922961" y="3220098"/>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291" name="Text Box 16"/>
            <p:cNvSpPr txBox="1">
              <a:spLocks noChangeArrowheads="1"/>
            </p:cNvSpPr>
            <p:nvPr/>
          </p:nvSpPr>
          <p:spPr bwMode="auto">
            <a:xfrm>
              <a:off x="6556256" y="3220098"/>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grpSp>
        <p:nvGrpSpPr>
          <p:cNvPr id="6" name="Group 91"/>
          <p:cNvGrpSpPr>
            <a:grpSpLocks/>
          </p:cNvGrpSpPr>
          <p:nvPr/>
        </p:nvGrpSpPr>
        <p:grpSpPr bwMode="auto">
          <a:xfrm>
            <a:off x="4851400" y="4283075"/>
            <a:ext cx="3940175" cy="1798638"/>
            <a:chOff x="4850780" y="4282802"/>
            <a:chExt cx="3940096" cy="1798328"/>
          </a:xfrm>
        </p:grpSpPr>
        <p:sp>
          <p:nvSpPr>
            <p:cNvPr id="11272" name="AutoShape 2"/>
            <p:cNvSpPr>
              <a:spLocks noChangeArrowheads="1"/>
            </p:cNvSpPr>
            <p:nvPr/>
          </p:nvSpPr>
          <p:spPr bwMode="auto">
            <a:xfrm rot="-5400000">
              <a:off x="4788215" y="4960284"/>
              <a:ext cx="1493849"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3" name="AutoShape 3"/>
            <p:cNvSpPr>
              <a:spLocks noChangeArrowheads="1"/>
            </p:cNvSpPr>
            <p:nvPr/>
          </p:nvSpPr>
          <p:spPr bwMode="auto">
            <a:xfrm rot="-5400000">
              <a:off x="7408429" y="4961870"/>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4" name="AutoShape 4"/>
            <p:cNvSpPr>
              <a:spLocks noChangeArrowheads="1"/>
            </p:cNvSpPr>
            <p:nvPr/>
          </p:nvSpPr>
          <p:spPr bwMode="auto">
            <a:xfrm rot="-5400000">
              <a:off x="6042730" y="4961870"/>
              <a:ext cx="1492792" cy="13888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5" name="AutoShape 7"/>
            <p:cNvSpPr>
              <a:spLocks noChangeArrowheads="1"/>
            </p:cNvSpPr>
            <p:nvPr/>
          </p:nvSpPr>
          <p:spPr bwMode="auto">
            <a:xfrm>
              <a:off x="4850780" y="5689959"/>
              <a:ext cx="3940096" cy="138496"/>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1276" name="AutoShape 8"/>
            <p:cNvSpPr>
              <a:spLocks noChangeArrowheads="1"/>
            </p:cNvSpPr>
            <p:nvPr/>
          </p:nvSpPr>
          <p:spPr bwMode="auto">
            <a:xfrm>
              <a:off x="7597198" y="5489088"/>
              <a:ext cx="1145295" cy="195586"/>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1277" name="AutoShape 9"/>
            <p:cNvSpPr>
              <a:spLocks noChangeArrowheads="1"/>
            </p:cNvSpPr>
            <p:nvPr/>
          </p:nvSpPr>
          <p:spPr bwMode="auto">
            <a:xfrm>
              <a:off x="7682743" y="5287159"/>
              <a:ext cx="974205" cy="195585"/>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1278" name="AutoShape 10"/>
            <p:cNvSpPr>
              <a:spLocks noChangeArrowheads="1"/>
            </p:cNvSpPr>
            <p:nvPr/>
          </p:nvSpPr>
          <p:spPr bwMode="auto">
            <a:xfrm>
              <a:off x="7769294" y="5085230"/>
              <a:ext cx="801102" cy="195586"/>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1279" name="AutoShape 11"/>
            <p:cNvSpPr>
              <a:spLocks noChangeArrowheads="1"/>
            </p:cNvSpPr>
            <p:nvPr/>
          </p:nvSpPr>
          <p:spPr bwMode="auto">
            <a:xfrm>
              <a:off x="7854839" y="4884359"/>
              <a:ext cx="630013" cy="195586"/>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1280" name="Text Box 14"/>
            <p:cNvSpPr txBox="1">
              <a:spLocks noChangeArrowheads="1"/>
            </p:cNvSpPr>
            <p:nvPr/>
          </p:nvSpPr>
          <p:spPr bwMode="auto">
            <a:xfrm>
              <a:off x="5316748" y="5836913"/>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1281" name="Text Box 15"/>
            <p:cNvSpPr txBox="1">
              <a:spLocks noChangeArrowheads="1"/>
            </p:cNvSpPr>
            <p:nvPr/>
          </p:nvSpPr>
          <p:spPr bwMode="auto">
            <a:xfrm>
              <a:off x="7930395" y="5836913"/>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1282" name="Text Box 16"/>
            <p:cNvSpPr txBox="1">
              <a:spLocks noChangeArrowheads="1"/>
            </p:cNvSpPr>
            <p:nvPr/>
          </p:nvSpPr>
          <p:spPr bwMode="auto">
            <a:xfrm>
              <a:off x="6563690" y="5836913"/>
              <a:ext cx="441814" cy="2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F626E9C4-F87D-4BF3-90BB-5646766A8D59}" type="slidenum">
              <a:rPr lang="he-IL" smtClean="0">
                <a:cs typeface="Arial" pitchFamily="34" charset="0"/>
              </a:rPr>
              <a:pPr eaLnBrk="1" hangingPunct="1"/>
              <a:t>70</a:t>
            </a:fld>
            <a:endParaRPr lang="en-US" smtClean="0">
              <a:cs typeface="Arial" pitchFamily="34" charset="0"/>
            </a:endParaRPr>
          </a:p>
        </p:txBody>
      </p:sp>
      <p:sp>
        <p:nvSpPr>
          <p:cNvPr id="6451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Pyhton Memory Model</a:t>
            </a:r>
          </a:p>
        </p:txBody>
      </p:sp>
      <p:sp>
        <p:nvSpPr>
          <p:cNvPr id="64516" name="Rectangle 3"/>
          <p:cNvSpPr>
            <a:spLocks noGrp="1" noChangeArrowheads="1"/>
          </p:cNvSpPr>
          <p:nvPr>
            <p:ph type="body" idx="1"/>
          </p:nvPr>
        </p:nvSpPr>
        <p:spPr>
          <a:xfrm>
            <a:off x="457200" y="1600200"/>
            <a:ext cx="8229600" cy="4038600"/>
          </a:xfrm>
        </p:spPr>
        <p:txBody>
          <a:bodyPr/>
          <a:lstStyle/>
          <a:p>
            <a:pPr eaLnBrk="1" hangingPunct="1">
              <a:lnSpc>
                <a:spcPct val="90000"/>
              </a:lnSpc>
            </a:pPr>
            <a:r>
              <a:rPr lang="en-US" b="1" i="1" smtClean="0">
                <a:latin typeface="Times New Roman" pitchFamily="18" charset="0"/>
                <a:cs typeface="Times New Roman" pitchFamily="18" charset="0"/>
              </a:rPr>
              <a:t>Stack</a:t>
            </a:r>
            <a:r>
              <a:rPr lang="en-US" smtClean="0">
                <a:latin typeface="Times New Roman" pitchFamily="18" charset="0"/>
                <a:cs typeface="Times New Roman" pitchFamily="18" charset="0"/>
              </a:rPr>
              <a:t>: local variables and arguments, every function uses a certain part of the stack</a:t>
            </a:r>
          </a:p>
          <a:p>
            <a:pPr lvl="1" eaLnBrk="1" hangingPunct="1">
              <a:lnSpc>
                <a:spcPct val="90000"/>
              </a:lnSpc>
            </a:pPr>
            <a:r>
              <a:rPr lang="en-US" smtClean="0">
                <a:latin typeface="Times New Roman" pitchFamily="18" charset="0"/>
                <a:cs typeface="Times New Roman" pitchFamily="18" charset="0"/>
              </a:rPr>
              <a:t>Stack variables “disappear” when scope ends</a:t>
            </a:r>
          </a:p>
          <a:p>
            <a:pPr eaLnBrk="1" hangingPunct="1">
              <a:lnSpc>
                <a:spcPct val="90000"/>
              </a:lnSpc>
            </a:pPr>
            <a:r>
              <a:rPr lang="en-US" b="1" i="1" smtClean="0">
                <a:latin typeface="Times New Roman" pitchFamily="18" charset="0"/>
                <a:cs typeface="Times New Roman" pitchFamily="18" charset="0"/>
              </a:rPr>
              <a:t>Heap</a:t>
            </a:r>
            <a:r>
              <a:rPr lang="en-US" smtClean="0">
                <a:latin typeface="Times New Roman" pitchFamily="18" charset="0"/>
                <a:cs typeface="Times New Roman" pitchFamily="18" charset="0"/>
              </a:rPr>
              <a:t>: global variables and objects, scope independent</a:t>
            </a:r>
          </a:p>
          <a:p>
            <a:pPr lvl="1" eaLnBrk="1" hangingPunct="1">
              <a:lnSpc>
                <a:spcPct val="90000"/>
              </a:lnSpc>
            </a:pPr>
            <a:r>
              <a:rPr lang="en-US" i="1" smtClean="0">
                <a:latin typeface="Times New Roman" pitchFamily="18" charset="0"/>
                <a:cs typeface="Times New Roman" pitchFamily="18" charset="0"/>
              </a:rPr>
              <a:t>Garbage Collector</a:t>
            </a:r>
          </a:p>
          <a:p>
            <a:pPr eaLnBrk="1" hangingPunct="1">
              <a:lnSpc>
                <a:spcPct val="90000"/>
              </a:lnSpc>
            </a:pPr>
            <a:r>
              <a:rPr lang="en-US" smtClean="0">
                <a:latin typeface="Times New Roman" pitchFamily="18" charset="0"/>
                <a:cs typeface="Times New Roman" pitchFamily="18" charset="0"/>
              </a:rPr>
              <a:t>Partial description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C74EA47-B50E-4CB2-8C2D-0F0FF23A2960}" type="slidenum">
              <a:rPr lang="he-IL" smtClean="0">
                <a:cs typeface="Arial" pitchFamily="34" charset="0"/>
              </a:rPr>
              <a:pPr eaLnBrk="1" hangingPunct="1"/>
              <a:t>71</a:t>
            </a:fld>
            <a:endParaRPr lang="en-US" smtClean="0">
              <a:cs typeface="Arial" pitchFamily="34" charset="0"/>
            </a:endParaRPr>
          </a:p>
        </p:txBody>
      </p:sp>
      <p:sp>
        <p:nvSpPr>
          <p:cNvPr id="65539" name="Rectangle 2"/>
          <p:cNvSpPr>
            <a:spLocks noGrp="1" noChangeArrowheads="1"/>
          </p:cNvSpPr>
          <p:nvPr>
            <p:ph type="title"/>
          </p:nvPr>
        </p:nvSpPr>
        <p:spPr>
          <a:xfrm>
            <a:off x="152400" y="76200"/>
            <a:ext cx="8839200" cy="1143000"/>
          </a:xfrm>
        </p:spPr>
        <p:txBody>
          <a:bodyPr/>
          <a:lstStyle/>
          <a:p>
            <a:pPr eaLnBrk="1" hangingPunct="1"/>
            <a:r>
              <a:rPr lang="en-US" smtClean="0">
                <a:latin typeface="Times New Roman" pitchFamily="18" charset="0"/>
                <a:cs typeface="Times New Roman" pitchFamily="18" charset="0"/>
              </a:rPr>
              <a:t>How to Change a Variable via Functions?</a:t>
            </a:r>
          </a:p>
        </p:txBody>
      </p:sp>
      <p:sp>
        <p:nvSpPr>
          <p:cNvPr id="65540" name="Rectangle 3"/>
          <p:cNvSpPr>
            <a:spLocks noGrp="1" noChangeArrowheads="1"/>
          </p:cNvSpPr>
          <p:nvPr>
            <p:ph type="body" idx="1"/>
          </p:nvPr>
        </p:nvSpPr>
        <p:spPr>
          <a:xfrm>
            <a:off x="457200" y="1600200"/>
            <a:ext cx="8229600" cy="4038600"/>
          </a:xfrm>
        </p:spPr>
        <p:txBody>
          <a:bodyPr/>
          <a:lstStyle/>
          <a:p>
            <a:pPr eaLnBrk="1" hangingPunct="1"/>
            <a:r>
              <a:rPr lang="en-US" smtClean="0">
                <a:latin typeface="Times New Roman" pitchFamily="18" charset="0"/>
                <a:cs typeface="Times New Roman" pitchFamily="18" charset="0"/>
              </a:rPr>
              <a:t>So how can a method change an outer variable?</a:t>
            </a:r>
          </a:p>
          <a:p>
            <a:pPr lvl="1" eaLnBrk="1" hangingPunct="1"/>
            <a:r>
              <a:rPr lang="en-US" smtClean="0">
                <a:latin typeface="Times New Roman" pitchFamily="18" charset="0"/>
                <a:cs typeface="Times New Roman" pitchFamily="18" charset="0"/>
              </a:rPr>
              <a:t>By its return value</a:t>
            </a:r>
          </a:p>
          <a:p>
            <a:pPr lvl="1" eaLnBrk="1" hangingPunct="1"/>
            <a:r>
              <a:rPr lang="en-US" smtClean="0">
                <a:latin typeface="Times New Roman" pitchFamily="18" charset="0"/>
                <a:cs typeface="Times New Roman" pitchFamily="18" charset="0"/>
              </a:rPr>
              <a:t>By accessing </a:t>
            </a:r>
            <a:r>
              <a:rPr lang="en-US" i="1" smtClean="0">
                <a:latin typeface="Times New Roman" pitchFamily="18" charset="0"/>
                <a:cs typeface="Times New Roman" pitchFamily="18" charset="0"/>
              </a:rPr>
              <a:t>heap</a:t>
            </a:r>
            <a:r>
              <a:rPr lang="en-US" smtClean="0">
                <a:latin typeface="Times New Roman" pitchFamily="18" charset="0"/>
                <a:cs typeface="Times New Roman" pitchFamily="18" charset="0"/>
              </a:rPr>
              <a:t>-based memory (e.g., lists)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06AEE3D0-336A-422E-81AA-A0DF09AFA25B}" type="slidenum">
              <a:rPr lang="he-IL" smtClean="0">
                <a:cs typeface="Arial" pitchFamily="34" charset="0"/>
              </a:rPr>
              <a:pPr eaLnBrk="1" hangingPunct="1"/>
              <a:t>72</a:t>
            </a:fld>
            <a:endParaRPr lang="en-US" smtClean="0">
              <a:cs typeface="Arial" pitchFamily="34" charset="0"/>
            </a:endParaRPr>
          </a:p>
        </p:txBody>
      </p:sp>
      <p:sp>
        <p:nvSpPr>
          <p:cNvPr id="94211" name="Rectangle 2"/>
          <p:cNvSpPr>
            <a:spLocks noGrp="1" noChangeArrowheads="1"/>
          </p:cNvSpPr>
          <p:nvPr>
            <p:ph type="title"/>
          </p:nvPr>
        </p:nvSpPr>
        <p:spPr>
          <a:xfrm>
            <a:off x="457200" y="457200"/>
            <a:ext cx="8229600" cy="1143000"/>
          </a:xfrm>
        </p:spPr>
        <p:txBody>
          <a:bodyPr/>
          <a:lstStyle/>
          <a:p>
            <a:pPr eaLnBrk="1" hangingPunct="1"/>
            <a:r>
              <a:rPr lang="en-US" smtClean="0">
                <a:latin typeface="Times New Roman" pitchFamily="18" charset="0"/>
                <a:cs typeface="Times New Roman" pitchFamily="18" charset="0"/>
              </a:rPr>
              <a:t>Homework</a:t>
            </a:r>
          </a:p>
        </p:txBody>
      </p:sp>
      <p:sp>
        <p:nvSpPr>
          <p:cNvPr id="5" name="Rectangle 4"/>
          <p:cNvSpPr/>
          <p:nvPr/>
        </p:nvSpPr>
        <p:spPr>
          <a:xfrm>
            <a:off x="914400" y="1981200"/>
            <a:ext cx="8153400" cy="1477963"/>
          </a:xfrm>
          <a:prstGeom prst="rect">
            <a:avLst/>
          </a:prstGeom>
        </p:spPr>
        <p:txBody>
          <a:bodyPr>
            <a:spAutoFit/>
          </a:bodyPr>
          <a:lstStyle/>
          <a:p>
            <a:pPr>
              <a:defRPr/>
            </a:pPr>
            <a:r>
              <a:rPr lang="en-US" sz="3600" kern="0" dirty="0">
                <a:solidFill>
                  <a:srgbClr val="003399"/>
                </a:solidFill>
                <a:latin typeface="Times New Roman" pitchFamily="18" charset="0"/>
                <a:cs typeface="Times New Roman" pitchFamily="18" charset="0"/>
              </a:rPr>
              <a:t>Solve Q3 in the following mock exam (spell checker):</a:t>
            </a:r>
            <a:r>
              <a:rPr lang="en-US" kern="0" dirty="0">
                <a:solidFill>
                  <a:srgbClr val="003399"/>
                </a:solidFill>
                <a:latin typeface="Times New Roman" pitchFamily="18" charset="0"/>
                <a:cs typeface="Times New Roman" pitchFamily="18" charset="0"/>
              </a:rPr>
              <a:t> </a:t>
            </a:r>
            <a:r>
              <a:rPr lang="en-US" dirty="0">
                <a:hlinkClick r:id="rId2"/>
              </a:rPr>
              <a:t>http://www.cs.tau.ac.il/courses/pyProg/1112a/exams/PyProg1112a_mock1.pdf</a:t>
            </a:r>
            <a:endParaRPr lang="he-I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7026FEC-59A4-4F51-BF64-31114C9B6D79}" type="slidenum">
              <a:rPr lang="he-IL" smtClean="0">
                <a:cs typeface="Arial" pitchFamily="34" charset="0"/>
              </a:rPr>
              <a:pPr eaLnBrk="1" hangingPunct="1"/>
              <a:t>8</a:t>
            </a:fld>
            <a:endParaRPr lang="en-US" smtClean="0">
              <a:cs typeface="Arial" pitchFamily="34" charset="0"/>
            </a:endParaRPr>
          </a:p>
        </p:txBody>
      </p:sp>
      <p:sp>
        <p:nvSpPr>
          <p:cNvPr id="12291"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For n Disks?</a:t>
            </a:r>
          </a:p>
        </p:txBody>
      </p:sp>
      <p:sp>
        <p:nvSpPr>
          <p:cNvPr id="12292"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3"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4"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5"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2296" name="AutoShape 8"/>
          <p:cNvSpPr>
            <a:spLocks noChangeArrowheads="1"/>
          </p:cNvSpPr>
          <p:nvPr/>
        </p:nvSpPr>
        <p:spPr bwMode="auto">
          <a:xfrm>
            <a:off x="2162175" y="5867400"/>
            <a:ext cx="1806575" cy="293688"/>
          </a:xfrm>
          <a:prstGeom prst="roundRect">
            <a:avLst>
              <a:gd name="adj" fmla="val 50000"/>
            </a:avLst>
          </a:prstGeom>
          <a:solidFill>
            <a:srgbClr val="00CCFF"/>
          </a:solidFill>
          <a:ln w="9525">
            <a:solidFill>
              <a:schemeClr val="tx1"/>
            </a:solidFill>
            <a:round/>
            <a:headEnd/>
            <a:tailEnd/>
          </a:ln>
        </p:spPr>
        <p:txBody>
          <a:bodyPr wrap="none" anchor="ctr"/>
          <a:lstStyle/>
          <a:p>
            <a:endParaRPr lang="he-IL"/>
          </a:p>
        </p:txBody>
      </p:sp>
      <p:sp>
        <p:nvSpPr>
          <p:cNvPr id="12297" name="AutoShape 9"/>
          <p:cNvSpPr>
            <a:spLocks noChangeArrowheads="1"/>
          </p:cNvSpPr>
          <p:nvPr/>
        </p:nvSpPr>
        <p:spPr bwMode="auto">
          <a:xfrm>
            <a:off x="2297113" y="5564188"/>
            <a:ext cx="1536700" cy="293687"/>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2298" name="AutoShape 10"/>
          <p:cNvSpPr>
            <a:spLocks noChangeArrowheads="1"/>
          </p:cNvSpPr>
          <p:nvPr/>
        </p:nvSpPr>
        <p:spPr bwMode="auto">
          <a:xfrm>
            <a:off x="2433638" y="5260975"/>
            <a:ext cx="1263650" cy="293688"/>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2299" name="AutoShape 11"/>
          <p:cNvSpPr>
            <a:spLocks noChangeArrowheads="1"/>
          </p:cNvSpPr>
          <p:nvPr/>
        </p:nvSpPr>
        <p:spPr bwMode="auto">
          <a:xfrm>
            <a:off x="2568575" y="4959350"/>
            <a:ext cx="993775" cy="293688"/>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2300" name="AutoShape 12"/>
          <p:cNvSpPr>
            <a:spLocks noChangeArrowheads="1"/>
          </p:cNvSpPr>
          <p:nvPr/>
        </p:nvSpPr>
        <p:spPr bwMode="auto">
          <a:xfrm>
            <a:off x="2703513" y="4656138"/>
            <a:ext cx="723900" cy="293687"/>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2301" name="AutoShape 13"/>
          <p:cNvSpPr>
            <a:spLocks noChangeArrowheads="1"/>
          </p:cNvSpPr>
          <p:nvPr/>
        </p:nvSpPr>
        <p:spPr bwMode="auto">
          <a:xfrm>
            <a:off x="2838450" y="4354513"/>
            <a:ext cx="454025" cy="293687"/>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12302"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2303"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2304"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eaLnBrk="1" hangingPunct="1"/>
            <a:fld id="{59C41908-1DDA-4DB0-B6DA-98D04C727117}" type="slidenum">
              <a:rPr lang="he-IL" smtClean="0">
                <a:cs typeface="Arial" pitchFamily="34" charset="0"/>
              </a:rPr>
              <a:pPr eaLnBrk="1" hangingPunct="1"/>
              <a:t>9</a:t>
            </a:fld>
            <a:endParaRPr lang="en-US" smtClean="0">
              <a:cs typeface="Arial" pitchFamily="34" charset="0"/>
            </a:endParaRPr>
          </a:p>
        </p:txBody>
      </p:sp>
      <p:sp>
        <p:nvSpPr>
          <p:cNvPr id="13315" name="Rectangle 2"/>
          <p:cNvSpPr>
            <a:spLocks noChangeArrowheads="1"/>
          </p:cNvSpPr>
          <p:nvPr/>
        </p:nvSpPr>
        <p:spPr bwMode="auto">
          <a:xfrm>
            <a:off x="11430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US" sz="4400">
                <a:solidFill>
                  <a:srgbClr val="CC0000"/>
                </a:solidFill>
                <a:latin typeface="Times New Roman" pitchFamily="18" charset="0"/>
                <a:cs typeface="Times New Roman" pitchFamily="18" charset="0"/>
              </a:rPr>
              <a:t>Assume We Have a Solution for n-1 Disks</a:t>
            </a:r>
          </a:p>
        </p:txBody>
      </p:sp>
      <p:sp>
        <p:nvSpPr>
          <p:cNvPr id="13316" name="AutoShape 2"/>
          <p:cNvSpPr>
            <a:spLocks noChangeArrowheads="1"/>
          </p:cNvSpPr>
          <p:nvPr/>
        </p:nvSpPr>
        <p:spPr bwMode="auto">
          <a:xfrm rot="-5400000">
            <a:off x="1939132" y="5068094"/>
            <a:ext cx="2243137"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17" name="AutoShape 3"/>
          <p:cNvSpPr>
            <a:spLocks noChangeArrowheads="1"/>
          </p:cNvSpPr>
          <p:nvPr/>
        </p:nvSpPr>
        <p:spPr bwMode="auto">
          <a:xfrm rot="-5400000">
            <a:off x="6072188"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18" name="AutoShape 4"/>
          <p:cNvSpPr>
            <a:spLocks noChangeArrowheads="1"/>
          </p:cNvSpPr>
          <p:nvPr/>
        </p:nvSpPr>
        <p:spPr bwMode="auto">
          <a:xfrm rot="-5400000">
            <a:off x="3917951" y="5070475"/>
            <a:ext cx="2241550" cy="219075"/>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19" name="AutoShape 7"/>
          <p:cNvSpPr>
            <a:spLocks noChangeArrowheads="1"/>
          </p:cNvSpPr>
          <p:nvPr/>
        </p:nvSpPr>
        <p:spPr bwMode="auto">
          <a:xfrm>
            <a:off x="1981200" y="6169025"/>
            <a:ext cx="6215063" cy="207963"/>
          </a:xfrm>
          <a:prstGeom prst="roundRect">
            <a:avLst>
              <a:gd name="adj" fmla="val 16667"/>
            </a:avLst>
          </a:prstGeom>
          <a:solidFill>
            <a:schemeClr val="accent1"/>
          </a:solidFill>
          <a:ln w="9525">
            <a:solidFill>
              <a:schemeClr val="tx1"/>
            </a:solidFill>
            <a:round/>
            <a:headEnd/>
            <a:tailEnd/>
          </a:ln>
        </p:spPr>
        <p:txBody>
          <a:bodyPr wrap="none" anchor="ctr"/>
          <a:lstStyle/>
          <a:p>
            <a:endParaRPr lang="he-IL"/>
          </a:p>
        </p:txBody>
      </p:sp>
      <p:sp>
        <p:nvSpPr>
          <p:cNvPr id="13320" name="AutoShape 9"/>
          <p:cNvSpPr>
            <a:spLocks noChangeArrowheads="1"/>
          </p:cNvSpPr>
          <p:nvPr/>
        </p:nvSpPr>
        <p:spPr bwMode="auto">
          <a:xfrm>
            <a:off x="2297113" y="5854700"/>
            <a:ext cx="1536700" cy="293688"/>
          </a:xfrm>
          <a:prstGeom prst="roundRect">
            <a:avLst>
              <a:gd name="adj" fmla="val 50000"/>
            </a:avLst>
          </a:prstGeom>
          <a:solidFill>
            <a:srgbClr val="0000FF"/>
          </a:solidFill>
          <a:ln w="9525">
            <a:solidFill>
              <a:schemeClr val="tx1"/>
            </a:solidFill>
            <a:round/>
            <a:headEnd/>
            <a:tailEnd/>
          </a:ln>
        </p:spPr>
        <p:txBody>
          <a:bodyPr wrap="none" anchor="ctr"/>
          <a:lstStyle/>
          <a:p>
            <a:endParaRPr lang="he-IL"/>
          </a:p>
        </p:txBody>
      </p:sp>
      <p:sp>
        <p:nvSpPr>
          <p:cNvPr id="13321" name="AutoShape 10"/>
          <p:cNvSpPr>
            <a:spLocks noChangeArrowheads="1"/>
          </p:cNvSpPr>
          <p:nvPr/>
        </p:nvSpPr>
        <p:spPr bwMode="auto">
          <a:xfrm>
            <a:off x="2433638" y="5551488"/>
            <a:ext cx="1263650" cy="293687"/>
          </a:xfrm>
          <a:prstGeom prst="roundRect">
            <a:avLst>
              <a:gd name="adj" fmla="val 50000"/>
            </a:avLst>
          </a:prstGeom>
          <a:solidFill>
            <a:srgbClr val="00FF00"/>
          </a:solidFill>
          <a:ln w="9525">
            <a:solidFill>
              <a:schemeClr val="tx1"/>
            </a:solidFill>
            <a:round/>
            <a:headEnd/>
            <a:tailEnd/>
          </a:ln>
        </p:spPr>
        <p:txBody>
          <a:bodyPr wrap="none" anchor="ctr"/>
          <a:lstStyle/>
          <a:p>
            <a:endParaRPr lang="he-IL"/>
          </a:p>
        </p:txBody>
      </p:sp>
      <p:sp>
        <p:nvSpPr>
          <p:cNvPr id="13322" name="AutoShape 11"/>
          <p:cNvSpPr>
            <a:spLocks noChangeArrowheads="1"/>
          </p:cNvSpPr>
          <p:nvPr/>
        </p:nvSpPr>
        <p:spPr bwMode="auto">
          <a:xfrm>
            <a:off x="2568575" y="5249863"/>
            <a:ext cx="993775" cy="293687"/>
          </a:xfrm>
          <a:prstGeom prst="roundRect">
            <a:avLst>
              <a:gd name="adj" fmla="val 50000"/>
            </a:avLst>
          </a:prstGeom>
          <a:solidFill>
            <a:srgbClr val="FFFF00"/>
          </a:solidFill>
          <a:ln w="9525">
            <a:solidFill>
              <a:schemeClr val="tx1"/>
            </a:solidFill>
            <a:round/>
            <a:headEnd/>
            <a:tailEnd/>
          </a:ln>
        </p:spPr>
        <p:txBody>
          <a:bodyPr wrap="none" anchor="ctr"/>
          <a:lstStyle/>
          <a:p>
            <a:endParaRPr lang="he-IL"/>
          </a:p>
        </p:txBody>
      </p:sp>
      <p:sp>
        <p:nvSpPr>
          <p:cNvPr id="13323" name="AutoShape 12"/>
          <p:cNvSpPr>
            <a:spLocks noChangeArrowheads="1"/>
          </p:cNvSpPr>
          <p:nvPr/>
        </p:nvSpPr>
        <p:spPr bwMode="auto">
          <a:xfrm>
            <a:off x="2703513" y="4946650"/>
            <a:ext cx="723900" cy="293688"/>
          </a:xfrm>
          <a:prstGeom prst="roundRect">
            <a:avLst>
              <a:gd name="adj" fmla="val 50000"/>
            </a:avLst>
          </a:prstGeom>
          <a:solidFill>
            <a:srgbClr val="FF00FF"/>
          </a:solidFill>
          <a:ln w="9525">
            <a:solidFill>
              <a:schemeClr val="tx1"/>
            </a:solidFill>
            <a:round/>
            <a:headEnd/>
            <a:tailEnd/>
          </a:ln>
        </p:spPr>
        <p:txBody>
          <a:bodyPr wrap="none" anchor="ctr"/>
          <a:lstStyle/>
          <a:p>
            <a:endParaRPr lang="he-IL"/>
          </a:p>
        </p:txBody>
      </p:sp>
      <p:sp>
        <p:nvSpPr>
          <p:cNvPr id="13324" name="AutoShape 13"/>
          <p:cNvSpPr>
            <a:spLocks noChangeArrowheads="1"/>
          </p:cNvSpPr>
          <p:nvPr/>
        </p:nvSpPr>
        <p:spPr bwMode="auto">
          <a:xfrm>
            <a:off x="2838450" y="4645025"/>
            <a:ext cx="454025" cy="293688"/>
          </a:xfrm>
          <a:prstGeom prst="roundRect">
            <a:avLst>
              <a:gd name="adj" fmla="val 50000"/>
            </a:avLst>
          </a:prstGeom>
          <a:solidFill>
            <a:srgbClr val="FF0000"/>
          </a:solidFill>
          <a:ln w="9525">
            <a:solidFill>
              <a:schemeClr val="tx1"/>
            </a:solidFill>
            <a:round/>
            <a:headEnd/>
            <a:tailEnd/>
          </a:ln>
        </p:spPr>
        <p:txBody>
          <a:bodyPr wrap="none" anchor="ctr"/>
          <a:lstStyle/>
          <a:p>
            <a:endParaRPr lang="he-IL"/>
          </a:p>
        </p:txBody>
      </p:sp>
      <p:sp>
        <p:nvSpPr>
          <p:cNvPr id="13325" name="Text Box 14"/>
          <p:cNvSpPr txBox="1">
            <a:spLocks noChangeArrowheads="1"/>
          </p:cNvSpPr>
          <p:nvPr/>
        </p:nvSpPr>
        <p:spPr bwMode="auto">
          <a:xfrm>
            <a:off x="2716213" y="6389688"/>
            <a:ext cx="696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S</a:t>
            </a:r>
          </a:p>
        </p:txBody>
      </p:sp>
      <p:sp>
        <p:nvSpPr>
          <p:cNvPr id="13326" name="Text Box 15"/>
          <p:cNvSpPr txBox="1">
            <a:spLocks noChangeArrowheads="1"/>
          </p:cNvSpPr>
          <p:nvPr/>
        </p:nvSpPr>
        <p:spPr bwMode="auto">
          <a:xfrm>
            <a:off x="6838950"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T</a:t>
            </a:r>
          </a:p>
        </p:txBody>
      </p:sp>
      <p:sp>
        <p:nvSpPr>
          <p:cNvPr id="13327" name="Text Box 16"/>
          <p:cNvSpPr txBox="1">
            <a:spLocks noChangeArrowheads="1"/>
          </p:cNvSpPr>
          <p:nvPr/>
        </p:nvSpPr>
        <p:spPr bwMode="auto">
          <a:xfrm>
            <a:off x="4683125" y="6389688"/>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50000"/>
              </a:spcBef>
              <a:spcAft>
                <a:spcPct val="0"/>
              </a:spcAft>
              <a:defRPr>
                <a:solidFill>
                  <a:schemeClr val="tx1"/>
                </a:solidFill>
                <a:latin typeface="Arial" pitchFamily="34" charset="0"/>
              </a:defRPr>
            </a:lvl6pPr>
            <a:lvl7pPr marL="2971800" indent="-228600" algn="l" rtl="0" eaLnBrk="0" fontAlgn="base" hangingPunct="0">
              <a:spcBef>
                <a:spcPct val="50000"/>
              </a:spcBef>
              <a:spcAft>
                <a:spcPct val="0"/>
              </a:spcAft>
              <a:defRPr>
                <a:solidFill>
                  <a:schemeClr val="tx1"/>
                </a:solidFill>
                <a:latin typeface="Arial" pitchFamily="34" charset="0"/>
              </a:defRPr>
            </a:lvl7pPr>
            <a:lvl8pPr marL="3429000" indent="-228600" algn="l" rtl="0" eaLnBrk="0" fontAlgn="base" hangingPunct="0">
              <a:spcBef>
                <a:spcPct val="50000"/>
              </a:spcBef>
              <a:spcAft>
                <a:spcPct val="0"/>
              </a:spcAft>
              <a:defRPr>
                <a:solidFill>
                  <a:schemeClr val="tx1"/>
                </a:solidFill>
                <a:latin typeface="Arial" pitchFamily="34" charset="0"/>
              </a:defRPr>
            </a:lvl8pPr>
            <a:lvl9pPr marL="3886200" indent="-228600" algn="l" rtl="0" eaLnBrk="0" fontAlgn="base" hangingPunct="0">
              <a:spcBef>
                <a:spcPct val="50000"/>
              </a:spcBef>
              <a:spcAft>
                <a:spcPct val="0"/>
              </a:spcAft>
              <a:defRPr>
                <a:solidFill>
                  <a:schemeClr val="tx1"/>
                </a:solidFill>
                <a:latin typeface="Arial" pitchFamily="34" charset="0"/>
              </a:defRPr>
            </a:lvl9pPr>
          </a:lstStyle>
          <a:p>
            <a:pPr algn="ctr" eaLnBrk="1" hangingPunct="1"/>
            <a:r>
              <a:rPr lang="en-US"/>
              <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19262</TotalTime>
  <Words>2219</Words>
  <Application>Microsoft Office PowerPoint</Application>
  <PresentationFormat>On-screen Show (4:3)</PresentationFormat>
  <Paragraphs>557</Paragraphs>
  <Slides>72</Slides>
  <Notes>20</Notes>
  <HiddenSlides>0</HiddenSlides>
  <MMClips>0</MMClips>
  <ScaleCrop>false</ScaleCrop>
  <HeadingPairs>
    <vt:vector size="4" baseType="variant">
      <vt:variant>
        <vt:lpstr>Theme</vt:lpstr>
      </vt:variant>
      <vt:variant>
        <vt:i4>2</vt:i4>
      </vt:variant>
      <vt:variant>
        <vt:lpstr>Slide Titles</vt:lpstr>
      </vt:variant>
      <vt:variant>
        <vt:i4>72</vt:i4>
      </vt:variant>
    </vt:vector>
  </HeadingPairs>
  <TitlesOfParts>
    <vt:vector size="74" baseType="lpstr">
      <vt:lpstr>Default Design</vt:lpstr>
      <vt:lpstr>Custom Design</vt:lpstr>
      <vt:lpstr>Gentle Introduction to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Recursion and Efficiency</vt:lpstr>
      <vt:lpstr>Exercise 1</vt:lpstr>
      <vt:lpstr>Exercise 2</vt:lpstr>
      <vt:lpstr>Exercise 3 – Approximate </vt:lpstr>
      <vt:lpstr>Approximate  Solution</vt:lpstr>
      <vt:lpstr>Lists - reminder</vt:lpstr>
      <vt:lpstr>List Methods</vt:lpstr>
      <vt:lpstr>Tuples</vt:lpstr>
      <vt:lpstr>Tuples</vt:lpstr>
      <vt:lpstr>Tuples</vt:lpstr>
      <vt:lpstr>Dictionaries</vt:lpstr>
      <vt:lpstr>Dictionaries</vt:lpstr>
      <vt:lpstr>Dictionaries</vt:lpstr>
      <vt:lpstr>Dictionaries</vt:lpstr>
      <vt:lpstr>Dictionary Methods</vt:lpstr>
      <vt:lpstr>Frequency Counter</vt:lpstr>
      <vt:lpstr>Frequency Counter</vt:lpstr>
      <vt:lpstr>Frequency Counter</vt:lpstr>
      <vt:lpstr>Exercise - Dice Odds</vt:lpstr>
      <vt:lpstr>Exercise - Dice Odds</vt:lpstr>
      <vt:lpstr>Exercise - Dice Odds</vt:lpstr>
      <vt:lpstr>Exercise - Dice Odds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 (Quick Overview)</vt:lpstr>
      <vt:lpstr>How to Calculate 5! + 3! + 6!?</vt:lpstr>
      <vt:lpstr>Problems</vt:lpstr>
      <vt:lpstr>Solution - Functions</vt:lpstr>
      <vt:lpstr>Functions</vt:lpstr>
      <vt:lpstr>What are They Good For?</vt:lpstr>
      <vt:lpstr>PowerPoint Presentation</vt:lpstr>
      <vt:lpstr>PowerPoint Presentation</vt:lpstr>
      <vt:lpstr>Passing Arguments to Functions</vt:lpstr>
      <vt:lpstr>Passing Arguments to Functions</vt:lpstr>
      <vt:lpstr>Example</vt:lpstr>
      <vt:lpstr>Pyhton Memory Model</vt:lpstr>
      <vt:lpstr>How to Change a Variable via Functions?</vt:lpstr>
      <vt:lpstr>Homework</vt:lpstr>
    </vt:vector>
  </TitlesOfParts>
  <Company>epfl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Scala Experience  Safe Programming Can be Fun!</dc:title>
  <dc:creator>odersky</dc:creator>
  <cp:lastModifiedBy>Yoav Ram</cp:lastModifiedBy>
  <cp:revision>639</cp:revision>
  <dcterms:created xsi:type="dcterms:W3CDTF">2007-03-25T12:09:30Z</dcterms:created>
  <dcterms:modified xsi:type="dcterms:W3CDTF">2015-08-26T08:16:12Z</dcterms:modified>
</cp:coreProperties>
</file>