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5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27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9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7C53-1F4A-4646-B93B-A2B14B2D2A6E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067694"/>
            <a:ext cx="3731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Support Vector Machine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067694"/>
            <a:ext cx="3200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Kernel SVM Intuition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2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86687"/>
            <a:ext cx="646676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SVM Separates well these points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9622"/>
            <a:ext cx="5991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5962708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about these points?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75606"/>
            <a:ext cx="5904656" cy="37675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987574"/>
            <a:ext cx="5688632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is not linearly separable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8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432048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Linear </a:t>
            </a:r>
            <a:r>
              <a:rPr lang="en-US" sz="4000" b="1" dirty="0" err="1" smtClean="0">
                <a:latin typeface="+mn-lt"/>
                <a:cs typeface="Calibri" panose="020F0502020204030204" pitchFamily="34" charset="0"/>
              </a:rPr>
              <a:t>Separability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27311"/>
            <a:ext cx="8897620" cy="38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63367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Mapping to a Higher Dimension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987574"/>
            <a:ext cx="5688632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Example with single dimension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17293"/>
            <a:ext cx="7477125" cy="16478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4011910"/>
            <a:ext cx="5688632" cy="44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Clearly, not linearly separable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63367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Mapping to a Higher Dimension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045371"/>
            <a:ext cx="7056784" cy="73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we can apply the method of increasing the dimensionality of the space to make it linearly separable?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03688"/>
            <a:ext cx="7245052" cy="30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63367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Mapping to a Higher Dimension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045371"/>
            <a:ext cx="6696744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Square the function and project all points into it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91630"/>
            <a:ext cx="7562421" cy="331239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051720" y="3147826"/>
            <a:ext cx="3456384" cy="14401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55865"/>
            <a:ext cx="63367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Mapping to a Higher Dimension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915566"/>
            <a:ext cx="3456384" cy="5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Example for 2 Dimension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1630"/>
            <a:ext cx="4255809" cy="352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9" y="2571751"/>
            <a:ext cx="1656184" cy="812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265423"/>
            <a:ext cx="3473129" cy="342555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940152" y="2211710"/>
            <a:ext cx="9361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8064" y="18731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Hyperplane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08104" y="149163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7468" y="1327869"/>
            <a:ext cx="140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Dimension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3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55865"/>
            <a:ext cx="63367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Projecting back to 2D Space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3473129" cy="3425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077441"/>
            <a:ext cx="4962525" cy="34385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572000" y="2015431"/>
            <a:ext cx="1296144" cy="67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1880" y="170765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Non Linear separator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24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55865"/>
            <a:ext cx="63367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Problem with this Algorithm!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1560" y="1131590"/>
            <a:ext cx="6696744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Mapping to a Higher Dimensional Space can be highly compute-intensive.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 may require lot of computation and lot of processing power if the data is large.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what’s the best approach?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77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66" y="1071290"/>
            <a:ext cx="822960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Chapter </a:t>
            </a:r>
            <a:r>
              <a:rPr lang="en-IN" sz="2800" dirty="0" smtClean="0"/>
              <a:t>9 </a:t>
            </a:r>
            <a:r>
              <a:rPr lang="en-IN" sz="2800" dirty="0" smtClean="0"/>
              <a:t>of the Introduction to Statistical Learning By Gareth James, et all</a:t>
            </a:r>
            <a:endParaRPr lang="en-IN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86966"/>
            <a:ext cx="4104456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Reading Assignment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3848" y="2120538"/>
            <a:ext cx="2751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Kernel Tricks!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91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5472608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The Gaussian RBF Kernel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045371"/>
            <a:ext cx="4824536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Radio basis function kernel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9662"/>
            <a:ext cx="5448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5472608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The Gaussian RBF Kernel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1590"/>
            <a:ext cx="7629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417646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Why is it useful?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0590"/>
            <a:ext cx="75723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417646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Why is it useful?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7705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3384376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Kernel Trick!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1590"/>
            <a:ext cx="76104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3384376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Kernel Trick!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1590"/>
            <a:ext cx="7648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86687"/>
            <a:ext cx="489654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Types of Kernel function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2" y="1059582"/>
            <a:ext cx="853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9672" y="2067694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Let’s get into action with python, see you in next lecture!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29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2938372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SVM Intuition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3568" y="1054212"/>
            <a:ext cx="7584978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to separate these points?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83667"/>
            <a:ext cx="6035128" cy="38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596270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  <a:cs typeface="Calibri" panose="020F0502020204030204" pitchFamily="34" charset="0"/>
              </a:rPr>
              <a:t>How to separate these points?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47614"/>
            <a:ext cx="5760640" cy="363085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27984" y="1635646"/>
            <a:ext cx="0" cy="2664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3568" y="1054212"/>
            <a:ext cx="7584978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can draw a separating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(or line if </a:t>
            </a:r>
            <a:r>
              <a:rPr lang="en-US" sz="2000" dirty="0" smtClean="0"/>
              <a:t>it’s only 2 dimension)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2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596270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  <a:cs typeface="Calibri" panose="020F0502020204030204" pitchFamily="34" charset="0"/>
              </a:rPr>
              <a:t>How to separate these points?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6035128" cy="38038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31840" y="278777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596270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  <a:cs typeface="Calibri" panose="020F0502020204030204" pitchFamily="34" charset="0"/>
              </a:rPr>
              <a:t>How to separate these points?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6035128" cy="38038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75856" y="1995686"/>
            <a:ext cx="2880320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19872" y="1851670"/>
            <a:ext cx="2448272" cy="2160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7904" y="1707654"/>
            <a:ext cx="1728192" cy="244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596270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How SVM search for best line?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8641"/>
            <a:ext cx="5465084" cy="36433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568" y="1054212"/>
            <a:ext cx="7584978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Line is searche</a:t>
            </a:r>
            <a:r>
              <a:rPr lang="en-US" sz="2000" dirty="0" smtClean="0"/>
              <a:t>d through Maximum margin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2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596270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How SVM search for best line?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568" y="1054212"/>
            <a:ext cx="7584978" cy="44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closest point are called support vectors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97" y="1635646"/>
            <a:ext cx="503911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86687"/>
            <a:ext cx="301038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+mn-lt"/>
                <a:cs typeface="Calibri" panose="020F0502020204030204" pitchFamily="34" charset="0"/>
              </a:rPr>
              <a:t>Hyperplanes</a:t>
            </a:r>
            <a:endParaRPr lang="en-US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7056784" cy="36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269</Words>
  <Application>Microsoft Office PowerPoint</Application>
  <PresentationFormat>On-screen Show (16:9)</PresentationFormat>
  <Paragraphs>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Reading Assignment</vt:lpstr>
      <vt:lpstr>SVM Intuition</vt:lpstr>
      <vt:lpstr>How to separate these points?</vt:lpstr>
      <vt:lpstr>How to separate these points?</vt:lpstr>
      <vt:lpstr>How to separate these points?</vt:lpstr>
      <vt:lpstr>How SVM search for best line?</vt:lpstr>
      <vt:lpstr>How SVM search for best line?</vt:lpstr>
      <vt:lpstr>Hyperplanes</vt:lpstr>
      <vt:lpstr>PowerPoint Presentation</vt:lpstr>
      <vt:lpstr>SVM Separates well these points</vt:lpstr>
      <vt:lpstr>What about these points?</vt:lpstr>
      <vt:lpstr>Linear Separability</vt:lpstr>
      <vt:lpstr>Mapping to a Higher Dimension</vt:lpstr>
      <vt:lpstr>Mapping to a Higher Dimension</vt:lpstr>
      <vt:lpstr>Mapping to a Higher Dimension</vt:lpstr>
      <vt:lpstr>Mapping to a Higher Dimension</vt:lpstr>
      <vt:lpstr>Projecting back to 2D Space</vt:lpstr>
      <vt:lpstr>Problem with this Algorithm!</vt:lpstr>
      <vt:lpstr>PowerPoint Presentation</vt:lpstr>
      <vt:lpstr>The Gaussian RBF Kernel</vt:lpstr>
      <vt:lpstr>The Gaussian RBF Kernel</vt:lpstr>
      <vt:lpstr>Why is it useful?</vt:lpstr>
      <vt:lpstr>Why is it useful?</vt:lpstr>
      <vt:lpstr>Kernel Trick!</vt:lpstr>
      <vt:lpstr>Kernel Trick!</vt:lpstr>
      <vt:lpstr>Types of Kernel 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 Valley</dc:creator>
  <cp:lastModifiedBy>Sharan Sasi</cp:lastModifiedBy>
  <cp:revision>92</cp:revision>
  <dcterms:created xsi:type="dcterms:W3CDTF">2019-06-22T06:28:12Z</dcterms:created>
  <dcterms:modified xsi:type="dcterms:W3CDTF">2019-09-29T20:06:13Z</dcterms:modified>
</cp:coreProperties>
</file>