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5D513-56B6-4FAE-8782-8462613D0778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5E1C2-BF44-4039-9A65-0FDB0EC6F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1CB71B-DCE5-4890-AC74-511730D21646}" type="slidenum">
              <a:rPr lang="en-GB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6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3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8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0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594592" y="173736"/>
            <a:ext cx="475488" cy="3566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333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70F4D1-E0F3-4C77-BF0B-EA5953E9290C}" type="slidenum">
              <a:rPr kumimoji="0" lang="en-US" sz="1333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0" cap="none" spc="0" normalizeH="0" baseline="0" noProof="0" dirty="0" smtClean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70470" y="408372"/>
            <a:ext cx="11721530" cy="4247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>
              <a:buNone/>
              <a:defRPr kumimoji="0" lang="en-US" sz="2400" b="1" i="0" u="none" strike="noStrike" cap="none" spc="-27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venir Next" charset="0"/>
                <a:cs typeface="Avenir Next" charset="0"/>
              </a:defRPr>
            </a:lvl1pPr>
          </a:lstStyle>
          <a:p>
            <a:pPr marL="228600" marR="0" lvl="0" indent="-228600" defTabSz="914377" fontAlgn="auto"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Edit Master text styles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10807387" y="6500780"/>
            <a:ext cx="1279592" cy="272142"/>
            <a:chOff x="0" y="0"/>
            <a:chExt cx="8165031" cy="1736414"/>
          </a:xfrm>
        </p:grpSpPr>
        <p:sp>
          <p:nvSpPr>
            <p:cNvPr id="17" name="Freeform 16"/>
            <p:cNvSpPr/>
            <p:nvPr userDrawn="1"/>
          </p:nvSpPr>
          <p:spPr>
            <a:xfrm>
              <a:off x="0" y="0"/>
              <a:ext cx="8092778" cy="1736414"/>
            </a:xfrm>
            <a:custGeom>
              <a:avLst/>
              <a:gdLst>
                <a:gd name="connsiteX0" fmla="*/ 1757462 w 8092778"/>
                <a:gd name="connsiteY0" fmla="*/ 589834 h 1736414"/>
                <a:gd name="connsiteX1" fmla="*/ 1709907 w 8092778"/>
                <a:gd name="connsiteY1" fmla="*/ 594771 h 1736414"/>
                <a:gd name="connsiteX2" fmla="*/ 1666094 w 8092778"/>
                <a:gd name="connsiteY2" fmla="*/ 608902 h 1736414"/>
                <a:gd name="connsiteX3" fmla="*/ 1626823 w 8092778"/>
                <a:gd name="connsiteY3" fmla="*/ 631212 h 1736414"/>
                <a:gd name="connsiteX4" fmla="*/ 1592898 w 8092778"/>
                <a:gd name="connsiteY4" fmla="*/ 660683 h 1736414"/>
                <a:gd name="connsiteX5" fmla="*/ 1565117 w 8092778"/>
                <a:gd name="connsiteY5" fmla="*/ 696300 h 1736414"/>
                <a:gd name="connsiteX6" fmla="*/ 1544281 w 8092778"/>
                <a:gd name="connsiteY6" fmla="*/ 737044 h 1736414"/>
                <a:gd name="connsiteX7" fmla="*/ 1531193 w 8092778"/>
                <a:gd name="connsiteY7" fmla="*/ 781900 h 1736414"/>
                <a:gd name="connsiteX8" fmla="*/ 1526652 w 8092778"/>
                <a:gd name="connsiteY8" fmla="*/ 829850 h 1736414"/>
                <a:gd name="connsiteX9" fmla="*/ 1531193 w 8092778"/>
                <a:gd name="connsiteY9" fmla="*/ 877801 h 1736414"/>
                <a:gd name="connsiteX10" fmla="*/ 1544281 w 8092778"/>
                <a:gd name="connsiteY10" fmla="*/ 922657 h 1736414"/>
                <a:gd name="connsiteX11" fmla="*/ 1565117 w 8092778"/>
                <a:gd name="connsiteY11" fmla="*/ 963402 h 1736414"/>
                <a:gd name="connsiteX12" fmla="*/ 1592898 w 8092778"/>
                <a:gd name="connsiteY12" fmla="*/ 999018 h 1736414"/>
                <a:gd name="connsiteX13" fmla="*/ 1626823 w 8092778"/>
                <a:gd name="connsiteY13" fmla="*/ 1028490 h 1736414"/>
                <a:gd name="connsiteX14" fmla="*/ 1666094 w 8092778"/>
                <a:gd name="connsiteY14" fmla="*/ 1050801 h 1736414"/>
                <a:gd name="connsiteX15" fmla="*/ 1709907 w 8092778"/>
                <a:gd name="connsiteY15" fmla="*/ 1064932 h 1736414"/>
                <a:gd name="connsiteX16" fmla="*/ 1757462 w 8092778"/>
                <a:gd name="connsiteY16" fmla="*/ 1069869 h 1736414"/>
                <a:gd name="connsiteX17" fmla="*/ 1804561 w 8092778"/>
                <a:gd name="connsiteY17" fmla="*/ 1064932 h 1736414"/>
                <a:gd name="connsiteX18" fmla="*/ 1848327 w 8092778"/>
                <a:gd name="connsiteY18" fmla="*/ 1050801 h 1736414"/>
                <a:gd name="connsiteX19" fmla="*/ 1887851 w 8092778"/>
                <a:gd name="connsiteY19" fmla="*/ 1028490 h 1736414"/>
                <a:gd name="connsiteX20" fmla="*/ 1922225 w 8092778"/>
                <a:gd name="connsiteY20" fmla="*/ 999018 h 1736414"/>
                <a:gd name="connsiteX21" fmla="*/ 1950541 w 8092778"/>
                <a:gd name="connsiteY21" fmla="*/ 963402 h 1736414"/>
                <a:gd name="connsiteX22" fmla="*/ 1971891 w 8092778"/>
                <a:gd name="connsiteY22" fmla="*/ 922657 h 1736414"/>
                <a:gd name="connsiteX23" fmla="*/ 1985367 w 8092778"/>
                <a:gd name="connsiteY23" fmla="*/ 877801 h 1736414"/>
                <a:gd name="connsiteX24" fmla="*/ 1990061 w 8092778"/>
                <a:gd name="connsiteY24" fmla="*/ 829850 h 1736414"/>
                <a:gd name="connsiteX25" fmla="*/ 1985367 w 8092778"/>
                <a:gd name="connsiteY25" fmla="*/ 781900 h 1736414"/>
                <a:gd name="connsiteX26" fmla="*/ 1971891 w 8092778"/>
                <a:gd name="connsiteY26" fmla="*/ 737044 h 1736414"/>
                <a:gd name="connsiteX27" fmla="*/ 1950541 w 8092778"/>
                <a:gd name="connsiteY27" fmla="*/ 696300 h 1736414"/>
                <a:gd name="connsiteX28" fmla="*/ 1922225 w 8092778"/>
                <a:gd name="connsiteY28" fmla="*/ 660683 h 1736414"/>
                <a:gd name="connsiteX29" fmla="*/ 1887851 w 8092778"/>
                <a:gd name="connsiteY29" fmla="*/ 631212 h 1736414"/>
                <a:gd name="connsiteX30" fmla="*/ 1848327 w 8092778"/>
                <a:gd name="connsiteY30" fmla="*/ 608902 h 1736414"/>
                <a:gd name="connsiteX31" fmla="*/ 1804561 w 8092778"/>
                <a:gd name="connsiteY31" fmla="*/ 594771 h 1736414"/>
                <a:gd name="connsiteX32" fmla="*/ 6030936 w 8092778"/>
                <a:gd name="connsiteY32" fmla="*/ 580600 h 1736414"/>
                <a:gd name="connsiteX33" fmla="*/ 5985495 w 8092778"/>
                <a:gd name="connsiteY33" fmla="*/ 584405 h 1736414"/>
                <a:gd name="connsiteX34" fmla="*/ 5943123 w 8092778"/>
                <a:gd name="connsiteY34" fmla="*/ 595442 h 1736414"/>
                <a:gd name="connsiteX35" fmla="*/ 5904429 w 8092778"/>
                <a:gd name="connsiteY35" fmla="*/ 613152 h 1736414"/>
                <a:gd name="connsiteX36" fmla="*/ 5870020 w 8092778"/>
                <a:gd name="connsiteY36" fmla="*/ 636970 h 1736414"/>
                <a:gd name="connsiteX37" fmla="*/ 5840504 w 8092778"/>
                <a:gd name="connsiteY37" fmla="*/ 666334 h 1736414"/>
                <a:gd name="connsiteX38" fmla="*/ 5816490 w 8092778"/>
                <a:gd name="connsiteY38" fmla="*/ 700683 h 1736414"/>
                <a:gd name="connsiteX39" fmla="*/ 5798584 w 8092778"/>
                <a:gd name="connsiteY39" fmla="*/ 739454 h 1736414"/>
                <a:gd name="connsiteX40" fmla="*/ 5787394 w 8092778"/>
                <a:gd name="connsiteY40" fmla="*/ 782083 h 1736414"/>
                <a:gd name="connsiteX41" fmla="*/ 5783529 w 8092778"/>
                <a:gd name="connsiteY41" fmla="*/ 828010 h 1736414"/>
                <a:gd name="connsiteX42" fmla="*/ 5787394 w 8092778"/>
                <a:gd name="connsiteY42" fmla="*/ 874000 h 1736414"/>
                <a:gd name="connsiteX43" fmla="*/ 5798584 w 8092778"/>
                <a:gd name="connsiteY43" fmla="*/ 916799 h 1736414"/>
                <a:gd name="connsiteX44" fmla="*/ 5816490 w 8092778"/>
                <a:gd name="connsiteY44" fmla="*/ 955815 h 1736414"/>
                <a:gd name="connsiteX45" fmla="*/ 5840504 w 8092778"/>
                <a:gd name="connsiteY45" fmla="*/ 990454 h 1736414"/>
                <a:gd name="connsiteX46" fmla="*/ 5870020 w 8092778"/>
                <a:gd name="connsiteY46" fmla="*/ 1020124 h 1736414"/>
                <a:gd name="connsiteX47" fmla="*/ 5904429 w 8092778"/>
                <a:gd name="connsiteY47" fmla="*/ 1044232 h 1736414"/>
                <a:gd name="connsiteX48" fmla="*/ 5943123 w 8092778"/>
                <a:gd name="connsiteY48" fmla="*/ 1062186 h 1736414"/>
                <a:gd name="connsiteX49" fmla="*/ 5985495 w 8092778"/>
                <a:gd name="connsiteY49" fmla="*/ 1073393 h 1736414"/>
                <a:gd name="connsiteX50" fmla="*/ 6030936 w 8092778"/>
                <a:gd name="connsiteY50" fmla="*/ 1077260 h 1736414"/>
                <a:gd name="connsiteX51" fmla="*/ 6080321 w 8092778"/>
                <a:gd name="connsiteY51" fmla="*/ 1072154 h 1736414"/>
                <a:gd name="connsiteX52" fmla="*/ 6125507 w 8092778"/>
                <a:gd name="connsiteY52" fmla="*/ 1057526 h 1736414"/>
                <a:gd name="connsiteX53" fmla="*/ 6165757 w 8092778"/>
                <a:gd name="connsiteY53" fmla="*/ 1034417 h 1736414"/>
                <a:gd name="connsiteX54" fmla="*/ 6200338 w 8092778"/>
                <a:gd name="connsiteY54" fmla="*/ 1003865 h 1736414"/>
                <a:gd name="connsiteX55" fmla="*/ 6228513 w 8092778"/>
                <a:gd name="connsiteY55" fmla="*/ 966909 h 1736414"/>
                <a:gd name="connsiteX56" fmla="*/ 6249548 w 8092778"/>
                <a:gd name="connsiteY56" fmla="*/ 924589 h 1736414"/>
                <a:gd name="connsiteX57" fmla="*/ 6262708 w 8092778"/>
                <a:gd name="connsiteY57" fmla="*/ 877943 h 1736414"/>
                <a:gd name="connsiteX58" fmla="*/ 6267259 w 8092778"/>
                <a:gd name="connsiteY58" fmla="*/ 828010 h 1736414"/>
                <a:gd name="connsiteX59" fmla="*/ 6262708 w 8092778"/>
                <a:gd name="connsiteY59" fmla="*/ 778148 h 1736414"/>
                <a:gd name="connsiteX60" fmla="*/ 6249548 w 8092778"/>
                <a:gd name="connsiteY60" fmla="*/ 731707 h 1736414"/>
                <a:gd name="connsiteX61" fmla="*/ 6228513 w 8092778"/>
                <a:gd name="connsiteY61" fmla="*/ 689681 h 1736414"/>
                <a:gd name="connsiteX62" fmla="*/ 6200338 w 8092778"/>
                <a:gd name="connsiteY62" fmla="*/ 653065 h 1736414"/>
                <a:gd name="connsiteX63" fmla="*/ 6165757 w 8092778"/>
                <a:gd name="connsiteY63" fmla="*/ 622854 h 1736414"/>
                <a:gd name="connsiteX64" fmla="*/ 6125507 w 8092778"/>
                <a:gd name="connsiteY64" fmla="*/ 600043 h 1736414"/>
                <a:gd name="connsiteX65" fmla="*/ 6080321 w 8092778"/>
                <a:gd name="connsiteY65" fmla="*/ 585627 h 1736414"/>
                <a:gd name="connsiteX66" fmla="*/ 2794217 w 8092778"/>
                <a:gd name="connsiteY66" fmla="*/ 580600 h 1736414"/>
                <a:gd name="connsiteX67" fmla="*/ 2748774 w 8092778"/>
                <a:gd name="connsiteY67" fmla="*/ 584405 h 1736414"/>
                <a:gd name="connsiteX68" fmla="*/ 2706402 w 8092778"/>
                <a:gd name="connsiteY68" fmla="*/ 595442 h 1736414"/>
                <a:gd name="connsiteX69" fmla="*/ 2667707 w 8092778"/>
                <a:gd name="connsiteY69" fmla="*/ 613152 h 1736414"/>
                <a:gd name="connsiteX70" fmla="*/ 2633297 w 8092778"/>
                <a:gd name="connsiteY70" fmla="*/ 636970 h 1736414"/>
                <a:gd name="connsiteX71" fmla="*/ 2603782 w 8092778"/>
                <a:gd name="connsiteY71" fmla="*/ 666334 h 1736414"/>
                <a:gd name="connsiteX72" fmla="*/ 2579766 w 8092778"/>
                <a:gd name="connsiteY72" fmla="*/ 700683 h 1736414"/>
                <a:gd name="connsiteX73" fmla="*/ 2561860 w 8092778"/>
                <a:gd name="connsiteY73" fmla="*/ 739454 h 1736414"/>
                <a:gd name="connsiteX74" fmla="*/ 2550670 w 8092778"/>
                <a:gd name="connsiteY74" fmla="*/ 782083 h 1736414"/>
                <a:gd name="connsiteX75" fmla="*/ 2546806 w 8092778"/>
                <a:gd name="connsiteY75" fmla="*/ 828011 h 1736414"/>
                <a:gd name="connsiteX76" fmla="*/ 2550670 w 8092778"/>
                <a:gd name="connsiteY76" fmla="*/ 874001 h 1736414"/>
                <a:gd name="connsiteX77" fmla="*/ 2561860 w 8092778"/>
                <a:gd name="connsiteY77" fmla="*/ 916800 h 1736414"/>
                <a:gd name="connsiteX78" fmla="*/ 2579766 w 8092778"/>
                <a:gd name="connsiteY78" fmla="*/ 955816 h 1736414"/>
                <a:gd name="connsiteX79" fmla="*/ 2603782 w 8092778"/>
                <a:gd name="connsiteY79" fmla="*/ 990455 h 1736414"/>
                <a:gd name="connsiteX80" fmla="*/ 2633297 w 8092778"/>
                <a:gd name="connsiteY80" fmla="*/ 1020125 h 1736414"/>
                <a:gd name="connsiteX81" fmla="*/ 2667707 w 8092778"/>
                <a:gd name="connsiteY81" fmla="*/ 1044233 h 1736414"/>
                <a:gd name="connsiteX82" fmla="*/ 2706402 w 8092778"/>
                <a:gd name="connsiteY82" fmla="*/ 1062187 h 1736414"/>
                <a:gd name="connsiteX83" fmla="*/ 2748774 w 8092778"/>
                <a:gd name="connsiteY83" fmla="*/ 1073394 h 1736414"/>
                <a:gd name="connsiteX84" fmla="*/ 2794217 w 8092778"/>
                <a:gd name="connsiteY84" fmla="*/ 1077261 h 1736414"/>
                <a:gd name="connsiteX85" fmla="*/ 2843601 w 8092778"/>
                <a:gd name="connsiteY85" fmla="*/ 1072155 h 1736414"/>
                <a:gd name="connsiteX86" fmla="*/ 2888786 w 8092778"/>
                <a:gd name="connsiteY86" fmla="*/ 1057527 h 1736414"/>
                <a:gd name="connsiteX87" fmla="*/ 2929036 w 8092778"/>
                <a:gd name="connsiteY87" fmla="*/ 1034418 h 1736414"/>
                <a:gd name="connsiteX88" fmla="*/ 2963617 w 8092778"/>
                <a:gd name="connsiteY88" fmla="*/ 1003866 h 1736414"/>
                <a:gd name="connsiteX89" fmla="*/ 2991792 w 8092778"/>
                <a:gd name="connsiteY89" fmla="*/ 966910 h 1736414"/>
                <a:gd name="connsiteX90" fmla="*/ 3012828 w 8092778"/>
                <a:gd name="connsiteY90" fmla="*/ 924590 h 1736414"/>
                <a:gd name="connsiteX91" fmla="*/ 3025988 w 8092778"/>
                <a:gd name="connsiteY91" fmla="*/ 877943 h 1736414"/>
                <a:gd name="connsiteX92" fmla="*/ 3030538 w 8092778"/>
                <a:gd name="connsiteY92" fmla="*/ 828010 h 1736414"/>
                <a:gd name="connsiteX93" fmla="*/ 3025988 w 8092778"/>
                <a:gd name="connsiteY93" fmla="*/ 778148 h 1736414"/>
                <a:gd name="connsiteX94" fmla="*/ 3012828 w 8092778"/>
                <a:gd name="connsiteY94" fmla="*/ 731707 h 1736414"/>
                <a:gd name="connsiteX95" fmla="*/ 2991792 w 8092778"/>
                <a:gd name="connsiteY95" fmla="*/ 689681 h 1736414"/>
                <a:gd name="connsiteX96" fmla="*/ 2963617 w 8092778"/>
                <a:gd name="connsiteY96" fmla="*/ 653065 h 1736414"/>
                <a:gd name="connsiteX97" fmla="*/ 2929036 w 8092778"/>
                <a:gd name="connsiteY97" fmla="*/ 622854 h 1736414"/>
                <a:gd name="connsiteX98" fmla="*/ 2888786 w 8092778"/>
                <a:gd name="connsiteY98" fmla="*/ 600043 h 1736414"/>
                <a:gd name="connsiteX99" fmla="*/ 2843601 w 8092778"/>
                <a:gd name="connsiteY99" fmla="*/ 585627 h 1736414"/>
                <a:gd name="connsiteX100" fmla="*/ 4338713 w 8092778"/>
                <a:gd name="connsiteY100" fmla="*/ 371039 h 1736414"/>
                <a:gd name="connsiteX101" fmla="*/ 4591686 w 8092778"/>
                <a:gd name="connsiteY101" fmla="*/ 371039 h 1736414"/>
                <a:gd name="connsiteX102" fmla="*/ 4591686 w 8092778"/>
                <a:gd name="connsiteY102" fmla="*/ 1294201 h 1736414"/>
                <a:gd name="connsiteX103" fmla="*/ 4338713 w 8092778"/>
                <a:gd name="connsiteY103" fmla="*/ 1294201 h 1736414"/>
                <a:gd name="connsiteX104" fmla="*/ 4694439 w 8092778"/>
                <a:gd name="connsiteY104" fmla="*/ 368255 h 1736414"/>
                <a:gd name="connsiteX105" fmla="*/ 5512384 w 8092778"/>
                <a:gd name="connsiteY105" fmla="*/ 368255 h 1736414"/>
                <a:gd name="connsiteX106" fmla="*/ 5512384 w 8092778"/>
                <a:gd name="connsiteY106" fmla="*/ 368270 h 1736414"/>
                <a:gd name="connsiteX107" fmla="*/ 5512384 w 8092778"/>
                <a:gd name="connsiteY107" fmla="*/ 595347 h 1736414"/>
                <a:gd name="connsiteX108" fmla="*/ 5512384 w 8092778"/>
                <a:gd name="connsiteY108" fmla="*/ 595357 h 1736414"/>
                <a:gd name="connsiteX109" fmla="*/ 5026771 w 8092778"/>
                <a:gd name="connsiteY109" fmla="*/ 1068017 h 1736414"/>
                <a:gd name="connsiteX110" fmla="*/ 5521579 w 8092778"/>
                <a:gd name="connsiteY110" fmla="*/ 1068017 h 1736414"/>
                <a:gd name="connsiteX111" fmla="*/ 5521579 w 8092778"/>
                <a:gd name="connsiteY111" fmla="*/ 1291422 h 1736414"/>
                <a:gd name="connsiteX112" fmla="*/ 4687089 w 8092778"/>
                <a:gd name="connsiteY112" fmla="*/ 1291422 h 1736414"/>
                <a:gd name="connsiteX113" fmla="*/ 4687074 w 8092778"/>
                <a:gd name="connsiteY113" fmla="*/ 1291432 h 1736414"/>
                <a:gd name="connsiteX114" fmla="*/ 4687074 w 8092778"/>
                <a:gd name="connsiteY114" fmla="*/ 1291422 h 1736414"/>
                <a:gd name="connsiteX115" fmla="*/ 4687074 w 8092778"/>
                <a:gd name="connsiteY115" fmla="*/ 1066188 h 1736414"/>
                <a:gd name="connsiteX116" fmla="*/ 4687074 w 8092778"/>
                <a:gd name="connsiteY116" fmla="*/ 1066174 h 1736414"/>
                <a:gd name="connsiteX117" fmla="*/ 5172645 w 8092778"/>
                <a:gd name="connsiteY117" fmla="*/ 591674 h 1736414"/>
                <a:gd name="connsiteX118" fmla="*/ 4694439 w 8092778"/>
                <a:gd name="connsiteY118" fmla="*/ 591674 h 1736414"/>
                <a:gd name="connsiteX119" fmla="*/ 4694439 w 8092778"/>
                <a:gd name="connsiteY119" fmla="*/ 368270 h 1736414"/>
                <a:gd name="connsiteX120" fmla="*/ 7120799 w 8092778"/>
                <a:gd name="connsiteY120" fmla="*/ 349791 h 1736414"/>
                <a:gd name="connsiteX121" fmla="*/ 7169521 w 8092778"/>
                <a:gd name="connsiteY121" fmla="*/ 352262 h 1736414"/>
                <a:gd name="connsiteX122" fmla="*/ 7215039 w 8092778"/>
                <a:gd name="connsiteY122" fmla="*/ 359600 h 1736414"/>
                <a:gd name="connsiteX123" fmla="*/ 7257234 w 8092778"/>
                <a:gd name="connsiteY123" fmla="*/ 371687 h 1736414"/>
                <a:gd name="connsiteX124" fmla="*/ 7295983 w 8092778"/>
                <a:gd name="connsiteY124" fmla="*/ 388408 h 1736414"/>
                <a:gd name="connsiteX125" fmla="*/ 7331167 w 8092778"/>
                <a:gd name="connsiteY125" fmla="*/ 409648 h 1736414"/>
                <a:gd name="connsiteX126" fmla="*/ 7362664 w 8092778"/>
                <a:gd name="connsiteY126" fmla="*/ 435289 h 1736414"/>
                <a:gd name="connsiteX127" fmla="*/ 7394851 w 8092778"/>
                <a:gd name="connsiteY127" fmla="*/ 471671 h 1736414"/>
                <a:gd name="connsiteX128" fmla="*/ 7414114 w 8092778"/>
                <a:gd name="connsiteY128" fmla="*/ 499313 h 1736414"/>
                <a:gd name="connsiteX129" fmla="*/ 7433826 w 8092778"/>
                <a:gd name="connsiteY129" fmla="*/ 537464 h 1736414"/>
                <a:gd name="connsiteX130" fmla="*/ 7444306 w 8092778"/>
                <a:gd name="connsiteY130" fmla="*/ 565844 h 1736414"/>
                <a:gd name="connsiteX131" fmla="*/ 7449368 w 8092778"/>
                <a:gd name="connsiteY131" fmla="*/ 579553 h 1736414"/>
                <a:gd name="connsiteX132" fmla="*/ 7460619 w 8092778"/>
                <a:gd name="connsiteY132" fmla="*/ 625464 h 1736414"/>
                <a:gd name="connsiteX133" fmla="*/ 7467458 w 8092778"/>
                <a:gd name="connsiteY133" fmla="*/ 675081 h 1736414"/>
                <a:gd name="connsiteX134" fmla="*/ 7469677 w 8092778"/>
                <a:gd name="connsiteY134" fmla="*/ 726265 h 1736414"/>
                <a:gd name="connsiteX135" fmla="*/ 7469764 w 8092778"/>
                <a:gd name="connsiteY135" fmla="*/ 1291431 h 1736414"/>
                <a:gd name="connsiteX136" fmla="*/ 7213128 w 8092778"/>
                <a:gd name="connsiteY136" fmla="*/ 1291431 h 1736414"/>
                <a:gd name="connsiteX137" fmla="*/ 7213128 w 8092778"/>
                <a:gd name="connsiteY137" fmla="*/ 761526 h 1736414"/>
                <a:gd name="connsiteX138" fmla="*/ 7208366 w 8092778"/>
                <a:gd name="connsiteY138" fmla="*/ 704085 h 1736414"/>
                <a:gd name="connsiteX139" fmla="*/ 7194117 w 8092778"/>
                <a:gd name="connsiteY139" fmla="*/ 655822 h 1736414"/>
                <a:gd name="connsiteX140" fmla="*/ 7170432 w 8092778"/>
                <a:gd name="connsiteY140" fmla="*/ 617303 h 1736414"/>
                <a:gd name="connsiteX141" fmla="*/ 7137363 w 8092778"/>
                <a:gd name="connsiteY141" fmla="*/ 589091 h 1736414"/>
                <a:gd name="connsiteX142" fmla="*/ 7094961 w 8092778"/>
                <a:gd name="connsiteY142" fmla="*/ 571750 h 1736414"/>
                <a:gd name="connsiteX143" fmla="*/ 7043281 w 8092778"/>
                <a:gd name="connsiteY143" fmla="*/ 565844 h 1736414"/>
                <a:gd name="connsiteX144" fmla="*/ 7003336 w 8092778"/>
                <a:gd name="connsiteY144" fmla="*/ 569976 h 1736414"/>
                <a:gd name="connsiteX145" fmla="*/ 6966523 w 8092778"/>
                <a:gd name="connsiteY145" fmla="*/ 582632 h 1736414"/>
                <a:gd name="connsiteX146" fmla="*/ 6933940 w 8092778"/>
                <a:gd name="connsiteY146" fmla="*/ 604199 h 1736414"/>
                <a:gd name="connsiteX147" fmla="*/ 6906685 w 8092778"/>
                <a:gd name="connsiteY147" fmla="*/ 635068 h 1736414"/>
                <a:gd name="connsiteX148" fmla="*/ 6885859 w 8092778"/>
                <a:gd name="connsiteY148" fmla="*/ 675627 h 1736414"/>
                <a:gd name="connsiteX149" fmla="*/ 6872555 w 8092778"/>
                <a:gd name="connsiteY149" fmla="*/ 726265 h 1736414"/>
                <a:gd name="connsiteX150" fmla="*/ 6867877 w 8092778"/>
                <a:gd name="connsiteY150" fmla="*/ 787370 h 1736414"/>
                <a:gd name="connsiteX151" fmla="*/ 6867877 w 8092778"/>
                <a:gd name="connsiteY151" fmla="*/ 1291431 h 1736414"/>
                <a:gd name="connsiteX152" fmla="*/ 6614911 w 8092778"/>
                <a:gd name="connsiteY152" fmla="*/ 1291431 h 1736414"/>
                <a:gd name="connsiteX153" fmla="*/ 6614911 w 8092778"/>
                <a:gd name="connsiteY153" fmla="*/ 368269 h 1736414"/>
                <a:gd name="connsiteX154" fmla="*/ 6866038 w 8092778"/>
                <a:gd name="connsiteY154" fmla="*/ 368269 h 1736414"/>
                <a:gd name="connsiteX155" fmla="*/ 6866038 w 8092778"/>
                <a:gd name="connsiteY155" fmla="*/ 471671 h 1736414"/>
                <a:gd name="connsiteX156" fmla="*/ 6898115 w 8092778"/>
                <a:gd name="connsiteY156" fmla="*/ 436353 h 1736414"/>
                <a:gd name="connsiteX157" fmla="*/ 6934960 w 8092778"/>
                <a:gd name="connsiteY157" fmla="*/ 406421 h 1736414"/>
                <a:gd name="connsiteX158" fmla="*/ 6976111 w 8092778"/>
                <a:gd name="connsiteY158" fmla="*/ 382338 h 1736414"/>
                <a:gd name="connsiteX159" fmla="*/ 7021109 w 8092778"/>
                <a:gd name="connsiteY159" fmla="*/ 364564 h 1736414"/>
                <a:gd name="connsiteX160" fmla="*/ 7069492 w 8092778"/>
                <a:gd name="connsiteY160" fmla="*/ 353561 h 1736414"/>
                <a:gd name="connsiteX161" fmla="*/ 5984774 w 8092778"/>
                <a:gd name="connsiteY161" fmla="*/ 349791 h 1736414"/>
                <a:gd name="connsiteX162" fmla="*/ 6042588 w 8092778"/>
                <a:gd name="connsiteY162" fmla="*/ 353373 h 1736414"/>
                <a:gd name="connsiteX163" fmla="*/ 6095890 w 8092778"/>
                <a:gd name="connsiteY163" fmla="*/ 363676 h 1736414"/>
                <a:gd name="connsiteX164" fmla="*/ 6144476 w 8092778"/>
                <a:gd name="connsiteY164" fmla="*/ 380032 h 1736414"/>
                <a:gd name="connsiteX165" fmla="*/ 6188137 w 8092778"/>
                <a:gd name="connsiteY165" fmla="*/ 401775 h 1736414"/>
                <a:gd name="connsiteX166" fmla="*/ 6226670 w 8092778"/>
                <a:gd name="connsiteY166" fmla="*/ 428239 h 1736414"/>
                <a:gd name="connsiteX167" fmla="*/ 6259867 w 8092778"/>
                <a:gd name="connsiteY167" fmla="*/ 458755 h 1736414"/>
                <a:gd name="connsiteX168" fmla="*/ 6259867 w 8092778"/>
                <a:gd name="connsiteY168" fmla="*/ 368269 h 1736414"/>
                <a:gd name="connsiteX169" fmla="*/ 6512840 w 8092778"/>
                <a:gd name="connsiteY169" fmla="*/ 368269 h 1736414"/>
                <a:gd name="connsiteX170" fmla="*/ 6512840 w 8092778"/>
                <a:gd name="connsiteY170" fmla="*/ 458755 h 1736414"/>
                <a:gd name="connsiteX171" fmla="*/ 6512840 w 8092778"/>
                <a:gd name="connsiteY171" fmla="*/ 580600 h 1736414"/>
                <a:gd name="connsiteX172" fmla="*/ 6512840 w 8092778"/>
                <a:gd name="connsiteY172" fmla="*/ 1077260 h 1736414"/>
                <a:gd name="connsiteX173" fmla="*/ 6512840 w 8092778"/>
                <a:gd name="connsiteY173" fmla="*/ 1188029 h 1736414"/>
                <a:gd name="connsiteX174" fmla="*/ 6512840 w 8092778"/>
                <a:gd name="connsiteY174" fmla="*/ 1291431 h 1736414"/>
                <a:gd name="connsiteX175" fmla="*/ 6259867 w 8092778"/>
                <a:gd name="connsiteY175" fmla="*/ 1291431 h 1736414"/>
                <a:gd name="connsiteX176" fmla="*/ 6259867 w 8092778"/>
                <a:gd name="connsiteY176" fmla="*/ 1188029 h 1736414"/>
                <a:gd name="connsiteX177" fmla="*/ 6226398 w 8092778"/>
                <a:gd name="connsiteY177" fmla="*/ 1222060 h 1736414"/>
                <a:gd name="connsiteX178" fmla="*/ 6187185 w 8092778"/>
                <a:gd name="connsiteY178" fmla="*/ 1251632 h 1736414"/>
                <a:gd name="connsiteX179" fmla="*/ 6142638 w 8092778"/>
                <a:gd name="connsiteY179" fmla="*/ 1275973 h 1736414"/>
                <a:gd name="connsiteX180" fmla="*/ 6093167 w 8092778"/>
                <a:gd name="connsiteY180" fmla="*/ 1294314 h 1736414"/>
                <a:gd name="connsiteX181" fmla="*/ 6039182 w 8092778"/>
                <a:gd name="connsiteY181" fmla="*/ 1305883 h 1736414"/>
                <a:gd name="connsiteX182" fmla="*/ 5981091 w 8092778"/>
                <a:gd name="connsiteY182" fmla="*/ 1309910 h 1736414"/>
                <a:gd name="connsiteX183" fmla="*/ 5943840 w 8092778"/>
                <a:gd name="connsiteY183" fmla="*/ 1308089 h 1736414"/>
                <a:gd name="connsiteX184" fmla="*/ 5905777 w 8092778"/>
                <a:gd name="connsiteY184" fmla="*/ 1302611 h 1736414"/>
                <a:gd name="connsiteX185" fmla="*/ 5867348 w 8092778"/>
                <a:gd name="connsiteY185" fmla="*/ 1293453 h 1736414"/>
                <a:gd name="connsiteX186" fmla="*/ 5828994 w 8092778"/>
                <a:gd name="connsiteY186" fmla="*/ 1280596 h 1736414"/>
                <a:gd name="connsiteX187" fmla="*/ 5791160 w 8092778"/>
                <a:gd name="connsiteY187" fmla="*/ 1264017 h 1736414"/>
                <a:gd name="connsiteX188" fmla="*/ 5754289 w 8092778"/>
                <a:gd name="connsiteY188" fmla="*/ 1243695 h 1736414"/>
                <a:gd name="connsiteX189" fmla="*/ 5718824 w 8092778"/>
                <a:gd name="connsiteY189" fmla="*/ 1219607 h 1736414"/>
                <a:gd name="connsiteX190" fmla="*/ 5685210 w 8092778"/>
                <a:gd name="connsiteY190" fmla="*/ 1191734 h 1736414"/>
                <a:gd name="connsiteX191" fmla="*/ 5653889 w 8092778"/>
                <a:gd name="connsiteY191" fmla="*/ 1160052 h 1736414"/>
                <a:gd name="connsiteX192" fmla="*/ 5625305 w 8092778"/>
                <a:gd name="connsiteY192" fmla="*/ 1124541 h 1736414"/>
                <a:gd name="connsiteX193" fmla="*/ 5599902 w 8092778"/>
                <a:gd name="connsiteY193" fmla="*/ 1085179 h 1736414"/>
                <a:gd name="connsiteX194" fmla="*/ 5578123 w 8092778"/>
                <a:gd name="connsiteY194" fmla="*/ 1041945 h 1736414"/>
                <a:gd name="connsiteX195" fmla="*/ 5560412 w 8092778"/>
                <a:gd name="connsiteY195" fmla="*/ 994816 h 1736414"/>
                <a:gd name="connsiteX196" fmla="*/ 5547212 w 8092778"/>
                <a:gd name="connsiteY196" fmla="*/ 943772 h 1736414"/>
                <a:gd name="connsiteX197" fmla="*/ 5538966 w 8092778"/>
                <a:gd name="connsiteY197" fmla="*/ 888791 h 1736414"/>
                <a:gd name="connsiteX198" fmla="*/ 5536120 w 8092778"/>
                <a:gd name="connsiteY198" fmla="*/ 829850 h 1736414"/>
                <a:gd name="connsiteX199" fmla="*/ 5538866 w 8092778"/>
                <a:gd name="connsiteY199" fmla="*/ 770603 h 1736414"/>
                <a:gd name="connsiteX200" fmla="*/ 5546840 w 8092778"/>
                <a:gd name="connsiteY200" fmla="*/ 715393 h 1736414"/>
                <a:gd name="connsiteX201" fmla="*/ 5559644 w 8092778"/>
                <a:gd name="connsiteY201" fmla="*/ 664191 h 1736414"/>
                <a:gd name="connsiteX202" fmla="*/ 5576880 w 8092778"/>
                <a:gd name="connsiteY202" fmla="*/ 616969 h 1736414"/>
                <a:gd name="connsiteX203" fmla="*/ 5598152 w 8092778"/>
                <a:gd name="connsiteY203" fmla="*/ 573694 h 1736414"/>
                <a:gd name="connsiteX204" fmla="*/ 5623061 w 8092778"/>
                <a:gd name="connsiteY204" fmla="*/ 534339 h 1736414"/>
                <a:gd name="connsiteX205" fmla="*/ 5651211 w 8092778"/>
                <a:gd name="connsiteY205" fmla="*/ 498873 h 1736414"/>
                <a:gd name="connsiteX206" fmla="*/ 5682203 w 8092778"/>
                <a:gd name="connsiteY206" fmla="*/ 467267 h 1736414"/>
                <a:gd name="connsiteX207" fmla="*/ 5715640 w 8092778"/>
                <a:gd name="connsiteY207" fmla="*/ 439491 h 1736414"/>
                <a:gd name="connsiteX208" fmla="*/ 5751125 w 8092778"/>
                <a:gd name="connsiteY208" fmla="*/ 415514 h 1736414"/>
                <a:gd name="connsiteX209" fmla="*/ 5788260 w 8092778"/>
                <a:gd name="connsiteY209" fmla="*/ 395308 h 1736414"/>
                <a:gd name="connsiteX210" fmla="*/ 5826647 w 8092778"/>
                <a:gd name="connsiteY210" fmla="*/ 378842 h 1736414"/>
                <a:gd name="connsiteX211" fmla="*/ 5865890 w 8092778"/>
                <a:gd name="connsiteY211" fmla="*/ 366088 h 1736414"/>
                <a:gd name="connsiteX212" fmla="*/ 5905590 w 8092778"/>
                <a:gd name="connsiteY212" fmla="*/ 357014 h 1736414"/>
                <a:gd name="connsiteX213" fmla="*/ 5945351 w 8092778"/>
                <a:gd name="connsiteY213" fmla="*/ 351591 h 1736414"/>
                <a:gd name="connsiteX214" fmla="*/ 2748050 w 8092778"/>
                <a:gd name="connsiteY214" fmla="*/ 349791 h 1736414"/>
                <a:gd name="connsiteX215" fmla="*/ 2805864 w 8092778"/>
                <a:gd name="connsiteY215" fmla="*/ 353802 h 1736414"/>
                <a:gd name="connsiteX216" fmla="*/ 2859167 w 8092778"/>
                <a:gd name="connsiteY216" fmla="*/ 365252 h 1736414"/>
                <a:gd name="connsiteX217" fmla="*/ 2907754 w 8092778"/>
                <a:gd name="connsiteY217" fmla="*/ 383267 h 1736414"/>
                <a:gd name="connsiteX218" fmla="*/ 2951416 w 8092778"/>
                <a:gd name="connsiteY218" fmla="*/ 406972 h 1736414"/>
                <a:gd name="connsiteX219" fmla="*/ 2989950 w 8092778"/>
                <a:gd name="connsiteY219" fmla="*/ 435492 h 1736414"/>
                <a:gd name="connsiteX220" fmla="*/ 3023148 w 8092778"/>
                <a:gd name="connsiteY220" fmla="*/ 467953 h 1736414"/>
                <a:gd name="connsiteX221" fmla="*/ 3023148 w 8092778"/>
                <a:gd name="connsiteY221" fmla="*/ 368269 h 1736414"/>
                <a:gd name="connsiteX222" fmla="*/ 3276105 w 8092778"/>
                <a:gd name="connsiteY222" fmla="*/ 368269 h 1736414"/>
                <a:gd name="connsiteX223" fmla="*/ 3276105 w 8092778"/>
                <a:gd name="connsiteY223" fmla="*/ 467953 h 1736414"/>
                <a:gd name="connsiteX224" fmla="*/ 3276105 w 8092778"/>
                <a:gd name="connsiteY224" fmla="*/ 580600 h 1736414"/>
                <a:gd name="connsiteX225" fmla="*/ 3276105 w 8092778"/>
                <a:gd name="connsiteY225" fmla="*/ 1077261 h 1736414"/>
                <a:gd name="connsiteX226" fmla="*/ 3276105 w 8092778"/>
                <a:gd name="connsiteY226" fmla="*/ 1188030 h 1736414"/>
                <a:gd name="connsiteX227" fmla="*/ 3276105 w 8092778"/>
                <a:gd name="connsiteY227" fmla="*/ 1265587 h 1736414"/>
                <a:gd name="connsiteX228" fmla="*/ 3274403 w 8092778"/>
                <a:gd name="connsiteY228" fmla="*/ 1310979 h 1736414"/>
                <a:gd name="connsiteX229" fmla="*/ 3269310 w 8092778"/>
                <a:gd name="connsiteY229" fmla="*/ 1355140 h 1736414"/>
                <a:gd name="connsiteX230" fmla="*/ 3260845 w 8092778"/>
                <a:gd name="connsiteY230" fmla="*/ 1397873 h 1736414"/>
                <a:gd name="connsiteX231" fmla="*/ 3249030 w 8092778"/>
                <a:gd name="connsiteY231" fmla="*/ 1438983 h 1736414"/>
                <a:gd name="connsiteX232" fmla="*/ 3222175 w 8092778"/>
                <a:gd name="connsiteY232" fmla="*/ 1501924 h 1736414"/>
                <a:gd name="connsiteX233" fmla="*/ 3215429 w 8092778"/>
                <a:gd name="connsiteY233" fmla="*/ 1515548 h 1736414"/>
                <a:gd name="connsiteX234" fmla="*/ 3193684 w 8092778"/>
                <a:gd name="connsiteY234" fmla="*/ 1550611 h 1736414"/>
                <a:gd name="connsiteX235" fmla="*/ 3168669 w 8092778"/>
                <a:gd name="connsiteY235" fmla="*/ 1583265 h 1736414"/>
                <a:gd name="connsiteX236" fmla="*/ 3140404 w 8092778"/>
                <a:gd name="connsiteY236" fmla="*/ 1613315 h 1736414"/>
                <a:gd name="connsiteX237" fmla="*/ 3108911 w 8092778"/>
                <a:gd name="connsiteY237" fmla="*/ 1640564 h 1736414"/>
                <a:gd name="connsiteX238" fmla="*/ 3074208 w 8092778"/>
                <a:gd name="connsiteY238" fmla="*/ 1664817 h 1736414"/>
                <a:gd name="connsiteX239" fmla="*/ 3036317 w 8092778"/>
                <a:gd name="connsiteY239" fmla="*/ 1685876 h 1736414"/>
                <a:gd name="connsiteX240" fmla="*/ 2995257 w 8092778"/>
                <a:gd name="connsiteY240" fmla="*/ 1703547 h 1736414"/>
                <a:gd name="connsiteX241" fmla="*/ 2951049 w 8092778"/>
                <a:gd name="connsiteY241" fmla="*/ 1717632 h 1736414"/>
                <a:gd name="connsiteX242" fmla="*/ 2903713 w 8092778"/>
                <a:gd name="connsiteY242" fmla="*/ 1727936 h 1736414"/>
                <a:gd name="connsiteX243" fmla="*/ 2853270 w 8092778"/>
                <a:gd name="connsiteY243" fmla="*/ 1734262 h 1736414"/>
                <a:gd name="connsiteX244" fmla="*/ 2799739 w 8092778"/>
                <a:gd name="connsiteY244" fmla="*/ 1736414 h 1736414"/>
                <a:gd name="connsiteX245" fmla="*/ 2742452 w 8092778"/>
                <a:gd name="connsiteY245" fmla="*/ 1733933 h 1736414"/>
                <a:gd name="connsiteX246" fmla="*/ 2687902 w 8092778"/>
                <a:gd name="connsiteY246" fmla="*/ 1726719 h 1736414"/>
                <a:gd name="connsiteX247" fmla="*/ 2636209 w 8092778"/>
                <a:gd name="connsiteY247" fmla="*/ 1715120 h 1736414"/>
                <a:gd name="connsiteX248" fmla="*/ 2587494 w 8092778"/>
                <a:gd name="connsiteY248" fmla="*/ 1699481 h 1736414"/>
                <a:gd name="connsiteX249" fmla="*/ 2541883 w 8092778"/>
                <a:gd name="connsiteY249" fmla="*/ 1680150 h 1736414"/>
                <a:gd name="connsiteX250" fmla="*/ 2499496 w 8092778"/>
                <a:gd name="connsiteY250" fmla="*/ 1657471 h 1736414"/>
                <a:gd name="connsiteX251" fmla="*/ 2460455 w 8092778"/>
                <a:gd name="connsiteY251" fmla="*/ 1631792 h 1736414"/>
                <a:gd name="connsiteX252" fmla="*/ 2424882 w 8092778"/>
                <a:gd name="connsiteY252" fmla="*/ 1603459 h 1736414"/>
                <a:gd name="connsiteX253" fmla="*/ 2392900 w 8092778"/>
                <a:gd name="connsiteY253" fmla="*/ 1572819 h 1736414"/>
                <a:gd name="connsiteX254" fmla="*/ 2364630 w 8092778"/>
                <a:gd name="connsiteY254" fmla="*/ 1540217 h 1736414"/>
                <a:gd name="connsiteX255" fmla="*/ 2340195 w 8092778"/>
                <a:gd name="connsiteY255" fmla="*/ 1506000 h 1736414"/>
                <a:gd name="connsiteX256" fmla="*/ 2319717 w 8092778"/>
                <a:gd name="connsiteY256" fmla="*/ 1470514 h 1736414"/>
                <a:gd name="connsiteX257" fmla="*/ 2543123 w 8092778"/>
                <a:gd name="connsiteY257" fmla="*/ 1344989 h 1736414"/>
                <a:gd name="connsiteX258" fmla="*/ 2565962 w 8092778"/>
                <a:gd name="connsiteY258" fmla="*/ 1383913 h 1736414"/>
                <a:gd name="connsiteX259" fmla="*/ 2593356 w 8092778"/>
                <a:gd name="connsiteY259" fmla="*/ 1418089 h 1736414"/>
                <a:gd name="connsiteX260" fmla="*/ 2625333 w 8092778"/>
                <a:gd name="connsiteY260" fmla="*/ 1447065 h 1736414"/>
                <a:gd name="connsiteX261" fmla="*/ 2661928 w 8092778"/>
                <a:gd name="connsiteY261" fmla="*/ 1470388 h 1736414"/>
                <a:gd name="connsiteX262" fmla="*/ 2703172 w 8092778"/>
                <a:gd name="connsiteY262" fmla="*/ 1487607 h 1736414"/>
                <a:gd name="connsiteX263" fmla="*/ 2749098 w 8092778"/>
                <a:gd name="connsiteY263" fmla="*/ 1498269 h 1736414"/>
                <a:gd name="connsiteX264" fmla="*/ 2799739 w 8092778"/>
                <a:gd name="connsiteY264" fmla="*/ 1501924 h 1736414"/>
                <a:gd name="connsiteX265" fmla="*/ 2848569 w 8092778"/>
                <a:gd name="connsiteY265" fmla="*/ 1497088 h 1736414"/>
                <a:gd name="connsiteX266" fmla="*/ 2892292 w 8092778"/>
                <a:gd name="connsiteY266" fmla="*/ 1483316 h 1736414"/>
                <a:gd name="connsiteX267" fmla="*/ 2930474 w 8092778"/>
                <a:gd name="connsiteY267" fmla="*/ 1461712 h 1736414"/>
                <a:gd name="connsiteX268" fmla="*/ 2962684 w 8092778"/>
                <a:gd name="connsiteY268" fmla="*/ 1433379 h 1736414"/>
                <a:gd name="connsiteX269" fmla="*/ 2988489 w 8092778"/>
                <a:gd name="connsiteY269" fmla="*/ 1399421 h 1736414"/>
                <a:gd name="connsiteX270" fmla="*/ 3007456 w 8092778"/>
                <a:gd name="connsiteY270" fmla="*/ 1360942 h 1736414"/>
                <a:gd name="connsiteX271" fmla="*/ 3019153 w 8092778"/>
                <a:gd name="connsiteY271" fmla="*/ 1319044 h 1736414"/>
                <a:gd name="connsiteX272" fmla="*/ 3023045 w 8092778"/>
                <a:gd name="connsiteY272" fmla="*/ 1275974 h 1736414"/>
                <a:gd name="connsiteX273" fmla="*/ 3023148 w 8092778"/>
                <a:gd name="connsiteY273" fmla="*/ 1188030 h 1736414"/>
                <a:gd name="connsiteX274" fmla="*/ 2989678 w 8092778"/>
                <a:gd name="connsiteY274" fmla="*/ 1222061 h 1736414"/>
                <a:gd name="connsiteX275" fmla="*/ 2950465 w 8092778"/>
                <a:gd name="connsiteY275" fmla="*/ 1251633 h 1736414"/>
                <a:gd name="connsiteX276" fmla="*/ 2905918 w 8092778"/>
                <a:gd name="connsiteY276" fmla="*/ 1275974 h 1736414"/>
                <a:gd name="connsiteX277" fmla="*/ 2856446 w 8092778"/>
                <a:gd name="connsiteY277" fmla="*/ 1294315 h 1736414"/>
                <a:gd name="connsiteX278" fmla="*/ 2802459 w 8092778"/>
                <a:gd name="connsiteY278" fmla="*/ 1305884 h 1736414"/>
                <a:gd name="connsiteX279" fmla="*/ 2744367 w 8092778"/>
                <a:gd name="connsiteY279" fmla="*/ 1309911 h 1736414"/>
                <a:gd name="connsiteX280" fmla="*/ 2707116 w 8092778"/>
                <a:gd name="connsiteY280" fmla="*/ 1308090 h 1736414"/>
                <a:gd name="connsiteX281" fmla="*/ 2669055 w 8092778"/>
                <a:gd name="connsiteY281" fmla="*/ 1302612 h 1736414"/>
                <a:gd name="connsiteX282" fmla="*/ 2630626 w 8092778"/>
                <a:gd name="connsiteY282" fmla="*/ 1293454 h 1736414"/>
                <a:gd name="connsiteX283" fmla="*/ 2592271 w 8092778"/>
                <a:gd name="connsiteY283" fmla="*/ 1280597 h 1736414"/>
                <a:gd name="connsiteX284" fmla="*/ 2554438 w 8092778"/>
                <a:gd name="connsiteY284" fmla="*/ 1264018 h 1736414"/>
                <a:gd name="connsiteX285" fmla="*/ 2517567 w 8092778"/>
                <a:gd name="connsiteY285" fmla="*/ 1243696 h 1736414"/>
                <a:gd name="connsiteX286" fmla="*/ 2482103 w 8092778"/>
                <a:gd name="connsiteY286" fmla="*/ 1219608 h 1736414"/>
                <a:gd name="connsiteX287" fmla="*/ 2448489 w 8092778"/>
                <a:gd name="connsiteY287" fmla="*/ 1191735 h 1736414"/>
                <a:gd name="connsiteX288" fmla="*/ 2417168 w 8092778"/>
                <a:gd name="connsiteY288" fmla="*/ 1160053 h 1736414"/>
                <a:gd name="connsiteX289" fmla="*/ 2388584 w 8092778"/>
                <a:gd name="connsiteY289" fmla="*/ 1124542 h 1736414"/>
                <a:gd name="connsiteX290" fmla="*/ 2363182 w 8092778"/>
                <a:gd name="connsiteY290" fmla="*/ 1085180 h 1736414"/>
                <a:gd name="connsiteX291" fmla="*/ 2341403 w 8092778"/>
                <a:gd name="connsiteY291" fmla="*/ 1041946 h 1736414"/>
                <a:gd name="connsiteX292" fmla="*/ 2323692 w 8092778"/>
                <a:gd name="connsiteY292" fmla="*/ 994817 h 1736414"/>
                <a:gd name="connsiteX293" fmla="*/ 2310492 w 8092778"/>
                <a:gd name="connsiteY293" fmla="*/ 943773 h 1736414"/>
                <a:gd name="connsiteX294" fmla="*/ 2302246 w 8092778"/>
                <a:gd name="connsiteY294" fmla="*/ 888791 h 1736414"/>
                <a:gd name="connsiteX295" fmla="*/ 2299400 w 8092778"/>
                <a:gd name="connsiteY295" fmla="*/ 829851 h 1736414"/>
                <a:gd name="connsiteX296" fmla="*/ 2302146 w 8092778"/>
                <a:gd name="connsiteY296" fmla="*/ 770603 h 1736414"/>
                <a:gd name="connsiteX297" fmla="*/ 2310120 w 8092778"/>
                <a:gd name="connsiteY297" fmla="*/ 715393 h 1736414"/>
                <a:gd name="connsiteX298" fmla="*/ 2322923 w 8092778"/>
                <a:gd name="connsiteY298" fmla="*/ 664191 h 1736414"/>
                <a:gd name="connsiteX299" fmla="*/ 2340160 w 8092778"/>
                <a:gd name="connsiteY299" fmla="*/ 616969 h 1736414"/>
                <a:gd name="connsiteX300" fmla="*/ 2361431 w 8092778"/>
                <a:gd name="connsiteY300" fmla="*/ 573694 h 1736414"/>
                <a:gd name="connsiteX301" fmla="*/ 2386340 w 8092778"/>
                <a:gd name="connsiteY301" fmla="*/ 534339 h 1736414"/>
                <a:gd name="connsiteX302" fmla="*/ 2414489 w 8092778"/>
                <a:gd name="connsiteY302" fmla="*/ 498873 h 1736414"/>
                <a:gd name="connsiteX303" fmla="*/ 2445481 w 8092778"/>
                <a:gd name="connsiteY303" fmla="*/ 467267 h 1736414"/>
                <a:gd name="connsiteX304" fmla="*/ 2478918 w 8092778"/>
                <a:gd name="connsiteY304" fmla="*/ 439491 h 1736414"/>
                <a:gd name="connsiteX305" fmla="*/ 2514402 w 8092778"/>
                <a:gd name="connsiteY305" fmla="*/ 415514 h 1736414"/>
                <a:gd name="connsiteX306" fmla="*/ 2551537 w 8092778"/>
                <a:gd name="connsiteY306" fmla="*/ 395308 h 1736414"/>
                <a:gd name="connsiteX307" fmla="*/ 2589925 w 8092778"/>
                <a:gd name="connsiteY307" fmla="*/ 378842 h 1736414"/>
                <a:gd name="connsiteX308" fmla="*/ 2629167 w 8092778"/>
                <a:gd name="connsiteY308" fmla="*/ 366088 h 1736414"/>
                <a:gd name="connsiteX309" fmla="*/ 2668867 w 8092778"/>
                <a:gd name="connsiteY309" fmla="*/ 357014 h 1736414"/>
                <a:gd name="connsiteX310" fmla="*/ 2708627 w 8092778"/>
                <a:gd name="connsiteY310" fmla="*/ 351591 h 1736414"/>
                <a:gd name="connsiteX311" fmla="*/ 1757462 w 8092778"/>
                <a:gd name="connsiteY311" fmla="*/ 349791 h 1736414"/>
                <a:gd name="connsiteX312" fmla="*/ 1806642 w 8092778"/>
                <a:gd name="connsiteY312" fmla="*/ 352261 h 1736414"/>
                <a:gd name="connsiteX313" fmla="*/ 1854336 w 8092778"/>
                <a:gd name="connsiteY313" fmla="*/ 359513 h 1736414"/>
                <a:gd name="connsiteX314" fmla="*/ 1900309 w 8092778"/>
                <a:gd name="connsiteY314" fmla="*/ 371308 h 1736414"/>
                <a:gd name="connsiteX315" fmla="*/ 1944331 w 8092778"/>
                <a:gd name="connsiteY315" fmla="*/ 387410 h 1736414"/>
                <a:gd name="connsiteX316" fmla="*/ 1986167 w 8092778"/>
                <a:gd name="connsiteY316" fmla="*/ 407579 h 1736414"/>
                <a:gd name="connsiteX317" fmla="*/ 2025586 w 8092778"/>
                <a:gd name="connsiteY317" fmla="*/ 431578 h 1736414"/>
                <a:gd name="connsiteX318" fmla="*/ 2062354 w 8092778"/>
                <a:gd name="connsiteY318" fmla="*/ 459169 h 1736414"/>
                <a:gd name="connsiteX319" fmla="*/ 2096240 w 8092778"/>
                <a:gd name="connsiteY319" fmla="*/ 490113 h 1736414"/>
                <a:gd name="connsiteX320" fmla="*/ 2127010 w 8092778"/>
                <a:gd name="connsiteY320" fmla="*/ 524174 h 1736414"/>
                <a:gd name="connsiteX321" fmla="*/ 2154432 w 8092778"/>
                <a:gd name="connsiteY321" fmla="*/ 561112 h 1736414"/>
                <a:gd name="connsiteX322" fmla="*/ 2171734 w 8092778"/>
                <a:gd name="connsiteY322" fmla="*/ 589834 h 1736414"/>
                <a:gd name="connsiteX323" fmla="*/ 2178274 w 8092778"/>
                <a:gd name="connsiteY323" fmla="*/ 600690 h 1736414"/>
                <a:gd name="connsiteX324" fmla="*/ 2198302 w 8092778"/>
                <a:gd name="connsiteY324" fmla="*/ 642670 h 1736414"/>
                <a:gd name="connsiteX325" fmla="*/ 2214284 w 8092778"/>
                <a:gd name="connsiteY325" fmla="*/ 686815 h 1736414"/>
                <a:gd name="connsiteX326" fmla="*/ 2225988 w 8092778"/>
                <a:gd name="connsiteY326" fmla="*/ 732885 h 1736414"/>
                <a:gd name="connsiteX327" fmla="*/ 2233181 w 8092778"/>
                <a:gd name="connsiteY327" fmla="*/ 780643 h 1736414"/>
                <a:gd name="connsiteX328" fmla="*/ 2235631 w 8092778"/>
                <a:gd name="connsiteY328" fmla="*/ 829850 h 1736414"/>
                <a:gd name="connsiteX329" fmla="*/ 2233181 w 8092778"/>
                <a:gd name="connsiteY329" fmla="*/ 879052 h 1736414"/>
                <a:gd name="connsiteX330" fmla="*/ 2225988 w 8092778"/>
                <a:gd name="connsiteY330" fmla="*/ 926806 h 1736414"/>
                <a:gd name="connsiteX331" fmla="*/ 2214284 w 8092778"/>
                <a:gd name="connsiteY331" fmla="*/ 972873 h 1736414"/>
                <a:gd name="connsiteX332" fmla="*/ 2198302 w 8092778"/>
                <a:gd name="connsiteY332" fmla="*/ 1017015 h 1736414"/>
                <a:gd name="connsiteX333" fmla="*/ 2171723 w 8092778"/>
                <a:gd name="connsiteY333" fmla="*/ 1069869 h 1736414"/>
                <a:gd name="connsiteX334" fmla="*/ 2154432 w 8092778"/>
                <a:gd name="connsiteY334" fmla="*/ 1098573 h 1736414"/>
                <a:gd name="connsiteX335" fmla="*/ 2127010 w 8092778"/>
                <a:gd name="connsiteY335" fmla="*/ 1135512 h 1736414"/>
                <a:gd name="connsiteX336" fmla="*/ 2096240 w 8092778"/>
                <a:gd name="connsiteY336" fmla="*/ 1169574 h 1736414"/>
                <a:gd name="connsiteX337" fmla="*/ 2062354 w 8092778"/>
                <a:gd name="connsiteY337" fmla="*/ 1200520 h 1736414"/>
                <a:gd name="connsiteX338" fmla="*/ 2025586 w 8092778"/>
                <a:gd name="connsiteY338" fmla="*/ 1228113 h 1736414"/>
                <a:gd name="connsiteX339" fmla="*/ 1986167 w 8092778"/>
                <a:gd name="connsiteY339" fmla="*/ 1252115 h 1736414"/>
                <a:gd name="connsiteX340" fmla="*/ 1944331 w 8092778"/>
                <a:gd name="connsiteY340" fmla="*/ 1272286 h 1736414"/>
                <a:gd name="connsiteX341" fmla="*/ 1900309 w 8092778"/>
                <a:gd name="connsiteY341" fmla="*/ 1288390 h 1736414"/>
                <a:gd name="connsiteX342" fmla="*/ 1854336 w 8092778"/>
                <a:gd name="connsiteY342" fmla="*/ 1300187 h 1736414"/>
                <a:gd name="connsiteX343" fmla="*/ 1806642 w 8092778"/>
                <a:gd name="connsiteY343" fmla="*/ 1307440 h 1736414"/>
                <a:gd name="connsiteX344" fmla="*/ 1757462 w 8092778"/>
                <a:gd name="connsiteY344" fmla="*/ 1309910 h 1736414"/>
                <a:gd name="connsiteX345" fmla="*/ 1708274 w 8092778"/>
                <a:gd name="connsiteY345" fmla="*/ 1307440 h 1736414"/>
                <a:gd name="connsiteX346" fmla="*/ 1660575 w 8092778"/>
                <a:gd name="connsiteY346" fmla="*/ 1300187 h 1736414"/>
                <a:gd name="connsiteX347" fmla="*/ 1614597 w 8092778"/>
                <a:gd name="connsiteY347" fmla="*/ 1288390 h 1736414"/>
                <a:gd name="connsiteX348" fmla="*/ 1570571 w 8092778"/>
                <a:gd name="connsiteY348" fmla="*/ 1272286 h 1736414"/>
                <a:gd name="connsiteX349" fmla="*/ 1528730 w 8092778"/>
                <a:gd name="connsiteY349" fmla="*/ 1252115 h 1736414"/>
                <a:gd name="connsiteX350" fmla="*/ 1489307 w 8092778"/>
                <a:gd name="connsiteY350" fmla="*/ 1228113 h 1736414"/>
                <a:gd name="connsiteX351" fmla="*/ 1452536 w 8092778"/>
                <a:gd name="connsiteY351" fmla="*/ 1200520 h 1736414"/>
                <a:gd name="connsiteX352" fmla="*/ 1418647 w 8092778"/>
                <a:gd name="connsiteY352" fmla="*/ 1169574 h 1736414"/>
                <a:gd name="connsiteX353" fmla="*/ 1387874 w 8092778"/>
                <a:gd name="connsiteY353" fmla="*/ 1135512 h 1736414"/>
                <a:gd name="connsiteX354" fmla="*/ 1360450 w 8092778"/>
                <a:gd name="connsiteY354" fmla="*/ 1098573 h 1736414"/>
                <a:gd name="connsiteX355" fmla="*/ 1336606 w 8092778"/>
                <a:gd name="connsiteY355" fmla="*/ 1058994 h 1736414"/>
                <a:gd name="connsiteX356" fmla="*/ 1316577 w 8092778"/>
                <a:gd name="connsiteY356" fmla="*/ 1017015 h 1736414"/>
                <a:gd name="connsiteX357" fmla="*/ 1300593 w 8092778"/>
                <a:gd name="connsiteY357" fmla="*/ 972873 h 1736414"/>
                <a:gd name="connsiteX358" fmla="*/ 1288888 w 8092778"/>
                <a:gd name="connsiteY358" fmla="*/ 926806 h 1736414"/>
                <a:gd name="connsiteX359" fmla="*/ 1281695 w 8092778"/>
                <a:gd name="connsiteY359" fmla="*/ 879052 h 1736414"/>
                <a:gd name="connsiteX360" fmla="*/ 1279246 w 8092778"/>
                <a:gd name="connsiteY360" fmla="*/ 829850 h 1736414"/>
                <a:gd name="connsiteX361" fmla="*/ 1281695 w 8092778"/>
                <a:gd name="connsiteY361" fmla="*/ 780643 h 1736414"/>
                <a:gd name="connsiteX362" fmla="*/ 1288888 w 8092778"/>
                <a:gd name="connsiteY362" fmla="*/ 732885 h 1736414"/>
                <a:gd name="connsiteX363" fmla="*/ 1300593 w 8092778"/>
                <a:gd name="connsiteY363" fmla="*/ 686815 h 1736414"/>
                <a:gd name="connsiteX364" fmla="*/ 1316577 w 8092778"/>
                <a:gd name="connsiteY364" fmla="*/ 642670 h 1736414"/>
                <a:gd name="connsiteX365" fmla="*/ 1336606 w 8092778"/>
                <a:gd name="connsiteY365" fmla="*/ 600690 h 1736414"/>
                <a:gd name="connsiteX366" fmla="*/ 1360450 w 8092778"/>
                <a:gd name="connsiteY366" fmla="*/ 561112 h 1736414"/>
                <a:gd name="connsiteX367" fmla="*/ 1387874 w 8092778"/>
                <a:gd name="connsiteY367" fmla="*/ 524174 h 1736414"/>
                <a:gd name="connsiteX368" fmla="*/ 1418647 w 8092778"/>
                <a:gd name="connsiteY368" fmla="*/ 490113 h 1736414"/>
                <a:gd name="connsiteX369" fmla="*/ 1452536 w 8092778"/>
                <a:gd name="connsiteY369" fmla="*/ 459169 h 1736414"/>
                <a:gd name="connsiteX370" fmla="*/ 1489307 w 8092778"/>
                <a:gd name="connsiteY370" fmla="*/ 431578 h 1736414"/>
                <a:gd name="connsiteX371" fmla="*/ 1528730 w 8092778"/>
                <a:gd name="connsiteY371" fmla="*/ 407579 h 1736414"/>
                <a:gd name="connsiteX372" fmla="*/ 1570571 w 8092778"/>
                <a:gd name="connsiteY372" fmla="*/ 387410 h 1736414"/>
                <a:gd name="connsiteX373" fmla="*/ 1614597 w 8092778"/>
                <a:gd name="connsiteY373" fmla="*/ 371308 h 1736414"/>
                <a:gd name="connsiteX374" fmla="*/ 1660575 w 8092778"/>
                <a:gd name="connsiteY374" fmla="*/ 359513 h 1736414"/>
                <a:gd name="connsiteX375" fmla="*/ 1708274 w 8092778"/>
                <a:gd name="connsiteY375" fmla="*/ 352261 h 1736414"/>
                <a:gd name="connsiteX376" fmla="*/ 3883140 w 8092778"/>
                <a:gd name="connsiteY376" fmla="*/ 349780 h 1736414"/>
                <a:gd name="connsiteX377" fmla="*/ 3931859 w 8092778"/>
                <a:gd name="connsiteY377" fmla="*/ 352251 h 1736414"/>
                <a:gd name="connsiteX378" fmla="*/ 3977376 w 8092778"/>
                <a:gd name="connsiteY378" fmla="*/ 359589 h 1736414"/>
                <a:gd name="connsiteX379" fmla="*/ 4019568 w 8092778"/>
                <a:gd name="connsiteY379" fmla="*/ 371677 h 1736414"/>
                <a:gd name="connsiteX380" fmla="*/ 4058317 w 8092778"/>
                <a:gd name="connsiteY380" fmla="*/ 388400 h 1736414"/>
                <a:gd name="connsiteX381" fmla="*/ 4093501 w 8092778"/>
                <a:gd name="connsiteY381" fmla="*/ 409640 h 1736414"/>
                <a:gd name="connsiteX382" fmla="*/ 4124999 w 8092778"/>
                <a:gd name="connsiteY382" fmla="*/ 435282 h 1736414"/>
                <a:gd name="connsiteX383" fmla="*/ 4157193 w 8092778"/>
                <a:gd name="connsiteY383" fmla="*/ 471672 h 1736414"/>
                <a:gd name="connsiteX384" fmla="*/ 4176453 w 8092778"/>
                <a:gd name="connsiteY384" fmla="*/ 499307 h 1736414"/>
                <a:gd name="connsiteX385" fmla="*/ 4196166 w 8092778"/>
                <a:gd name="connsiteY385" fmla="*/ 537458 h 1736414"/>
                <a:gd name="connsiteX386" fmla="*/ 4206644 w 8092778"/>
                <a:gd name="connsiteY386" fmla="*/ 565829 h 1736414"/>
                <a:gd name="connsiteX387" fmla="*/ 4211709 w 8092778"/>
                <a:gd name="connsiteY387" fmla="*/ 579547 h 1736414"/>
                <a:gd name="connsiteX388" fmla="*/ 4222961 w 8092778"/>
                <a:gd name="connsiteY388" fmla="*/ 625457 h 1736414"/>
                <a:gd name="connsiteX389" fmla="*/ 4229801 w 8092778"/>
                <a:gd name="connsiteY389" fmla="*/ 675072 h 1736414"/>
                <a:gd name="connsiteX390" fmla="*/ 4232021 w 8092778"/>
                <a:gd name="connsiteY390" fmla="*/ 726255 h 1736414"/>
                <a:gd name="connsiteX391" fmla="*/ 4232108 w 8092778"/>
                <a:gd name="connsiteY391" fmla="*/ 1291421 h 1736414"/>
                <a:gd name="connsiteX392" fmla="*/ 3975454 w 8092778"/>
                <a:gd name="connsiteY392" fmla="*/ 1291421 h 1736414"/>
                <a:gd name="connsiteX393" fmla="*/ 3975454 w 8092778"/>
                <a:gd name="connsiteY393" fmla="*/ 761526 h 1736414"/>
                <a:gd name="connsiteX394" fmla="*/ 3970692 w 8092778"/>
                <a:gd name="connsiteY394" fmla="*/ 704084 h 1736414"/>
                <a:gd name="connsiteX395" fmla="*/ 3956443 w 8092778"/>
                <a:gd name="connsiteY395" fmla="*/ 655819 h 1736414"/>
                <a:gd name="connsiteX396" fmla="*/ 3932757 w 8092778"/>
                <a:gd name="connsiteY396" fmla="*/ 617296 h 1736414"/>
                <a:gd name="connsiteX397" fmla="*/ 3899687 w 8092778"/>
                <a:gd name="connsiteY397" fmla="*/ 589080 h 1736414"/>
                <a:gd name="connsiteX398" fmla="*/ 3857285 w 8092778"/>
                <a:gd name="connsiteY398" fmla="*/ 571736 h 1736414"/>
                <a:gd name="connsiteX399" fmla="*/ 3805603 w 8092778"/>
                <a:gd name="connsiteY399" fmla="*/ 565829 h 1736414"/>
                <a:gd name="connsiteX400" fmla="*/ 3765660 w 8092778"/>
                <a:gd name="connsiteY400" fmla="*/ 569962 h 1736414"/>
                <a:gd name="connsiteX401" fmla="*/ 3728848 w 8092778"/>
                <a:gd name="connsiteY401" fmla="*/ 582619 h 1736414"/>
                <a:gd name="connsiteX402" fmla="*/ 3696265 w 8092778"/>
                <a:gd name="connsiteY402" fmla="*/ 604189 h 1736414"/>
                <a:gd name="connsiteX403" fmla="*/ 3669011 w 8092778"/>
                <a:gd name="connsiteY403" fmla="*/ 635060 h 1736414"/>
                <a:gd name="connsiteX404" fmla="*/ 3648183 w 8092778"/>
                <a:gd name="connsiteY404" fmla="*/ 675619 h 1736414"/>
                <a:gd name="connsiteX405" fmla="*/ 3634881 w 8092778"/>
                <a:gd name="connsiteY405" fmla="*/ 726255 h 1736414"/>
                <a:gd name="connsiteX406" fmla="*/ 3630203 w 8092778"/>
                <a:gd name="connsiteY406" fmla="*/ 787355 h 1736414"/>
                <a:gd name="connsiteX407" fmla="*/ 3630203 w 8092778"/>
                <a:gd name="connsiteY407" fmla="*/ 1291421 h 1736414"/>
                <a:gd name="connsiteX408" fmla="*/ 3377236 w 8092778"/>
                <a:gd name="connsiteY408" fmla="*/ 1291421 h 1736414"/>
                <a:gd name="connsiteX409" fmla="*/ 3377236 w 8092778"/>
                <a:gd name="connsiteY409" fmla="*/ 368254 h 1736414"/>
                <a:gd name="connsiteX410" fmla="*/ 3628364 w 8092778"/>
                <a:gd name="connsiteY410" fmla="*/ 368254 h 1736414"/>
                <a:gd name="connsiteX411" fmla="*/ 3628364 w 8092778"/>
                <a:gd name="connsiteY411" fmla="*/ 471672 h 1736414"/>
                <a:gd name="connsiteX412" fmla="*/ 3660441 w 8092778"/>
                <a:gd name="connsiteY412" fmla="*/ 436348 h 1736414"/>
                <a:gd name="connsiteX413" fmla="*/ 3697286 w 8092778"/>
                <a:gd name="connsiteY413" fmla="*/ 406413 h 1736414"/>
                <a:gd name="connsiteX414" fmla="*/ 3738439 w 8092778"/>
                <a:gd name="connsiteY414" fmla="*/ 382327 h 1736414"/>
                <a:gd name="connsiteX415" fmla="*/ 3783440 w 8092778"/>
                <a:gd name="connsiteY415" fmla="*/ 364553 h 1736414"/>
                <a:gd name="connsiteX416" fmla="*/ 3831827 w 8092778"/>
                <a:gd name="connsiteY416" fmla="*/ 353550 h 1736414"/>
                <a:gd name="connsiteX417" fmla="*/ 4342105 w 8092778"/>
                <a:gd name="connsiteY417" fmla="*/ 64577 h 1736414"/>
                <a:gd name="connsiteX418" fmla="*/ 4595077 w 8092778"/>
                <a:gd name="connsiteY418" fmla="*/ 64577 h 1736414"/>
                <a:gd name="connsiteX419" fmla="*/ 4595077 w 8092778"/>
                <a:gd name="connsiteY419" fmla="*/ 294232 h 1736414"/>
                <a:gd name="connsiteX420" fmla="*/ 4342105 w 8092778"/>
                <a:gd name="connsiteY420" fmla="*/ 294232 h 1736414"/>
                <a:gd name="connsiteX421" fmla="*/ 7666286 w 8092778"/>
                <a:gd name="connsiteY421" fmla="*/ 63714 h 1736414"/>
                <a:gd name="connsiteX422" fmla="*/ 7919244 w 8092778"/>
                <a:gd name="connsiteY422" fmla="*/ 63714 h 1736414"/>
                <a:gd name="connsiteX423" fmla="*/ 7919244 w 8092778"/>
                <a:gd name="connsiteY423" fmla="*/ 368270 h 1736414"/>
                <a:gd name="connsiteX424" fmla="*/ 8092778 w 8092778"/>
                <a:gd name="connsiteY424" fmla="*/ 368270 h 1736414"/>
                <a:gd name="connsiteX425" fmla="*/ 8092778 w 8092778"/>
                <a:gd name="connsiteY425" fmla="*/ 595373 h 1736414"/>
                <a:gd name="connsiteX426" fmla="*/ 7919244 w 8092778"/>
                <a:gd name="connsiteY426" fmla="*/ 595373 h 1736414"/>
                <a:gd name="connsiteX427" fmla="*/ 7919305 w 8092778"/>
                <a:gd name="connsiteY427" fmla="*/ 890760 h 1736414"/>
                <a:gd name="connsiteX428" fmla="*/ 7921330 w 8092778"/>
                <a:gd name="connsiteY428" fmla="*/ 951250 h 1736414"/>
                <a:gd name="connsiteX429" fmla="*/ 7929775 w 8092778"/>
                <a:gd name="connsiteY429" fmla="*/ 996019 h 1736414"/>
                <a:gd name="connsiteX430" fmla="*/ 7947861 w 8092778"/>
                <a:gd name="connsiteY430" fmla="*/ 1026020 h 1736414"/>
                <a:gd name="connsiteX431" fmla="*/ 7978869 w 8092778"/>
                <a:gd name="connsiteY431" fmla="*/ 1044021 h 1736414"/>
                <a:gd name="connsiteX432" fmla="*/ 8026081 w 8092778"/>
                <a:gd name="connsiteY432" fmla="*/ 1052791 h 1736414"/>
                <a:gd name="connsiteX433" fmla="*/ 8092778 w 8092778"/>
                <a:gd name="connsiteY433" fmla="*/ 1055099 h 1736414"/>
                <a:gd name="connsiteX434" fmla="*/ 8092778 w 8092778"/>
                <a:gd name="connsiteY434" fmla="*/ 1291432 h 1736414"/>
                <a:gd name="connsiteX435" fmla="*/ 8055872 w 8092778"/>
                <a:gd name="connsiteY435" fmla="*/ 1291432 h 1736414"/>
                <a:gd name="connsiteX436" fmla="*/ 7995953 w 8092778"/>
                <a:gd name="connsiteY436" fmla="*/ 1289870 h 1736414"/>
                <a:gd name="connsiteX437" fmla="*/ 7941858 w 8092778"/>
                <a:gd name="connsiteY437" fmla="*/ 1285034 h 1736414"/>
                <a:gd name="connsiteX438" fmla="*/ 7893367 w 8092778"/>
                <a:gd name="connsiteY438" fmla="*/ 1276702 h 1736414"/>
                <a:gd name="connsiteX439" fmla="*/ 7850257 w 8092778"/>
                <a:gd name="connsiteY439" fmla="*/ 1264652 h 1736414"/>
                <a:gd name="connsiteX440" fmla="*/ 7812307 w 8092778"/>
                <a:gd name="connsiteY440" fmla="*/ 1248662 h 1736414"/>
                <a:gd name="connsiteX441" fmla="*/ 7779293 w 8092778"/>
                <a:gd name="connsiteY441" fmla="*/ 1228510 h 1736414"/>
                <a:gd name="connsiteX442" fmla="*/ 7727189 w 8092778"/>
                <a:gd name="connsiteY442" fmla="*/ 1174828 h 1736414"/>
                <a:gd name="connsiteX443" fmla="*/ 7707655 w 8092778"/>
                <a:gd name="connsiteY443" fmla="*/ 1140853 h 1736414"/>
                <a:gd name="connsiteX444" fmla="*/ 7692171 w 8092778"/>
                <a:gd name="connsiteY444" fmla="*/ 1101827 h 1736414"/>
                <a:gd name="connsiteX445" fmla="*/ 7680513 w 8092778"/>
                <a:gd name="connsiteY445" fmla="*/ 1057527 h 1736414"/>
                <a:gd name="connsiteX446" fmla="*/ 7672462 w 8092778"/>
                <a:gd name="connsiteY446" fmla="*/ 1007731 h 1736414"/>
                <a:gd name="connsiteX447" fmla="*/ 7667793 w 8092778"/>
                <a:gd name="connsiteY447" fmla="*/ 952216 h 1736414"/>
                <a:gd name="connsiteX448" fmla="*/ 7666286 w 8092778"/>
                <a:gd name="connsiteY448" fmla="*/ 890760 h 1736414"/>
                <a:gd name="connsiteX449" fmla="*/ 7666286 w 8092778"/>
                <a:gd name="connsiteY449" fmla="*/ 595373 h 1736414"/>
                <a:gd name="connsiteX450" fmla="*/ 7509367 w 8092778"/>
                <a:gd name="connsiteY450" fmla="*/ 595373 h 1736414"/>
                <a:gd name="connsiteX451" fmla="*/ 7509367 w 8092778"/>
                <a:gd name="connsiteY451" fmla="*/ 368270 h 1736414"/>
                <a:gd name="connsiteX452" fmla="*/ 7666286 w 8092778"/>
                <a:gd name="connsiteY452" fmla="*/ 368270 h 1736414"/>
                <a:gd name="connsiteX453" fmla="*/ 658826 w 8092778"/>
                <a:gd name="connsiteY453" fmla="*/ 0 h 1736414"/>
                <a:gd name="connsiteX454" fmla="*/ 708801 w 8092778"/>
                <a:gd name="connsiteY454" fmla="*/ 1806 h 1736414"/>
                <a:gd name="connsiteX455" fmla="*/ 757864 w 8092778"/>
                <a:gd name="connsiteY455" fmla="*/ 7168 h 1736414"/>
                <a:gd name="connsiteX456" fmla="*/ 805865 w 8092778"/>
                <a:gd name="connsiteY456" fmla="*/ 16001 h 1736414"/>
                <a:gd name="connsiteX457" fmla="*/ 852655 w 8092778"/>
                <a:gd name="connsiteY457" fmla="*/ 28222 h 1736414"/>
                <a:gd name="connsiteX458" fmla="*/ 898084 w 8092778"/>
                <a:gd name="connsiteY458" fmla="*/ 43744 h 1736414"/>
                <a:gd name="connsiteX459" fmla="*/ 942003 w 8092778"/>
                <a:gd name="connsiteY459" fmla="*/ 62485 h 1736414"/>
                <a:gd name="connsiteX460" fmla="*/ 984263 w 8092778"/>
                <a:gd name="connsiteY460" fmla="*/ 84358 h 1736414"/>
                <a:gd name="connsiteX461" fmla="*/ 1024715 w 8092778"/>
                <a:gd name="connsiteY461" fmla="*/ 109281 h 1736414"/>
                <a:gd name="connsiteX462" fmla="*/ 1063208 w 8092778"/>
                <a:gd name="connsiteY462" fmla="*/ 137167 h 1736414"/>
                <a:gd name="connsiteX463" fmla="*/ 1099595 w 8092778"/>
                <a:gd name="connsiteY463" fmla="*/ 167933 h 1736414"/>
                <a:gd name="connsiteX464" fmla="*/ 1133724 w 8092778"/>
                <a:gd name="connsiteY464" fmla="*/ 201495 h 1736414"/>
                <a:gd name="connsiteX465" fmla="*/ 1165448 w 8092778"/>
                <a:gd name="connsiteY465" fmla="*/ 237766 h 1736414"/>
                <a:gd name="connsiteX466" fmla="*/ 1177163 w 8092778"/>
                <a:gd name="connsiteY466" fmla="*/ 253389 h 1736414"/>
                <a:gd name="connsiteX467" fmla="*/ 1194581 w 8092778"/>
                <a:gd name="connsiteY467" fmla="*/ 276616 h 1736414"/>
                <a:gd name="connsiteX468" fmla="*/ 1221081 w 8092778"/>
                <a:gd name="connsiteY468" fmla="*/ 318103 h 1736414"/>
                <a:gd name="connsiteX469" fmla="*/ 1224849 w 8092778"/>
                <a:gd name="connsiteY469" fmla="*/ 324543 h 1736414"/>
                <a:gd name="connsiteX470" fmla="*/ 999717 w 8092778"/>
                <a:gd name="connsiteY470" fmla="*/ 468471 h 1736414"/>
                <a:gd name="connsiteX471" fmla="*/ 995757 w 8092778"/>
                <a:gd name="connsiteY471" fmla="*/ 461130 h 1736414"/>
                <a:gd name="connsiteX472" fmla="*/ 969523 w 8092778"/>
                <a:gd name="connsiteY472" fmla="*/ 417702 h 1736414"/>
                <a:gd name="connsiteX473" fmla="*/ 940428 w 8092778"/>
                <a:gd name="connsiteY473" fmla="*/ 379322 h 1736414"/>
                <a:gd name="connsiteX474" fmla="*/ 908498 w 8092778"/>
                <a:gd name="connsiteY474" fmla="*/ 346008 h 1736414"/>
                <a:gd name="connsiteX475" fmla="*/ 873759 w 8092778"/>
                <a:gd name="connsiteY475" fmla="*/ 317774 h 1736414"/>
                <a:gd name="connsiteX476" fmla="*/ 836235 w 8092778"/>
                <a:gd name="connsiteY476" fmla="*/ 294638 h 1736414"/>
                <a:gd name="connsiteX477" fmla="*/ 795955 w 8092778"/>
                <a:gd name="connsiteY477" fmla="*/ 276616 h 1736414"/>
                <a:gd name="connsiteX478" fmla="*/ 752942 w 8092778"/>
                <a:gd name="connsiteY478" fmla="*/ 263722 h 1736414"/>
                <a:gd name="connsiteX479" fmla="*/ 707224 w 8092778"/>
                <a:gd name="connsiteY479" fmla="*/ 255975 h 1736414"/>
                <a:gd name="connsiteX480" fmla="*/ 658826 w 8092778"/>
                <a:gd name="connsiteY480" fmla="*/ 253389 h 1736414"/>
                <a:gd name="connsiteX481" fmla="*/ 610415 w 8092778"/>
                <a:gd name="connsiteY481" fmla="*/ 256014 h 1736414"/>
                <a:gd name="connsiteX482" fmla="*/ 563995 w 8092778"/>
                <a:gd name="connsiteY482" fmla="*/ 263718 h 1736414"/>
                <a:gd name="connsiteX483" fmla="*/ 519818 w 8092778"/>
                <a:gd name="connsiteY483" fmla="*/ 276244 h 1736414"/>
                <a:gd name="connsiteX484" fmla="*/ 478141 w 8092778"/>
                <a:gd name="connsiteY484" fmla="*/ 293335 h 1736414"/>
                <a:gd name="connsiteX485" fmla="*/ 439218 w 8092778"/>
                <a:gd name="connsiteY485" fmla="*/ 314735 h 1736414"/>
                <a:gd name="connsiteX486" fmla="*/ 403307 w 8092778"/>
                <a:gd name="connsiteY486" fmla="*/ 340186 h 1736414"/>
                <a:gd name="connsiteX487" fmla="*/ 370664 w 8092778"/>
                <a:gd name="connsiteY487" fmla="*/ 369432 h 1736414"/>
                <a:gd name="connsiteX488" fmla="*/ 341543 w 8092778"/>
                <a:gd name="connsiteY488" fmla="*/ 402216 h 1736414"/>
                <a:gd name="connsiteX489" fmla="*/ 316201 w 8092778"/>
                <a:gd name="connsiteY489" fmla="*/ 438281 h 1736414"/>
                <a:gd name="connsiteX490" fmla="*/ 294893 w 8092778"/>
                <a:gd name="connsiteY490" fmla="*/ 477370 h 1736414"/>
                <a:gd name="connsiteX491" fmla="*/ 277874 w 8092778"/>
                <a:gd name="connsiteY491" fmla="*/ 519227 h 1736414"/>
                <a:gd name="connsiteX492" fmla="*/ 265402 w 8092778"/>
                <a:gd name="connsiteY492" fmla="*/ 563594 h 1736414"/>
                <a:gd name="connsiteX493" fmla="*/ 257731 w 8092778"/>
                <a:gd name="connsiteY493" fmla="*/ 610215 h 1736414"/>
                <a:gd name="connsiteX494" fmla="*/ 255117 w 8092778"/>
                <a:gd name="connsiteY494" fmla="*/ 658832 h 1736414"/>
                <a:gd name="connsiteX495" fmla="*/ 257750 w 8092778"/>
                <a:gd name="connsiteY495" fmla="*/ 706341 h 1736414"/>
                <a:gd name="connsiteX496" fmla="*/ 265464 w 8092778"/>
                <a:gd name="connsiteY496" fmla="*/ 752075 h 1736414"/>
                <a:gd name="connsiteX497" fmla="*/ 277983 w 8092778"/>
                <a:gd name="connsiteY497" fmla="*/ 795755 h 1736414"/>
                <a:gd name="connsiteX498" fmla="*/ 295029 w 8092778"/>
                <a:gd name="connsiteY498" fmla="*/ 837102 h 1736414"/>
                <a:gd name="connsiteX499" fmla="*/ 316325 w 8092778"/>
                <a:gd name="connsiteY499" fmla="*/ 875837 h 1736414"/>
                <a:gd name="connsiteX500" fmla="*/ 341596 w 8092778"/>
                <a:gd name="connsiteY500" fmla="*/ 911680 h 1736414"/>
                <a:gd name="connsiteX501" fmla="*/ 370563 w 8092778"/>
                <a:gd name="connsiteY501" fmla="*/ 944352 h 1736414"/>
                <a:gd name="connsiteX502" fmla="*/ 402950 w 8092778"/>
                <a:gd name="connsiteY502" fmla="*/ 973574 h 1736414"/>
                <a:gd name="connsiteX503" fmla="*/ 438481 w 8092778"/>
                <a:gd name="connsiteY503" fmla="*/ 999066 h 1736414"/>
                <a:gd name="connsiteX504" fmla="*/ 476877 w 8092778"/>
                <a:gd name="connsiteY504" fmla="*/ 1020550 h 1736414"/>
                <a:gd name="connsiteX505" fmla="*/ 517864 w 8092778"/>
                <a:gd name="connsiteY505" fmla="*/ 1037745 h 1736414"/>
                <a:gd name="connsiteX506" fmla="*/ 561163 w 8092778"/>
                <a:gd name="connsiteY506" fmla="*/ 1050374 h 1736414"/>
                <a:gd name="connsiteX507" fmla="*/ 606497 w 8092778"/>
                <a:gd name="connsiteY507" fmla="*/ 1058155 h 1736414"/>
                <a:gd name="connsiteX508" fmla="*/ 653591 w 8092778"/>
                <a:gd name="connsiteY508" fmla="*/ 1060811 h 1736414"/>
                <a:gd name="connsiteX509" fmla="*/ 703963 w 8092778"/>
                <a:gd name="connsiteY509" fmla="*/ 1057714 h 1736414"/>
                <a:gd name="connsiteX510" fmla="*/ 752163 w 8092778"/>
                <a:gd name="connsiteY510" fmla="*/ 1048539 h 1736414"/>
                <a:gd name="connsiteX511" fmla="*/ 797921 w 8092778"/>
                <a:gd name="connsiteY511" fmla="*/ 1033466 h 1736414"/>
                <a:gd name="connsiteX512" fmla="*/ 840965 w 8092778"/>
                <a:gd name="connsiteY512" fmla="*/ 1012673 h 1736414"/>
                <a:gd name="connsiteX513" fmla="*/ 881025 w 8092778"/>
                <a:gd name="connsiteY513" fmla="*/ 986338 h 1736414"/>
                <a:gd name="connsiteX514" fmla="*/ 917828 w 8092778"/>
                <a:gd name="connsiteY514" fmla="*/ 954639 h 1736414"/>
                <a:gd name="connsiteX515" fmla="*/ 951105 w 8092778"/>
                <a:gd name="connsiteY515" fmla="*/ 917754 h 1736414"/>
                <a:gd name="connsiteX516" fmla="*/ 980583 w 8092778"/>
                <a:gd name="connsiteY516" fmla="*/ 875862 h 1736414"/>
                <a:gd name="connsiteX517" fmla="*/ 1009459 w 8092778"/>
                <a:gd name="connsiteY517" fmla="*/ 821825 h 1736414"/>
                <a:gd name="connsiteX518" fmla="*/ 1243877 w 8092778"/>
                <a:gd name="connsiteY518" fmla="*/ 945497 h 1736414"/>
                <a:gd name="connsiteX519" fmla="*/ 1240359 w 8092778"/>
                <a:gd name="connsiteY519" fmla="*/ 952329 h 1736414"/>
                <a:gd name="connsiteX520" fmla="*/ 1215438 w 8092778"/>
                <a:gd name="connsiteY520" fmla="*/ 996840 h 1736414"/>
                <a:gd name="connsiteX521" fmla="*/ 1187995 w 8092778"/>
                <a:gd name="connsiteY521" fmla="*/ 1038813 h 1736414"/>
                <a:gd name="connsiteX522" fmla="*/ 1171316 w 8092778"/>
                <a:gd name="connsiteY522" fmla="*/ 1060811 h 1736414"/>
                <a:gd name="connsiteX523" fmla="*/ 1158156 w 8092778"/>
                <a:gd name="connsiteY523" fmla="*/ 1078169 h 1736414"/>
                <a:gd name="connsiteX524" fmla="*/ 1126045 w 8092778"/>
                <a:gd name="connsiteY524" fmla="*/ 1114830 h 1736414"/>
                <a:gd name="connsiteX525" fmla="*/ 1091788 w 8092778"/>
                <a:gd name="connsiteY525" fmla="*/ 1148717 h 1736414"/>
                <a:gd name="connsiteX526" fmla="*/ 1055511 w 8092778"/>
                <a:gd name="connsiteY526" fmla="*/ 1179751 h 1736414"/>
                <a:gd name="connsiteX527" fmla="*/ 1017339 w 8092778"/>
                <a:gd name="connsiteY527" fmla="*/ 1207853 h 1736414"/>
                <a:gd name="connsiteX528" fmla="*/ 977398 w 8092778"/>
                <a:gd name="connsiteY528" fmla="*/ 1232945 h 1736414"/>
                <a:gd name="connsiteX529" fmla="*/ 935814 w 8092778"/>
                <a:gd name="connsiteY529" fmla="*/ 1254946 h 1736414"/>
                <a:gd name="connsiteX530" fmla="*/ 892712 w 8092778"/>
                <a:gd name="connsiteY530" fmla="*/ 1273779 h 1736414"/>
                <a:gd name="connsiteX531" fmla="*/ 848217 w 8092778"/>
                <a:gd name="connsiteY531" fmla="*/ 1289365 h 1736414"/>
                <a:gd name="connsiteX532" fmla="*/ 802456 w 8092778"/>
                <a:gd name="connsiteY532" fmla="*/ 1301625 h 1736414"/>
                <a:gd name="connsiteX533" fmla="*/ 755553 w 8092778"/>
                <a:gd name="connsiteY533" fmla="*/ 1310479 h 1736414"/>
                <a:gd name="connsiteX534" fmla="*/ 707634 w 8092778"/>
                <a:gd name="connsiteY534" fmla="*/ 1315850 h 1736414"/>
                <a:gd name="connsiteX535" fmla="*/ 658826 w 8092778"/>
                <a:gd name="connsiteY535" fmla="*/ 1317658 h 1736414"/>
                <a:gd name="connsiteX536" fmla="*/ 609640 w 8092778"/>
                <a:gd name="connsiteY536" fmla="*/ 1316100 h 1736414"/>
                <a:gd name="connsiteX537" fmla="*/ 561726 w 8092778"/>
                <a:gd name="connsiteY537" fmla="*/ 1311486 h 1736414"/>
                <a:gd name="connsiteX538" fmla="*/ 515170 w 8092778"/>
                <a:gd name="connsiteY538" fmla="*/ 1303898 h 1736414"/>
                <a:gd name="connsiteX539" fmla="*/ 470055 w 8092778"/>
                <a:gd name="connsiteY539" fmla="*/ 1293423 h 1736414"/>
                <a:gd name="connsiteX540" fmla="*/ 426468 w 8092778"/>
                <a:gd name="connsiteY540" fmla="*/ 1280146 h 1736414"/>
                <a:gd name="connsiteX541" fmla="*/ 384494 w 8092778"/>
                <a:gd name="connsiteY541" fmla="*/ 1264151 h 1736414"/>
                <a:gd name="connsiteX542" fmla="*/ 344217 w 8092778"/>
                <a:gd name="connsiteY542" fmla="*/ 1245523 h 1736414"/>
                <a:gd name="connsiteX543" fmla="*/ 305722 w 8092778"/>
                <a:gd name="connsiteY543" fmla="*/ 1224348 h 1736414"/>
                <a:gd name="connsiteX544" fmla="*/ 269095 w 8092778"/>
                <a:gd name="connsiteY544" fmla="*/ 1200711 h 1736414"/>
                <a:gd name="connsiteX545" fmla="*/ 234421 w 8092778"/>
                <a:gd name="connsiteY545" fmla="*/ 1174696 h 1736414"/>
                <a:gd name="connsiteX546" fmla="*/ 201783 w 8092778"/>
                <a:gd name="connsiteY546" fmla="*/ 1146388 h 1736414"/>
                <a:gd name="connsiteX547" fmla="*/ 171268 w 8092778"/>
                <a:gd name="connsiteY547" fmla="*/ 1115873 h 1736414"/>
                <a:gd name="connsiteX548" fmla="*/ 142961 w 8092778"/>
                <a:gd name="connsiteY548" fmla="*/ 1083236 h 1736414"/>
                <a:gd name="connsiteX549" fmla="*/ 116946 w 8092778"/>
                <a:gd name="connsiteY549" fmla="*/ 1048561 h 1736414"/>
                <a:gd name="connsiteX550" fmla="*/ 93308 w 8092778"/>
                <a:gd name="connsiteY550" fmla="*/ 1011934 h 1736414"/>
                <a:gd name="connsiteX551" fmla="*/ 72207 w 8092778"/>
                <a:gd name="connsiteY551" fmla="*/ 973574 h 1736414"/>
                <a:gd name="connsiteX552" fmla="*/ 53506 w 8092778"/>
                <a:gd name="connsiteY552" fmla="*/ 933163 h 1736414"/>
                <a:gd name="connsiteX553" fmla="*/ 37511 w 8092778"/>
                <a:gd name="connsiteY553" fmla="*/ 891188 h 1736414"/>
                <a:gd name="connsiteX554" fmla="*/ 24234 w 8092778"/>
                <a:gd name="connsiteY554" fmla="*/ 847602 h 1736414"/>
                <a:gd name="connsiteX555" fmla="*/ 13759 w 8092778"/>
                <a:gd name="connsiteY555" fmla="*/ 802488 h 1736414"/>
                <a:gd name="connsiteX556" fmla="*/ 6171 w 8092778"/>
                <a:gd name="connsiteY556" fmla="*/ 755932 h 1736414"/>
                <a:gd name="connsiteX557" fmla="*/ 1557 w 8092778"/>
                <a:gd name="connsiteY557" fmla="*/ 708018 h 1736414"/>
                <a:gd name="connsiteX558" fmla="*/ 0 w 8092778"/>
                <a:gd name="connsiteY558" fmla="*/ 658832 h 1736414"/>
                <a:gd name="connsiteX559" fmla="*/ 1590 w 8092778"/>
                <a:gd name="connsiteY559" fmla="*/ 610381 h 1736414"/>
                <a:gd name="connsiteX560" fmla="*/ 6299 w 8092778"/>
                <a:gd name="connsiteY560" fmla="*/ 563071 h 1736414"/>
                <a:gd name="connsiteX561" fmla="*/ 14032 w 8092778"/>
                <a:gd name="connsiteY561" fmla="*/ 516997 h 1736414"/>
                <a:gd name="connsiteX562" fmla="*/ 24695 w 8092778"/>
                <a:gd name="connsiteY562" fmla="*/ 472253 h 1736414"/>
                <a:gd name="connsiteX563" fmla="*/ 38195 w 8092778"/>
                <a:gd name="connsiteY563" fmla="*/ 428933 h 1736414"/>
                <a:gd name="connsiteX564" fmla="*/ 54436 w 8092778"/>
                <a:gd name="connsiteY564" fmla="*/ 387131 h 1736414"/>
                <a:gd name="connsiteX565" fmla="*/ 73324 w 8092778"/>
                <a:gd name="connsiteY565" fmla="*/ 346942 h 1736414"/>
                <a:gd name="connsiteX566" fmla="*/ 94767 w 8092778"/>
                <a:gd name="connsiteY566" fmla="*/ 308459 h 1736414"/>
                <a:gd name="connsiteX567" fmla="*/ 118669 w 8092778"/>
                <a:gd name="connsiteY567" fmla="*/ 271777 h 1736414"/>
                <a:gd name="connsiteX568" fmla="*/ 144936 w 8092778"/>
                <a:gd name="connsiteY568" fmla="*/ 236989 h 1736414"/>
                <a:gd name="connsiteX569" fmla="*/ 173474 w 8092778"/>
                <a:gd name="connsiteY569" fmla="*/ 204190 h 1736414"/>
                <a:gd name="connsiteX570" fmla="*/ 204189 w 8092778"/>
                <a:gd name="connsiteY570" fmla="*/ 173475 h 1736414"/>
                <a:gd name="connsiteX571" fmla="*/ 236988 w 8092778"/>
                <a:gd name="connsiteY571" fmla="*/ 144936 h 1736414"/>
                <a:gd name="connsiteX572" fmla="*/ 271775 w 8092778"/>
                <a:gd name="connsiteY572" fmla="*/ 118669 h 1736414"/>
                <a:gd name="connsiteX573" fmla="*/ 308457 w 8092778"/>
                <a:gd name="connsiteY573" fmla="*/ 94767 h 1736414"/>
                <a:gd name="connsiteX574" fmla="*/ 346939 w 8092778"/>
                <a:gd name="connsiteY574" fmla="*/ 73325 h 1736414"/>
                <a:gd name="connsiteX575" fmla="*/ 387128 w 8092778"/>
                <a:gd name="connsiteY575" fmla="*/ 54436 h 1736414"/>
                <a:gd name="connsiteX576" fmla="*/ 428929 w 8092778"/>
                <a:gd name="connsiteY576" fmla="*/ 38195 h 1736414"/>
                <a:gd name="connsiteX577" fmla="*/ 472248 w 8092778"/>
                <a:gd name="connsiteY577" fmla="*/ 24695 h 1736414"/>
                <a:gd name="connsiteX578" fmla="*/ 516993 w 8092778"/>
                <a:gd name="connsiteY578" fmla="*/ 14032 h 1736414"/>
                <a:gd name="connsiteX579" fmla="*/ 563066 w 8092778"/>
                <a:gd name="connsiteY579" fmla="*/ 6299 h 1736414"/>
                <a:gd name="connsiteX580" fmla="*/ 610375 w 8092778"/>
                <a:gd name="connsiteY580" fmla="*/ 1590 h 173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</a:cxnLst>
              <a:rect l="l" t="t" r="r" b="b"/>
              <a:pathLst>
                <a:path w="8092778" h="1736414">
                  <a:moveTo>
                    <a:pt x="1757462" y="589834"/>
                  </a:moveTo>
                  <a:lnTo>
                    <a:pt x="1709907" y="594771"/>
                  </a:lnTo>
                  <a:lnTo>
                    <a:pt x="1666094" y="608902"/>
                  </a:lnTo>
                  <a:lnTo>
                    <a:pt x="1626823" y="631212"/>
                  </a:lnTo>
                  <a:lnTo>
                    <a:pt x="1592898" y="660683"/>
                  </a:lnTo>
                  <a:lnTo>
                    <a:pt x="1565117" y="696300"/>
                  </a:lnTo>
                  <a:lnTo>
                    <a:pt x="1544281" y="737044"/>
                  </a:lnTo>
                  <a:lnTo>
                    <a:pt x="1531193" y="781900"/>
                  </a:lnTo>
                  <a:lnTo>
                    <a:pt x="1526652" y="829850"/>
                  </a:lnTo>
                  <a:lnTo>
                    <a:pt x="1531193" y="877801"/>
                  </a:lnTo>
                  <a:lnTo>
                    <a:pt x="1544281" y="922657"/>
                  </a:lnTo>
                  <a:lnTo>
                    <a:pt x="1565117" y="963402"/>
                  </a:lnTo>
                  <a:lnTo>
                    <a:pt x="1592898" y="999018"/>
                  </a:lnTo>
                  <a:lnTo>
                    <a:pt x="1626823" y="1028490"/>
                  </a:lnTo>
                  <a:lnTo>
                    <a:pt x="1666094" y="1050801"/>
                  </a:lnTo>
                  <a:lnTo>
                    <a:pt x="1709907" y="1064932"/>
                  </a:lnTo>
                  <a:lnTo>
                    <a:pt x="1757462" y="1069869"/>
                  </a:lnTo>
                  <a:lnTo>
                    <a:pt x="1804561" y="1064932"/>
                  </a:lnTo>
                  <a:lnTo>
                    <a:pt x="1848327" y="1050801"/>
                  </a:lnTo>
                  <a:lnTo>
                    <a:pt x="1887851" y="1028490"/>
                  </a:lnTo>
                  <a:lnTo>
                    <a:pt x="1922225" y="999018"/>
                  </a:lnTo>
                  <a:lnTo>
                    <a:pt x="1950541" y="963402"/>
                  </a:lnTo>
                  <a:lnTo>
                    <a:pt x="1971891" y="922657"/>
                  </a:lnTo>
                  <a:lnTo>
                    <a:pt x="1985367" y="877801"/>
                  </a:lnTo>
                  <a:lnTo>
                    <a:pt x="1990061" y="829850"/>
                  </a:lnTo>
                  <a:lnTo>
                    <a:pt x="1985367" y="781900"/>
                  </a:lnTo>
                  <a:lnTo>
                    <a:pt x="1971891" y="737044"/>
                  </a:lnTo>
                  <a:lnTo>
                    <a:pt x="1950541" y="696300"/>
                  </a:lnTo>
                  <a:lnTo>
                    <a:pt x="1922225" y="660683"/>
                  </a:lnTo>
                  <a:lnTo>
                    <a:pt x="1887851" y="631212"/>
                  </a:lnTo>
                  <a:lnTo>
                    <a:pt x="1848327" y="608902"/>
                  </a:lnTo>
                  <a:lnTo>
                    <a:pt x="1804561" y="594771"/>
                  </a:lnTo>
                  <a:close/>
                  <a:moveTo>
                    <a:pt x="6030936" y="580600"/>
                  </a:moveTo>
                  <a:lnTo>
                    <a:pt x="5985495" y="584405"/>
                  </a:lnTo>
                  <a:lnTo>
                    <a:pt x="5943123" y="595442"/>
                  </a:lnTo>
                  <a:lnTo>
                    <a:pt x="5904429" y="613152"/>
                  </a:lnTo>
                  <a:lnTo>
                    <a:pt x="5870020" y="636970"/>
                  </a:lnTo>
                  <a:lnTo>
                    <a:pt x="5840504" y="666334"/>
                  </a:lnTo>
                  <a:lnTo>
                    <a:pt x="5816490" y="700683"/>
                  </a:lnTo>
                  <a:lnTo>
                    <a:pt x="5798584" y="739454"/>
                  </a:lnTo>
                  <a:lnTo>
                    <a:pt x="5787394" y="782083"/>
                  </a:lnTo>
                  <a:lnTo>
                    <a:pt x="5783529" y="828010"/>
                  </a:lnTo>
                  <a:lnTo>
                    <a:pt x="5787394" y="874000"/>
                  </a:lnTo>
                  <a:lnTo>
                    <a:pt x="5798584" y="916799"/>
                  </a:lnTo>
                  <a:lnTo>
                    <a:pt x="5816490" y="955815"/>
                  </a:lnTo>
                  <a:lnTo>
                    <a:pt x="5840504" y="990454"/>
                  </a:lnTo>
                  <a:lnTo>
                    <a:pt x="5870020" y="1020124"/>
                  </a:lnTo>
                  <a:lnTo>
                    <a:pt x="5904429" y="1044232"/>
                  </a:lnTo>
                  <a:lnTo>
                    <a:pt x="5943123" y="1062186"/>
                  </a:lnTo>
                  <a:lnTo>
                    <a:pt x="5985495" y="1073393"/>
                  </a:lnTo>
                  <a:lnTo>
                    <a:pt x="6030936" y="1077260"/>
                  </a:lnTo>
                  <a:lnTo>
                    <a:pt x="6080321" y="1072154"/>
                  </a:lnTo>
                  <a:lnTo>
                    <a:pt x="6125507" y="1057526"/>
                  </a:lnTo>
                  <a:lnTo>
                    <a:pt x="6165757" y="1034417"/>
                  </a:lnTo>
                  <a:lnTo>
                    <a:pt x="6200338" y="1003865"/>
                  </a:lnTo>
                  <a:lnTo>
                    <a:pt x="6228513" y="966909"/>
                  </a:lnTo>
                  <a:lnTo>
                    <a:pt x="6249548" y="924589"/>
                  </a:lnTo>
                  <a:lnTo>
                    <a:pt x="6262708" y="877943"/>
                  </a:lnTo>
                  <a:lnTo>
                    <a:pt x="6267259" y="828010"/>
                  </a:lnTo>
                  <a:lnTo>
                    <a:pt x="6262708" y="778148"/>
                  </a:lnTo>
                  <a:lnTo>
                    <a:pt x="6249548" y="731707"/>
                  </a:lnTo>
                  <a:lnTo>
                    <a:pt x="6228513" y="689681"/>
                  </a:lnTo>
                  <a:lnTo>
                    <a:pt x="6200338" y="653065"/>
                  </a:lnTo>
                  <a:lnTo>
                    <a:pt x="6165757" y="622854"/>
                  </a:lnTo>
                  <a:lnTo>
                    <a:pt x="6125507" y="600043"/>
                  </a:lnTo>
                  <a:lnTo>
                    <a:pt x="6080321" y="585627"/>
                  </a:lnTo>
                  <a:close/>
                  <a:moveTo>
                    <a:pt x="2794217" y="580600"/>
                  </a:moveTo>
                  <a:lnTo>
                    <a:pt x="2748774" y="584405"/>
                  </a:lnTo>
                  <a:lnTo>
                    <a:pt x="2706402" y="595442"/>
                  </a:lnTo>
                  <a:lnTo>
                    <a:pt x="2667707" y="613152"/>
                  </a:lnTo>
                  <a:lnTo>
                    <a:pt x="2633297" y="636970"/>
                  </a:lnTo>
                  <a:lnTo>
                    <a:pt x="2603782" y="666334"/>
                  </a:lnTo>
                  <a:lnTo>
                    <a:pt x="2579766" y="700683"/>
                  </a:lnTo>
                  <a:lnTo>
                    <a:pt x="2561860" y="739454"/>
                  </a:lnTo>
                  <a:lnTo>
                    <a:pt x="2550670" y="782083"/>
                  </a:lnTo>
                  <a:lnTo>
                    <a:pt x="2546806" y="828011"/>
                  </a:lnTo>
                  <a:lnTo>
                    <a:pt x="2550670" y="874001"/>
                  </a:lnTo>
                  <a:lnTo>
                    <a:pt x="2561860" y="916800"/>
                  </a:lnTo>
                  <a:lnTo>
                    <a:pt x="2579766" y="955816"/>
                  </a:lnTo>
                  <a:lnTo>
                    <a:pt x="2603782" y="990455"/>
                  </a:lnTo>
                  <a:lnTo>
                    <a:pt x="2633297" y="1020125"/>
                  </a:lnTo>
                  <a:lnTo>
                    <a:pt x="2667707" y="1044233"/>
                  </a:lnTo>
                  <a:lnTo>
                    <a:pt x="2706402" y="1062187"/>
                  </a:lnTo>
                  <a:lnTo>
                    <a:pt x="2748774" y="1073394"/>
                  </a:lnTo>
                  <a:lnTo>
                    <a:pt x="2794217" y="1077261"/>
                  </a:lnTo>
                  <a:lnTo>
                    <a:pt x="2843601" y="1072155"/>
                  </a:lnTo>
                  <a:lnTo>
                    <a:pt x="2888786" y="1057527"/>
                  </a:lnTo>
                  <a:lnTo>
                    <a:pt x="2929036" y="1034418"/>
                  </a:lnTo>
                  <a:lnTo>
                    <a:pt x="2963617" y="1003866"/>
                  </a:lnTo>
                  <a:lnTo>
                    <a:pt x="2991792" y="966910"/>
                  </a:lnTo>
                  <a:lnTo>
                    <a:pt x="3012828" y="924590"/>
                  </a:lnTo>
                  <a:lnTo>
                    <a:pt x="3025988" y="877943"/>
                  </a:lnTo>
                  <a:lnTo>
                    <a:pt x="3030538" y="828010"/>
                  </a:lnTo>
                  <a:lnTo>
                    <a:pt x="3025988" y="778148"/>
                  </a:lnTo>
                  <a:lnTo>
                    <a:pt x="3012828" y="731707"/>
                  </a:lnTo>
                  <a:lnTo>
                    <a:pt x="2991792" y="689681"/>
                  </a:lnTo>
                  <a:lnTo>
                    <a:pt x="2963617" y="653065"/>
                  </a:lnTo>
                  <a:lnTo>
                    <a:pt x="2929036" y="622854"/>
                  </a:lnTo>
                  <a:lnTo>
                    <a:pt x="2888786" y="600043"/>
                  </a:lnTo>
                  <a:lnTo>
                    <a:pt x="2843601" y="585627"/>
                  </a:lnTo>
                  <a:close/>
                  <a:moveTo>
                    <a:pt x="4338713" y="371039"/>
                  </a:moveTo>
                  <a:lnTo>
                    <a:pt x="4591686" y="371039"/>
                  </a:lnTo>
                  <a:lnTo>
                    <a:pt x="4591686" y="1294201"/>
                  </a:lnTo>
                  <a:lnTo>
                    <a:pt x="4338713" y="1294201"/>
                  </a:lnTo>
                  <a:close/>
                  <a:moveTo>
                    <a:pt x="4694439" y="368255"/>
                  </a:moveTo>
                  <a:lnTo>
                    <a:pt x="5512384" y="368255"/>
                  </a:lnTo>
                  <a:lnTo>
                    <a:pt x="5512384" y="368270"/>
                  </a:lnTo>
                  <a:lnTo>
                    <a:pt x="5512384" y="595347"/>
                  </a:lnTo>
                  <a:lnTo>
                    <a:pt x="5512384" y="595357"/>
                  </a:lnTo>
                  <a:lnTo>
                    <a:pt x="5026771" y="1068017"/>
                  </a:lnTo>
                  <a:lnTo>
                    <a:pt x="5521579" y="1068017"/>
                  </a:lnTo>
                  <a:lnTo>
                    <a:pt x="5521579" y="1291422"/>
                  </a:lnTo>
                  <a:lnTo>
                    <a:pt x="4687089" y="1291422"/>
                  </a:lnTo>
                  <a:lnTo>
                    <a:pt x="4687074" y="1291432"/>
                  </a:lnTo>
                  <a:lnTo>
                    <a:pt x="4687074" y="1291422"/>
                  </a:lnTo>
                  <a:lnTo>
                    <a:pt x="4687074" y="1066188"/>
                  </a:lnTo>
                  <a:lnTo>
                    <a:pt x="4687074" y="1066174"/>
                  </a:lnTo>
                  <a:lnTo>
                    <a:pt x="5172645" y="591674"/>
                  </a:lnTo>
                  <a:lnTo>
                    <a:pt x="4694439" y="591674"/>
                  </a:lnTo>
                  <a:lnTo>
                    <a:pt x="4694439" y="368270"/>
                  </a:lnTo>
                  <a:close/>
                  <a:moveTo>
                    <a:pt x="7120799" y="349791"/>
                  </a:moveTo>
                  <a:lnTo>
                    <a:pt x="7169521" y="352262"/>
                  </a:lnTo>
                  <a:lnTo>
                    <a:pt x="7215039" y="359600"/>
                  </a:lnTo>
                  <a:lnTo>
                    <a:pt x="7257234" y="371687"/>
                  </a:lnTo>
                  <a:lnTo>
                    <a:pt x="7295983" y="388408"/>
                  </a:lnTo>
                  <a:lnTo>
                    <a:pt x="7331167" y="409648"/>
                  </a:lnTo>
                  <a:lnTo>
                    <a:pt x="7362664" y="435289"/>
                  </a:lnTo>
                  <a:lnTo>
                    <a:pt x="7394851" y="471671"/>
                  </a:lnTo>
                  <a:lnTo>
                    <a:pt x="7414114" y="499313"/>
                  </a:lnTo>
                  <a:lnTo>
                    <a:pt x="7433826" y="537464"/>
                  </a:lnTo>
                  <a:lnTo>
                    <a:pt x="7444306" y="565844"/>
                  </a:lnTo>
                  <a:lnTo>
                    <a:pt x="7449368" y="579553"/>
                  </a:lnTo>
                  <a:lnTo>
                    <a:pt x="7460619" y="625464"/>
                  </a:lnTo>
                  <a:lnTo>
                    <a:pt x="7467458" y="675081"/>
                  </a:lnTo>
                  <a:lnTo>
                    <a:pt x="7469677" y="726265"/>
                  </a:lnTo>
                  <a:lnTo>
                    <a:pt x="7469764" y="1291431"/>
                  </a:lnTo>
                  <a:lnTo>
                    <a:pt x="7213128" y="1291431"/>
                  </a:lnTo>
                  <a:lnTo>
                    <a:pt x="7213128" y="761526"/>
                  </a:lnTo>
                  <a:lnTo>
                    <a:pt x="7208366" y="704085"/>
                  </a:lnTo>
                  <a:lnTo>
                    <a:pt x="7194117" y="655822"/>
                  </a:lnTo>
                  <a:lnTo>
                    <a:pt x="7170432" y="617303"/>
                  </a:lnTo>
                  <a:lnTo>
                    <a:pt x="7137363" y="589091"/>
                  </a:lnTo>
                  <a:lnTo>
                    <a:pt x="7094961" y="571750"/>
                  </a:lnTo>
                  <a:lnTo>
                    <a:pt x="7043281" y="565844"/>
                  </a:lnTo>
                  <a:lnTo>
                    <a:pt x="7003336" y="569976"/>
                  </a:lnTo>
                  <a:lnTo>
                    <a:pt x="6966523" y="582632"/>
                  </a:lnTo>
                  <a:lnTo>
                    <a:pt x="6933940" y="604199"/>
                  </a:lnTo>
                  <a:lnTo>
                    <a:pt x="6906685" y="635068"/>
                  </a:lnTo>
                  <a:lnTo>
                    <a:pt x="6885859" y="675627"/>
                  </a:lnTo>
                  <a:lnTo>
                    <a:pt x="6872555" y="726265"/>
                  </a:lnTo>
                  <a:lnTo>
                    <a:pt x="6867877" y="787370"/>
                  </a:lnTo>
                  <a:lnTo>
                    <a:pt x="6867877" y="1291431"/>
                  </a:lnTo>
                  <a:lnTo>
                    <a:pt x="6614911" y="1291431"/>
                  </a:lnTo>
                  <a:lnTo>
                    <a:pt x="6614911" y="368269"/>
                  </a:lnTo>
                  <a:lnTo>
                    <a:pt x="6866038" y="368269"/>
                  </a:lnTo>
                  <a:lnTo>
                    <a:pt x="6866038" y="471671"/>
                  </a:lnTo>
                  <a:lnTo>
                    <a:pt x="6898115" y="436353"/>
                  </a:lnTo>
                  <a:lnTo>
                    <a:pt x="6934960" y="406421"/>
                  </a:lnTo>
                  <a:lnTo>
                    <a:pt x="6976111" y="382338"/>
                  </a:lnTo>
                  <a:lnTo>
                    <a:pt x="7021109" y="364564"/>
                  </a:lnTo>
                  <a:lnTo>
                    <a:pt x="7069492" y="353561"/>
                  </a:lnTo>
                  <a:close/>
                  <a:moveTo>
                    <a:pt x="5984774" y="349791"/>
                  </a:moveTo>
                  <a:lnTo>
                    <a:pt x="6042588" y="353373"/>
                  </a:lnTo>
                  <a:lnTo>
                    <a:pt x="6095890" y="363676"/>
                  </a:lnTo>
                  <a:lnTo>
                    <a:pt x="6144476" y="380032"/>
                  </a:lnTo>
                  <a:lnTo>
                    <a:pt x="6188137" y="401775"/>
                  </a:lnTo>
                  <a:lnTo>
                    <a:pt x="6226670" y="428239"/>
                  </a:lnTo>
                  <a:lnTo>
                    <a:pt x="6259867" y="458755"/>
                  </a:lnTo>
                  <a:lnTo>
                    <a:pt x="6259867" y="368269"/>
                  </a:lnTo>
                  <a:lnTo>
                    <a:pt x="6512840" y="368269"/>
                  </a:lnTo>
                  <a:lnTo>
                    <a:pt x="6512840" y="458755"/>
                  </a:lnTo>
                  <a:lnTo>
                    <a:pt x="6512840" y="580600"/>
                  </a:lnTo>
                  <a:lnTo>
                    <a:pt x="6512840" y="1077260"/>
                  </a:lnTo>
                  <a:lnTo>
                    <a:pt x="6512840" y="1188029"/>
                  </a:lnTo>
                  <a:lnTo>
                    <a:pt x="6512840" y="1291431"/>
                  </a:lnTo>
                  <a:lnTo>
                    <a:pt x="6259867" y="1291431"/>
                  </a:lnTo>
                  <a:lnTo>
                    <a:pt x="6259867" y="1188029"/>
                  </a:lnTo>
                  <a:lnTo>
                    <a:pt x="6226398" y="1222060"/>
                  </a:lnTo>
                  <a:lnTo>
                    <a:pt x="6187185" y="1251632"/>
                  </a:lnTo>
                  <a:lnTo>
                    <a:pt x="6142638" y="1275973"/>
                  </a:lnTo>
                  <a:lnTo>
                    <a:pt x="6093167" y="1294314"/>
                  </a:lnTo>
                  <a:lnTo>
                    <a:pt x="6039182" y="1305883"/>
                  </a:lnTo>
                  <a:lnTo>
                    <a:pt x="5981091" y="1309910"/>
                  </a:lnTo>
                  <a:lnTo>
                    <a:pt x="5943840" y="1308089"/>
                  </a:lnTo>
                  <a:lnTo>
                    <a:pt x="5905777" y="1302611"/>
                  </a:lnTo>
                  <a:lnTo>
                    <a:pt x="5867348" y="1293453"/>
                  </a:lnTo>
                  <a:lnTo>
                    <a:pt x="5828994" y="1280596"/>
                  </a:lnTo>
                  <a:lnTo>
                    <a:pt x="5791160" y="1264017"/>
                  </a:lnTo>
                  <a:lnTo>
                    <a:pt x="5754289" y="1243695"/>
                  </a:lnTo>
                  <a:lnTo>
                    <a:pt x="5718824" y="1219607"/>
                  </a:lnTo>
                  <a:lnTo>
                    <a:pt x="5685210" y="1191734"/>
                  </a:lnTo>
                  <a:lnTo>
                    <a:pt x="5653889" y="1160052"/>
                  </a:lnTo>
                  <a:lnTo>
                    <a:pt x="5625305" y="1124541"/>
                  </a:lnTo>
                  <a:lnTo>
                    <a:pt x="5599902" y="1085179"/>
                  </a:lnTo>
                  <a:lnTo>
                    <a:pt x="5578123" y="1041945"/>
                  </a:lnTo>
                  <a:lnTo>
                    <a:pt x="5560412" y="994816"/>
                  </a:lnTo>
                  <a:lnTo>
                    <a:pt x="5547212" y="943772"/>
                  </a:lnTo>
                  <a:lnTo>
                    <a:pt x="5538966" y="888791"/>
                  </a:lnTo>
                  <a:lnTo>
                    <a:pt x="5536120" y="829850"/>
                  </a:lnTo>
                  <a:lnTo>
                    <a:pt x="5538866" y="770603"/>
                  </a:lnTo>
                  <a:lnTo>
                    <a:pt x="5546840" y="715393"/>
                  </a:lnTo>
                  <a:lnTo>
                    <a:pt x="5559644" y="664191"/>
                  </a:lnTo>
                  <a:lnTo>
                    <a:pt x="5576880" y="616969"/>
                  </a:lnTo>
                  <a:lnTo>
                    <a:pt x="5598152" y="573694"/>
                  </a:lnTo>
                  <a:lnTo>
                    <a:pt x="5623061" y="534339"/>
                  </a:lnTo>
                  <a:lnTo>
                    <a:pt x="5651211" y="498873"/>
                  </a:lnTo>
                  <a:lnTo>
                    <a:pt x="5682203" y="467267"/>
                  </a:lnTo>
                  <a:lnTo>
                    <a:pt x="5715640" y="439491"/>
                  </a:lnTo>
                  <a:lnTo>
                    <a:pt x="5751125" y="415514"/>
                  </a:lnTo>
                  <a:lnTo>
                    <a:pt x="5788260" y="395308"/>
                  </a:lnTo>
                  <a:lnTo>
                    <a:pt x="5826647" y="378842"/>
                  </a:lnTo>
                  <a:lnTo>
                    <a:pt x="5865890" y="366088"/>
                  </a:lnTo>
                  <a:lnTo>
                    <a:pt x="5905590" y="357014"/>
                  </a:lnTo>
                  <a:lnTo>
                    <a:pt x="5945351" y="351591"/>
                  </a:lnTo>
                  <a:close/>
                  <a:moveTo>
                    <a:pt x="2748050" y="349791"/>
                  </a:moveTo>
                  <a:lnTo>
                    <a:pt x="2805864" y="353802"/>
                  </a:lnTo>
                  <a:lnTo>
                    <a:pt x="2859167" y="365252"/>
                  </a:lnTo>
                  <a:lnTo>
                    <a:pt x="2907754" y="383267"/>
                  </a:lnTo>
                  <a:lnTo>
                    <a:pt x="2951416" y="406972"/>
                  </a:lnTo>
                  <a:lnTo>
                    <a:pt x="2989950" y="435492"/>
                  </a:lnTo>
                  <a:lnTo>
                    <a:pt x="3023148" y="467953"/>
                  </a:lnTo>
                  <a:lnTo>
                    <a:pt x="3023148" y="368269"/>
                  </a:lnTo>
                  <a:lnTo>
                    <a:pt x="3276105" y="368269"/>
                  </a:lnTo>
                  <a:lnTo>
                    <a:pt x="3276105" y="467953"/>
                  </a:lnTo>
                  <a:lnTo>
                    <a:pt x="3276105" y="580600"/>
                  </a:lnTo>
                  <a:lnTo>
                    <a:pt x="3276105" y="1077261"/>
                  </a:lnTo>
                  <a:lnTo>
                    <a:pt x="3276105" y="1188030"/>
                  </a:lnTo>
                  <a:lnTo>
                    <a:pt x="3276105" y="1265587"/>
                  </a:lnTo>
                  <a:lnTo>
                    <a:pt x="3274403" y="1310979"/>
                  </a:lnTo>
                  <a:lnTo>
                    <a:pt x="3269310" y="1355140"/>
                  </a:lnTo>
                  <a:lnTo>
                    <a:pt x="3260845" y="1397873"/>
                  </a:lnTo>
                  <a:lnTo>
                    <a:pt x="3249030" y="1438983"/>
                  </a:lnTo>
                  <a:lnTo>
                    <a:pt x="3222175" y="1501924"/>
                  </a:lnTo>
                  <a:lnTo>
                    <a:pt x="3215429" y="1515548"/>
                  </a:lnTo>
                  <a:lnTo>
                    <a:pt x="3193684" y="1550611"/>
                  </a:lnTo>
                  <a:lnTo>
                    <a:pt x="3168669" y="1583265"/>
                  </a:lnTo>
                  <a:lnTo>
                    <a:pt x="3140404" y="1613315"/>
                  </a:lnTo>
                  <a:lnTo>
                    <a:pt x="3108911" y="1640564"/>
                  </a:lnTo>
                  <a:lnTo>
                    <a:pt x="3074208" y="1664817"/>
                  </a:lnTo>
                  <a:lnTo>
                    <a:pt x="3036317" y="1685876"/>
                  </a:lnTo>
                  <a:lnTo>
                    <a:pt x="2995257" y="1703547"/>
                  </a:lnTo>
                  <a:lnTo>
                    <a:pt x="2951049" y="1717632"/>
                  </a:lnTo>
                  <a:lnTo>
                    <a:pt x="2903713" y="1727936"/>
                  </a:lnTo>
                  <a:lnTo>
                    <a:pt x="2853270" y="1734262"/>
                  </a:lnTo>
                  <a:lnTo>
                    <a:pt x="2799739" y="1736414"/>
                  </a:lnTo>
                  <a:lnTo>
                    <a:pt x="2742452" y="1733933"/>
                  </a:lnTo>
                  <a:lnTo>
                    <a:pt x="2687902" y="1726719"/>
                  </a:lnTo>
                  <a:lnTo>
                    <a:pt x="2636209" y="1715120"/>
                  </a:lnTo>
                  <a:lnTo>
                    <a:pt x="2587494" y="1699481"/>
                  </a:lnTo>
                  <a:lnTo>
                    <a:pt x="2541883" y="1680150"/>
                  </a:lnTo>
                  <a:lnTo>
                    <a:pt x="2499496" y="1657471"/>
                  </a:lnTo>
                  <a:lnTo>
                    <a:pt x="2460455" y="1631792"/>
                  </a:lnTo>
                  <a:lnTo>
                    <a:pt x="2424882" y="1603459"/>
                  </a:lnTo>
                  <a:lnTo>
                    <a:pt x="2392900" y="1572819"/>
                  </a:lnTo>
                  <a:lnTo>
                    <a:pt x="2364630" y="1540217"/>
                  </a:lnTo>
                  <a:lnTo>
                    <a:pt x="2340195" y="1506000"/>
                  </a:lnTo>
                  <a:lnTo>
                    <a:pt x="2319717" y="1470514"/>
                  </a:lnTo>
                  <a:lnTo>
                    <a:pt x="2543123" y="1344989"/>
                  </a:lnTo>
                  <a:lnTo>
                    <a:pt x="2565962" y="1383913"/>
                  </a:lnTo>
                  <a:lnTo>
                    <a:pt x="2593356" y="1418089"/>
                  </a:lnTo>
                  <a:lnTo>
                    <a:pt x="2625333" y="1447065"/>
                  </a:lnTo>
                  <a:lnTo>
                    <a:pt x="2661928" y="1470388"/>
                  </a:lnTo>
                  <a:lnTo>
                    <a:pt x="2703172" y="1487607"/>
                  </a:lnTo>
                  <a:lnTo>
                    <a:pt x="2749098" y="1498269"/>
                  </a:lnTo>
                  <a:lnTo>
                    <a:pt x="2799739" y="1501924"/>
                  </a:lnTo>
                  <a:lnTo>
                    <a:pt x="2848569" y="1497088"/>
                  </a:lnTo>
                  <a:lnTo>
                    <a:pt x="2892292" y="1483316"/>
                  </a:lnTo>
                  <a:lnTo>
                    <a:pt x="2930474" y="1461712"/>
                  </a:lnTo>
                  <a:lnTo>
                    <a:pt x="2962684" y="1433379"/>
                  </a:lnTo>
                  <a:lnTo>
                    <a:pt x="2988489" y="1399421"/>
                  </a:lnTo>
                  <a:lnTo>
                    <a:pt x="3007456" y="1360942"/>
                  </a:lnTo>
                  <a:lnTo>
                    <a:pt x="3019153" y="1319044"/>
                  </a:lnTo>
                  <a:lnTo>
                    <a:pt x="3023045" y="1275974"/>
                  </a:lnTo>
                  <a:lnTo>
                    <a:pt x="3023148" y="1188030"/>
                  </a:lnTo>
                  <a:lnTo>
                    <a:pt x="2989678" y="1222061"/>
                  </a:lnTo>
                  <a:lnTo>
                    <a:pt x="2950465" y="1251633"/>
                  </a:lnTo>
                  <a:lnTo>
                    <a:pt x="2905918" y="1275974"/>
                  </a:lnTo>
                  <a:lnTo>
                    <a:pt x="2856446" y="1294315"/>
                  </a:lnTo>
                  <a:lnTo>
                    <a:pt x="2802459" y="1305884"/>
                  </a:lnTo>
                  <a:lnTo>
                    <a:pt x="2744367" y="1309911"/>
                  </a:lnTo>
                  <a:lnTo>
                    <a:pt x="2707116" y="1308090"/>
                  </a:lnTo>
                  <a:lnTo>
                    <a:pt x="2669055" y="1302612"/>
                  </a:lnTo>
                  <a:lnTo>
                    <a:pt x="2630626" y="1293454"/>
                  </a:lnTo>
                  <a:lnTo>
                    <a:pt x="2592271" y="1280597"/>
                  </a:lnTo>
                  <a:lnTo>
                    <a:pt x="2554438" y="1264018"/>
                  </a:lnTo>
                  <a:lnTo>
                    <a:pt x="2517567" y="1243696"/>
                  </a:lnTo>
                  <a:lnTo>
                    <a:pt x="2482103" y="1219608"/>
                  </a:lnTo>
                  <a:lnTo>
                    <a:pt x="2448489" y="1191735"/>
                  </a:lnTo>
                  <a:lnTo>
                    <a:pt x="2417168" y="1160053"/>
                  </a:lnTo>
                  <a:lnTo>
                    <a:pt x="2388584" y="1124542"/>
                  </a:lnTo>
                  <a:lnTo>
                    <a:pt x="2363182" y="1085180"/>
                  </a:lnTo>
                  <a:lnTo>
                    <a:pt x="2341403" y="1041946"/>
                  </a:lnTo>
                  <a:lnTo>
                    <a:pt x="2323692" y="994817"/>
                  </a:lnTo>
                  <a:lnTo>
                    <a:pt x="2310492" y="943773"/>
                  </a:lnTo>
                  <a:lnTo>
                    <a:pt x="2302246" y="888791"/>
                  </a:lnTo>
                  <a:lnTo>
                    <a:pt x="2299400" y="829851"/>
                  </a:lnTo>
                  <a:lnTo>
                    <a:pt x="2302146" y="770603"/>
                  </a:lnTo>
                  <a:lnTo>
                    <a:pt x="2310120" y="715393"/>
                  </a:lnTo>
                  <a:lnTo>
                    <a:pt x="2322923" y="664191"/>
                  </a:lnTo>
                  <a:lnTo>
                    <a:pt x="2340160" y="616969"/>
                  </a:lnTo>
                  <a:lnTo>
                    <a:pt x="2361431" y="573694"/>
                  </a:lnTo>
                  <a:lnTo>
                    <a:pt x="2386340" y="534339"/>
                  </a:lnTo>
                  <a:lnTo>
                    <a:pt x="2414489" y="498873"/>
                  </a:lnTo>
                  <a:lnTo>
                    <a:pt x="2445481" y="467267"/>
                  </a:lnTo>
                  <a:lnTo>
                    <a:pt x="2478918" y="439491"/>
                  </a:lnTo>
                  <a:lnTo>
                    <a:pt x="2514402" y="415514"/>
                  </a:lnTo>
                  <a:lnTo>
                    <a:pt x="2551537" y="395308"/>
                  </a:lnTo>
                  <a:lnTo>
                    <a:pt x="2589925" y="378842"/>
                  </a:lnTo>
                  <a:lnTo>
                    <a:pt x="2629167" y="366088"/>
                  </a:lnTo>
                  <a:lnTo>
                    <a:pt x="2668867" y="357014"/>
                  </a:lnTo>
                  <a:lnTo>
                    <a:pt x="2708627" y="351591"/>
                  </a:lnTo>
                  <a:close/>
                  <a:moveTo>
                    <a:pt x="1757462" y="349791"/>
                  </a:moveTo>
                  <a:lnTo>
                    <a:pt x="1806642" y="352261"/>
                  </a:lnTo>
                  <a:lnTo>
                    <a:pt x="1854336" y="359513"/>
                  </a:lnTo>
                  <a:lnTo>
                    <a:pt x="1900309" y="371308"/>
                  </a:lnTo>
                  <a:lnTo>
                    <a:pt x="1944331" y="387410"/>
                  </a:lnTo>
                  <a:lnTo>
                    <a:pt x="1986167" y="407579"/>
                  </a:lnTo>
                  <a:lnTo>
                    <a:pt x="2025586" y="431578"/>
                  </a:lnTo>
                  <a:lnTo>
                    <a:pt x="2062354" y="459169"/>
                  </a:lnTo>
                  <a:lnTo>
                    <a:pt x="2096240" y="490113"/>
                  </a:lnTo>
                  <a:lnTo>
                    <a:pt x="2127010" y="524174"/>
                  </a:lnTo>
                  <a:lnTo>
                    <a:pt x="2154432" y="561112"/>
                  </a:lnTo>
                  <a:lnTo>
                    <a:pt x="2171734" y="589834"/>
                  </a:lnTo>
                  <a:lnTo>
                    <a:pt x="2178274" y="600690"/>
                  </a:lnTo>
                  <a:lnTo>
                    <a:pt x="2198302" y="642670"/>
                  </a:lnTo>
                  <a:lnTo>
                    <a:pt x="2214284" y="686815"/>
                  </a:lnTo>
                  <a:lnTo>
                    <a:pt x="2225988" y="732885"/>
                  </a:lnTo>
                  <a:lnTo>
                    <a:pt x="2233181" y="780643"/>
                  </a:lnTo>
                  <a:lnTo>
                    <a:pt x="2235631" y="829850"/>
                  </a:lnTo>
                  <a:lnTo>
                    <a:pt x="2233181" y="879052"/>
                  </a:lnTo>
                  <a:lnTo>
                    <a:pt x="2225988" y="926806"/>
                  </a:lnTo>
                  <a:lnTo>
                    <a:pt x="2214284" y="972873"/>
                  </a:lnTo>
                  <a:lnTo>
                    <a:pt x="2198302" y="1017015"/>
                  </a:lnTo>
                  <a:lnTo>
                    <a:pt x="2171723" y="1069869"/>
                  </a:lnTo>
                  <a:lnTo>
                    <a:pt x="2154432" y="1098573"/>
                  </a:lnTo>
                  <a:lnTo>
                    <a:pt x="2127010" y="1135512"/>
                  </a:lnTo>
                  <a:lnTo>
                    <a:pt x="2096240" y="1169574"/>
                  </a:lnTo>
                  <a:lnTo>
                    <a:pt x="2062354" y="1200520"/>
                  </a:lnTo>
                  <a:lnTo>
                    <a:pt x="2025586" y="1228113"/>
                  </a:lnTo>
                  <a:lnTo>
                    <a:pt x="1986167" y="1252115"/>
                  </a:lnTo>
                  <a:lnTo>
                    <a:pt x="1944331" y="1272286"/>
                  </a:lnTo>
                  <a:lnTo>
                    <a:pt x="1900309" y="1288390"/>
                  </a:lnTo>
                  <a:lnTo>
                    <a:pt x="1854336" y="1300187"/>
                  </a:lnTo>
                  <a:lnTo>
                    <a:pt x="1806642" y="1307440"/>
                  </a:lnTo>
                  <a:lnTo>
                    <a:pt x="1757462" y="1309910"/>
                  </a:lnTo>
                  <a:lnTo>
                    <a:pt x="1708274" y="1307440"/>
                  </a:lnTo>
                  <a:lnTo>
                    <a:pt x="1660575" y="1300187"/>
                  </a:lnTo>
                  <a:lnTo>
                    <a:pt x="1614597" y="1288390"/>
                  </a:lnTo>
                  <a:lnTo>
                    <a:pt x="1570571" y="1272286"/>
                  </a:lnTo>
                  <a:lnTo>
                    <a:pt x="1528730" y="1252115"/>
                  </a:lnTo>
                  <a:lnTo>
                    <a:pt x="1489307" y="1228113"/>
                  </a:lnTo>
                  <a:lnTo>
                    <a:pt x="1452536" y="1200520"/>
                  </a:lnTo>
                  <a:lnTo>
                    <a:pt x="1418647" y="1169574"/>
                  </a:lnTo>
                  <a:lnTo>
                    <a:pt x="1387874" y="1135512"/>
                  </a:lnTo>
                  <a:lnTo>
                    <a:pt x="1360450" y="1098573"/>
                  </a:lnTo>
                  <a:lnTo>
                    <a:pt x="1336606" y="1058994"/>
                  </a:lnTo>
                  <a:lnTo>
                    <a:pt x="1316577" y="1017015"/>
                  </a:lnTo>
                  <a:lnTo>
                    <a:pt x="1300593" y="972873"/>
                  </a:lnTo>
                  <a:lnTo>
                    <a:pt x="1288888" y="926806"/>
                  </a:lnTo>
                  <a:lnTo>
                    <a:pt x="1281695" y="879052"/>
                  </a:lnTo>
                  <a:lnTo>
                    <a:pt x="1279246" y="829850"/>
                  </a:lnTo>
                  <a:lnTo>
                    <a:pt x="1281695" y="780643"/>
                  </a:lnTo>
                  <a:lnTo>
                    <a:pt x="1288888" y="732885"/>
                  </a:lnTo>
                  <a:lnTo>
                    <a:pt x="1300593" y="686815"/>
                  </a:lnTo>
                  <a:lnTo>
                    <a:pt x="1316577" y="642670"/>
                  </a:lnTo>
                  <a:lnTo>
                    <a:pt x="1336606" y="600690"/>
                  </a:lnTo>
                  <a:lnTo>
                    <a:pt x="1360450" y="561112"/>
                  </a:lnTo>
                  <a:lnTo>
                    <a:pt x="1387874" y="524174"/>
                  </a:lnTo>
                  <a:lnTo>
                    <a:pt x="1418647" y="490113"/>
                  </a:lnTo>
                  <a:lnTo>
                    <a:pt x="1452536" y="459169"/>
                  </a:lnTo>
                  <a:lnTo>
                    <a:pt x="1489307" y="431578"/>
                  </a:lnTo>
                  <a:lnTo>
                    <a:pt x="1528730" y="407579"/>
                  </a:lnTo>
                  <a:lnTo>
                    <a:pt x="1570571" y="387410"/>
                  </a:lnTo>
                  <a:lnTo>
                    <a:pt x="1614597" y="371308"/>
                  </a:lnTo>
                  <a:lnTo>
                    <a:pt x="1660575" y="359513"/>
                  </a:lnTo>
                  <a:lnTo>
                    <a:pt x="1708274" y="352261"/>
                  </a:lnTo>
                  <a:close/>
                  <a:moveTo>
                    <a:pt x="3883140" y="349780"/>
                  </a:moveTo>
                  <a:lnTo>
                    <a:pt x="3931859" y="352251"/>
                  </a:lnTo>
                  <a:lnTo>
                    <a:pt x="3977376" y="359589"/>
                  </a:lnTo>
                  <a:lnTo>
                    <a:pt x="4019568" y="371677"/>
                  </a:lnTo>
                  <a:lnTo>
                    <a:pt x="4058317" y="388400"/>
                  </a:lnTo>
                  <a:lnTo>
                    <a:pt x="4093501" y="409640"/>
                  </a:lnTo>
                  <a:lnTo>
                    <a:pt x="4124999" y="435282"/>
                  </a:lnTo>
                  <a:lnTo>
                    <a:pt x="4157193" y="471672"/>
                  </a:lnTo>
                  <a:lnTo>
                    <a:pt x="4176453" y="499307"/>
                  </a:lnTo>
                  <a:lnTo>
                    <a:pt x="4196166" y="537458"/>
                  </a:lnTo>
                  <a:lnTo>
                    <a:pt x="4206644" y="565829"/>
                  </a:lnTo>
                  <a:lnTo>
                    <a:pt x="4211709" y="579547"/>
                  </a:lnTo>
                  <a:lnTo>
                    <a:pt x="4222961" y="625457"/>
                  </a:lnTo>
                  <a:lnTo>
                    <a:pt x="4229801" y="675072"/>
                  </a:lnTo>
                  <a:lnTo>
                    <a:pt x="4232021" y="726255"/>
                  </a:lnTo>
                  <a:lnTo>
                    <a:pt x="4232108" y="1291421"/>
                  </a:lnTo>
                  <a:lnTo>
                    <a:pt x="3975454" y="1291421"/>
                  </a:lnTo>
                  <a:lnTo>
                    <a:pt x="3975454" y="761526"/>
                  </a:lnTo>
                  <a:lnTo>
                    <a:pt x="3970692" y="704084"/>
                  </a:lnTo>
                  <a:lnTo>
                    <a:pt x="3956443" y="655819"/>
                  </a:lnTo>
                  <a:lnTo>
                    <a:pt x="3932757" y="617296"/>
                  </a:lnTo>
                  <a:lnTo>
                    <a:pt x="3899687" y="589080"/>
                  </a:lnTo>
                  <a:lnTo>
                    <a:pt x="3857285" y="571736"/>
                  </a:lnTo>
                  <a:lnTo>
                    <a:pt x="3805603" y="565829"/>
                  </a:lnTo>
                  <a:lnTo>
                    <a:pt x="3765660" y="569962"/>
                  </a:lnTo>
                  <a:lnTo>
                    <a:pt x="3728848" y="582619"/>
                  </a:lnTo>
                  <a:lnTo>
                    <a:pt x="3696265" y="604189"/>
                  </a:lnTo>
                  <a:lnTo>
                    <a:pt x="3669011" y="635060"/>
                  </a:lnTo>
                  <a:lnTo>
                    <a:pt x="3648183" y="675619"/>
                  </a:lnTo>
                  <a:lnTo>
                    <a:pt x="3634881" y="726255"/>
                  </a:lnTo>
                  <a:lnTo>
                    <a:pt x="3630203" y="787355"/>
                  </a:lnTo>
                  <a:lnTo>
                    <a:pt x="3630203" y="1291421"/>
                  </a:lnTo>
                  <a:lnTo>
                    <a:pt x="3377236" y="1291421"/>
                  </a:lnTo>
                  <a:lnTo>
                    <a:pt x="3377236" y="368254"/>
                  </a:lnTo>
                  <a:lnTo>
                    <a:pt x="3628364" y="368254"/>
                  </a:lnTo>
                  <a:lnTo>
                    <a:pt x="3628364" y="471672"/>
                  </a:lnTo>
                  <a:lnTo>
                    <a:pt x="3660441" y="436348"/>
                  </a:lnTo>
                  <a:lnTo>
                    <a:pt x="3697286" y="406413"/>
                  </a:lnTo>
                  <a:lnTo>
                    <a:pt x="3738439" y="382327"/>
                  </a:lnTo>
                  <a:lnTo>
                    <a:pt x="3783440" y="364553"/>
                  </a:lnTo>
                  <a:lnTo>
                    <a:pt x="3831827" y="353550"/>
                  </a:lnTo>
                  <a:close/>
                  <a:moveTo>
                    <a:pt x="4342105" y="64577"/>
                  </a:moveTo>
                  <a:lnTo>
                    <a:pt x="4595077" y="64577"/>
                  </a:lnTo>
                  <a:lnTo>
                    <a:pt x="4595077" y="294232"/>
                  </a:lnTo>
                  <a:lnTo>
                    <a:pt x="4342105" y="294232"/>
                  </a:lnTo>
                  <a:close/>
                  <a:moveTo>
                    <a:pt x="7666286" y="63714"/>
                  </a:moveTo>
                  <a:lnTo>
                    <a:pt x="7919244" y="63714"/>
                  </a:lnTo>
                  <a:lnTo>
                    <a:pt x="7919244" y="368270"/>
                  </a:lnTo>
                  <a:lnTo>
                    <a:pt x="8092778" y="368270"/>
                  </a:lnTo>
                  <a:lnTo>
                    <a:pt x="8092778" y="595373"/>
                  </a:lnTo>
                  <a:lnTo>
                    <a:pt x="7919244" y="595373"/>
                  </a:lnTo>
                  <a:lnTo>
                    <a:pt x="7919305" y="890760"/>
                  </a:lnTo>
                  <a:lnTo>
                    <a:pt x="7921330" y="951250"/>
                  </a:lnTo>
                  <a:lnTo>
                    <a:pt x="7929775" y="996019"/>
                  </a:lnTo>
                  <a:lnTo>
                    <a:pt x="7947861" y="1026020"/>
                  </a:lnTo>
                  <a:lnTo>
                    <a:pt x="7978869" y="1044021"/>
                  </a:lnTo>
                  <a:lnTo>
                    <a:pt x="8026081" y="1052791"/>
                  </a:lnTo>
                  <a:lnTo>
                    <a:pt x="8092778" y="1055099"/>
                  </a:lnTo>
                  <a:lnTo>
                    <a:pt x="8092778" y="1291432"/>
                  </a:lnTo>
                  <a:lnTo>
                    <a:pt x="8055872" y="1291432"/>
                  </a:lnTo>
                  <a:lnTo>
                    <a:pt x="7995953" y="1289870"/>
                  </a:lnTo>
                  <a:lnTo>
                    <a:pt x="7941858" y="1285034"/>
                  </a:lnTo>
                  <a:lnTo>
                    <a:pt x="7893367" y="1276702"/>
                  </a:lnTo>
                  <a:lnTo>
                    <a:pt x="7850257" y="1264652"/>
                  </a:lnTo>
                  <a:lnTo>
                    <a:pt x="7812307" y="1248662"/>
                  </a:lnTo>
                  <a:lnTo>
                    <a:pt x="7779293" y="1228510"/>
                  </a:lnTo>
                  <a:lnTo>
                    <a:pt x="7727189" y="1174828"/>
                  </a:lnTo>
                  <a:lnTo>
                    <a:pt x="7707655" y="1140853"/>
                  </a:lnTo>
                  <a:lnTo>
                    <a:pt x="7692171" y="1101827"/>
                  </a:lnTo>
                  <a:lnTo>
                    <a:pt x="7680513" y="1057527"/>
                  </a:lnTo>
                  <a:lnTo>
                    <a:pt x="7672462" y="1007731"/>
                  </a:lnTo>
                  <a:lnTo>
                    <a:pt x="7667793" y="952216"/>
                  </a:lnTo>
                  <a:lnTo>
                    <a:pt x="7666286" y="890760"/>
                  </a:lnTo>
                  <a:lnTo>
                    <a:pt x="7666286" y="595373"/>
                  </a:lnTo>
                  <a:lnTo>
                    <a:pt x="7509367" y="595373"/>
                  </a:lnTo>
                  <a:lnTo>
                    <a:pt x="7509367" y="368270"/>
                  </a:lnTo>
                  <a:lnTo>
                    <a:pt x="7666286" y="368270"/>
                  </a:lnTo>
                  <a:close/>
                  <a:moveTo>
                    <a:pt x="658826" y="0"/>
                  </a:moveTo>
                  <a:lnTo>
                    <a:pt x="708801" y="1806"/>
                  </a:lnTo>
                  <a:lnTo>
                    <a:pt x="757864" y="7168"/>
                  </a:lnTo>
                  <a:lnTo>
                    <a:pt x="805865" y="16001"/>
                  </a:lnTo>
                  <a:lnTo>
                    <a:pt x="852655" y="28222"/>
                  </a:lnTo>
                  <a:lnTo>
                    <a:pt x="898084" y="43744"/>
                  </a:lnTo>
                  <a:lnTo>
                    <a:pt x="942003" y="62485"/>
                  </a:lnTo>
                  <a:lnTo>
                    <a:pt x="984263" y="84358"/>
                  </a:lnTo>
                  <a:lnTo>
                    <a:pt x="1024715" y="109281"/>
                  </a:lnTo>
                  <a:lnTo>
                    <a:pt x="1063208" y="137167"/>
                  </a:lnTo>
                  <a:lnTo>
                    <a:pt x="1099595" y="167933"/>
                  </a:lnTo>
                  <a:lnTo>
                    <a:pt x="1133724" y="201495"/>
                  </a:lnTo>
                  <a:lnTo>
                    <a:pt x="1165448" y="237766"/>
                  </a:lnTo>
                  <a:lnTo>
                    <a:pt x="1177163" y="253389"/>
                  </a:lnTo>
                  <a:lnTo>
                    <a:pt x="1194581" y="276616"/>
                  </a:lnTo>
                  <a:lnTo>
                    <a:pt x="1221081" y="318103"/>
                  </a:lnTo>
                  <a:lnTo>
                    <a:pt x="1224849" y="324543"/>
                  </a:lnTo>
                  <a:lnTo>
                    <a:pt x="999717" y="468471"/>
                  </a:lnTo>
                  <a:lnTo>
                    <a:pt x="995757" y="461130"/>
                  </a:lnTo>
                  <a:lnTo>
                    <a:pt x="969523" y="417702"/>
                  </a:lnTo>
                  <a:lnTo>
                    <a:pt x="940428" y="379322"/>
                  </a:lnTo>
                  <a:lnTo>
                    <a:pt x="908498" y="346008"/>
                  </a:lnTo>
                  <a:lnTo>
                    <a:pt x="873759" y="317774"/>
                  </a:lnTo>
                  <a:lnTo>
                    <a:pt x="836235" y="294638"/>
                  </a:lnTo>
                  <a:lnTo>
                    <a:pt x="795955" y="276616"/>
                  </a:lnTo>
                  <a:lnTo>
                    <a:pt x="752942" y="263722"/>
                  </a:lnTo>
                  <a:lnTo>
                    <a:pt x="707224" y="255975"/>
                  </a:lnTo>
                  <a:lnTo>
                    <a:pt x="658826" y="253389"/>
                  </a:lnTo>
                  <a:lnTo>
                    <a:pt x="610415" y="256014"/>
                  </a:lnTo>
                  <a:lnTo>
                    <a:pt x="563995" y="263718"/>
                  </a:lnTo>
                  <a:lnTo>
                    <a:pt x="519818" y="276244"/>
                  </a:lnTo>
                  <a:lnTo>
                    <a:pt x="478141" y="293335"/>
                  </a:lnTo>
                  <a:lnTo>
                    <a:pt x="439218" y="314735"/>
                  </a:lnTo>
                  <a:lnTo>
                    <a:pt x="403307" y="340186"/>
                  </a:lnTo>
                  <a:lnTo>
                    <a:pt x="370664" y="369432"/>
                  </a:lnTo>
                  <a:lnTo>
                    <a:pt x="341543" y="402216"/>
                  </a:lnTo>
                  <a:lnTo>
                    <a:pt x="316201" y="438281"/>
                  </a:lnTo>
                  <a:lnTo>
                    <a:pt x="294893" y="477370"/>
                  </a:lnTo>
                  <a:lnTo>
                    <a:pt x="277874" y="519227"/>
                  </a:lnTo>
                  <a:lnTo>
                    <a:pt x="265402" y="563594"/>
                  </a:lnTo>
                  <a:lnTo>
                    <a:pt x="257731" y="610215"/>
                  </a:lnTo>
                  <a:lnTo>
                    <a:pt x="255117" y="658832"/>
                  </a:lnTo>
                  <a:lnTo>
                    <a:pt x="257750" y="706341"/>
                  </a:lnTo>
                  <a:lnTo>
                    <a:pt x="265464" y="752075"/>
                  </a:lnTo>
                  <a:lnTo>
                    <a:pt x="277983" y="795755"/>
                  </a:lnTo>
                  <a:lnTo>
                    <a:pt x="295029" y="837102"/>
                  </a:lnTo>
                  <a:lnTo>
                    <a:pt x="316325" y="875837"/>
                  </a:lnTo>
                  <a:lnTo>
                    <a:pt x="341596" y="911680"/>
                  </a:lnTo>
                  <a:lnTo>
                    <a:pt x="370563" y="944352"/>
                  </a:lnTo>
                  <a:lnTo>
                    <a:pt x="402950" y="973574"/>
                  </a:lnTo>
                  <a:lnTo>
                    <a:pt x="438481" y="999066"/>
                  </a:lnTo>
                  <a:lnTo>
                    <a:pt x="476877" y="1020550"/>
                  </a:lnTo>
                  <a:lnTo>
                    <a:pt x="517864" y="1037745"/>
                  </a:lnTo>
                  <a:lnTo>
                    <a:pt x="561163" y="1050374"/>
                  </a:lnTo>
                  <a:lnTo>
                    <a:pt x="606497" y="1058155"/>
                  </a:lnTo>
                  <a:lnTo>
                    <a:pt x="653591" y="1060811"/>
                  </a:lnTo>
                  <a:lnTo>
                    <a:pt x="703963" y="1057714"/>
                  </a:lnTo>
                  <a:lnTo>
                    <a:pt x="752163" y="1048539"/>
                  </a:lnTo>
                  <a:lnTo>
                    <a:pt x="797921" y="1033466"/>
                  </a:lnTo>
                  <a:lnTo>
                    <a:pt x="840965" y="1012673"/>
                  </a:lnTo>
                  <a:lnTo>
                    <a:pt x="881025" y="986338"/>
                  </a:lnTo>
                  <a:lnTo>
                    <a:pt x="917828" y="954639"/>
                  </a:lnTo>
                  <a:lnTo>
                    <a:pt x="951105" y="917754"/>
                  </a:lnTo>
                  <a:lnTo>
                    <a:pt x="980583" y="875862"/>
                  </a:lnTo>
                  <a:lnTo>
                    <a:pt x="1009459" y="821825"/>
                  </a:lnTo>
                  <a:lnTo>
                    <a:pt x="1243877" y="945497"/>
                  </a:lnTo>
                  <a:lnTo>
                    <a:pt x="1240359" y="952329"/>
                  </a:lnTo>
                  <a:lnTo>
                    <a:pt x="1215438" y="996840"/>
                  </a:lnTo>
                  <a:lnTo>
                    <a:pt x="1187995" y="1038813"/>
                  </a:lnTo>
                  <a:lnTo>
                    <a:pt x="1171316" y="1060811"/>
                  </a:lnTo>
                  <a:lnTo>
                    <a:pt x="1158156" y="1078169"/>
                  </a:lnTo>
                  <a:lnTo>
                    <a:pt x="1126045" y="1114830"/>
                  </a:lnTo>
                  <a:lnTo>
                    <a:pt x="1091788" y="1148717"/>
                  </a:lnTo>
                  <a:lnTo>
                    <a:pt x="1055511" y="1179751"/>
                  </a:lnTo>
                  <a:lnTo>
                    <a:pt x="1017339" y="1207853"/>
                  </a:lnTo>
                  <a:lnTo>
                    <a:pt x="977398" y="1232945"/>
                  </a:lnTo>
                  <a:lnTo>
                    <a:pt x="935814" y="1254946"/>
                  </a:lnTo>
                  <a:lnTo>
                    <a:pt x="892712" y="1273779"/>
                  </a:lnTo>
                  <a:lnTo>
                    <a:pt x="848217" y="1289365"/>
                  </a:lnTo>
                  <a:lnTo>
                    <a:pt x="802456" y="1301625"/>
                  </a:lnTo>
                  <a:lnTo>
                    <a:pt x="755553" y="1310479"/>
                  </a:lnTo>
                  <a:lnTo>
                    <a:pt x="707634" y="1315850"/>
                  </a:lnTo>
                  <a:lnTo>
                    <a:pt x="658826" y="1317658"/>
                  </a:lnTo>
                  <a:lnTo>
                    <a:pt x="609640" y="1316100"/>
                  </a:lnTo>
                  <a:lnTo>
                    <a:pt x="561726" y="1311486"/>
                  </a:lnTo>
                  <a:lnTo>
                    <a:pt x="515170" y="1303898"/>
                  </a:lnTo>
                  <a:lnTo>
                    <a:pt x="470055" y="1293423"/>
                  </a:lnTo>
                  <a:lnTo>
                    <a:pt x="426468" y="1280146"/>
                  </a:lnTo>
                  <a:lnTo>
                    <a:pt x="384494" y="1264151"/>
                  </a:lnTo>
                  <a:lnTo>
                    <a:pt x="344217" y="1245523"/>
                  </a:lnTo>
                  <a:lnTo>
                    <a:pt x="305722" y="1224348"/>
                  </a:lnTo>
                  <a:lnTo>
                    <a:pt x="269095" y="1200711"/>
                  </a:lnTo>
                  <a:lnTo>
                    <a:pt x="234421" y="1174696"/>
                  </a:lnTo>
                  <a:lnTo>
                    <a:pt x="201783" y="1146388"/>
                  </a:lnTo>
                  <a:lnTo>
                    <a:pt x="171268" y="1115873"/>
                  </a:lnTo>
                  <a:lnTo>
                    <a:pt x="142961" y="1083236"/>
                  </a:lnTo>
                  <a:lnTo>
                    <a:pt x="116946" y="1048561"/>
                  </a:lnTo>
                  <a:lnTo>
                    <a:pt x="93308" y="1011934"/>
                  </a:lnTo>
                  <a:lnTo>
                    <a:pt x="72207" y="973574"/>
                  </a:lnTo>
                  <a:lnTo>
                    <a:pt x="53506" y="933163"/>
                  </a:lnTo>
                  <a:lnTo>
                    <a:pt x="37511" y="891188"/>
                  </a:lnTo>
                  <a:lnTo>
                    <a:pt x="24234" y="847602"/>
                  </a:lnTo>
                  <a:lnTo>
                    <a:pt x="13759" y="802488"/>
                  </a:lnTo>
                  <a:lnTo>
                    <a:pt x="6171" y="755932"/>
                  </a:lnTo>
                  <a:lnTo>
                    <a:pt x="1557" y="708018"/>
                  </a:lnTo>
                  <a:lnTo>
                    <a:pt x="0" y="658832"/>
                  </a:lnTo>
                  <a:lnTo>
                    <a:pt x="1590" y="610381"/>
                  </a:lnTo>
                  <a:lnTo>
                    <a:pt x="6299" y="563071"/>
                  </a:lnTo>
                  <a:lnTo>
                    <a:pt x="14032" y="516997"/>
                  </a:lnTo>
                  <a:lnTo>
                    <a:pt x="24695" y="472253"/>
                  </a:lnTo>
                  <a:lnTo>
                    <a:pt x="38195" y="428933"/>
                  </a:lnTo>
                  <a:lnTo>
                    <a:pt x="54436" y="387131"/>
                  </a:lnTo>
                  <a:lnTo>
                    <a:pt x="73324" y="346942"/>
                  </a:lnTo>
                  <a:lnTo>
                    <a:pt x="94767" y="308459"/>
                  </a:lnTo>
                  <a:lnTo>
                    <a:pt x="118669" y="271777"/>
                  </a:lnTo>
                  <a:lnTo>
                    <a:pt x="144936" y="236989"/>
                  </a:lnTo>
                  <a:lnTo>
                    <a:pt x="173474" y="204190"/>
                  </a:lnTo>
                  <a:lnTo>
                    <a:pt x="204189" y="173475"/>
                  </a:lnTo>
                  <a:lnTo>
                    <a:pt x="236988" y="144936"/>
                  </a:lnTo>
                  <a:lnTo>
                    <a:pt x="271775" y="118669"/>
                  </a:lnTo>
                  <a:lnTo>
                    <a:pt x="308457" y="94767"/>
                  </a:lnTo>
                  <a:lnTo>
                    <a:pt x="346939" y="73325"/>
                  </a:lnTo>
                  <a:lnTo>
                    <a:pt x="387128" y="54436"/>
                  </a:lnTo>
                  <a:lnTo>
                    <a:pt x="428929" y="38195"/>
                  </a:lnTo>
                  <a:lnTo>
                    <a:pt x="472248" y="24695"/>
                  </a:lnTo>
                  <a:lnTo>
                    <a:pt x="516993" y="14032"/>
                  </a:lnTo>
                  <a:lnTo>
                    <a:pt x="563066" y="6299"/>
                  </a:lnTo>
                  <a:lnTo>
                    <a:pt x="610375" y="1590"/>
                  </a:lnTo>
                  <a:close/>
                </a:path>
              </a:pathLst>
            </a:custGeom>
            <a:solidFill>
              <a:srgbClr val="243D94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lang="en-GB" dirty="0"/>
            </a:p>
          </p:txBody>
        </p:sp>
        <p:sp>
          <p:nvSpPr>
            <p:cNvPr id="18" name="bk object 27"/>
            <p:cNvSpPr/>
            <p:nvPr userDrawn="1"/>
          </p:nvSpPr>
          <p:spPr>
            <a:xfrm>
              <a:off x="8036040" y="63714"/>
              <a:ext cx="128991" cy="1292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3093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2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1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4CB5-7DAE-46E0-AE6A-2A478F08A4B9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16E10-3449-40BC-A9ED-FF3D6486D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CI/CD for Drupal Application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1289796" y="2704546"/>
            <a:ext cx="832857" cy="479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62403" tIns="81203" rIns="162403" bIns="81203" rtlCol="0" anchor="ctr"/>
          <a:lstStyle/>
          <a:p>
            <a:pPr algn="ctr"/>
            <a:endParaRPr lang="en-US" sz="9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8317844" y="1969883"/>
            <a:ext cx="2545774" cy="2902641"/>
          </a:xfrm>
          <a:prstGeom prst="roundRect">
            <a:avLst>
              <a:gd name="adj" fmla="val 8875"/>
            </a:avLst>
          </a:prstGeom>
          <a:solidFill>
            <a:schemeClr val="bg2">
              <a:lumMod val="20000"/>
              <a:lumOff val="80000"/>
              <a:alpha val="32000"/>
            </a:schemeClr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4" name="Trapezoid 63"/>
          <p:cNvSpPr/>
          <p:nvPr/>
        </p:nvSpPr>
        <p:spPr>
          <a:xfrm rot="16200000">
            <a:off x="8107403" y="2675157"/>
            <a:ext cx="2229172" cy="1257452"/>
          </a:xfrm>
          <a:prstGeom prst="trapezoid">
            <a:avLst>
              <a:gd name="adj" fmla="val 194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701708" y="1010127"/>
            <a:ext cx="3053258" cy="3527716"/>
          </a:xfrm>
          <a:prstGeom prst="roundRect">
            <a:avLst>
              <a:gd name="adj" fmla="val 9788"/>
            </a:avLst>
          </a:prstGeom>
          <a:solidFill>
            <a:schemeClr val="accent6">
              <a:lumMod val="20000"/>
              <a:lumOff val="80000"/>
              <a:alpha val="32000"/>
            </a:schemeClr>
          </a:solidFill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274102" y="1093801"/>
            <a:ext cx="1233175" cy="4997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62403" tIns="81203" rIns="162403" bIns="81203" rtlCol="0" anchor="ctr"/>
          <a:lstStyle/>
          <a:p>
            <a:pPr algn="ctr"/>
            <a:endParaRPr lang="en-US" sz="9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174617" y="1753528"/>
            <a:ext cx="1075613" cy="3581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62403" tIns="81203" rIns="162403" bIns="81203" rtlCol="0" anchor="ctr"/>
          <a:lstStyle/>
          <a:p>
            <a:pPr algn="ctr"/>
            <a:endParaRPr lang="en-US" sz="9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93455" y="1320083"/>
            <a:ext cx="822920" cy="3862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62403" tIns="81203" rIns="162403" bIns="81203" rtlCol="0" anchor="ctr"/>
          <a:lstStyle/>
          <a:p>
            <a:pPr algn="ctr"/>
            <a:endParaRPr lang="en-US" sz="9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>
            <a:stCxn id="151" idx="3"/>
          </p:cNvCxnSpPr>
          <p:nvPr/>
        </p:nvCxnSpPr>
        <p:spPr>
          <a:xfrm flipV="1">
            <a:off x="7571440" y="2920493"/>
            <a:ext cx="793256" cy="3533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5961640" y="1517939"/>
            <a:ext cx="6843" cy="23631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93285" y="1114450"/>
            <a:ext cx="990218" cy="440991"/>
          </a:xfrm>
          <a:prstGeom prst="rect">
            <a:avLst/>
          </a:prstGeom>
          <a:noFill/>
        </p:spPr>
        <p:txBody>
          <a:bodyPr wrap="square" lIns="162403" tIns="81203" rIns="162403" bIns="81203" rtlCol="0">
            <a:spAutoFit/>
          </a:bodyPr>
          <a:lstStyle/>
          <a:p>
            <a:pPr algn="ctr"/>
            <a:r>
              <a:rPr lang="en-US" sz="900" dirty="0">
                <a:solidFill>
                  <a:srgbClr val="141414"/>
                </a:solidFill>
                <a:cs typeface="Calibri" panose="020F0502020204030204" pitchFamily="34" charset="0"/>
              </a:rPr>
              <a:t>Run Unit Tests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5767301" y="2040778"/>
            <a:ext cx="733" cy="63422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24880" y="2113109"/>
            <a:ext cx="1417155" cy="579490"/>
          </a:xfrm>
          <a:prstGeom prst="rect">
            <a:avLst/>
          </a:prstGeom>
          <a:noFill/>
        </p:spPr>
        <p:txBody>
          <a:bodyPr wrap="square" lIns="162403" tIns="81203" rIns="162403" bIns="81203" rtlCol="0">
            <a:spAutoFit/>
          </a:bodyPr>
          <a:lstStyle/>
          <a:p>
            <a:pPr algn="ctr"/>
            <a:r>
              <a:rPr lang="en-US" sz="900" dirty="0">
                <a:solidFill>
                  <a:srgbClr val="141414"/>
                </a:solidFill>
                <a:cs typeface="Calibri" panose="020F0502020204030204" pitchFamily="34" charset="0"/>
              </a:rPr>
              <a:t>Update build </a:t>
            </a:r>
          </a:p>
          <a:p>
            <a:pPr algn="ctr"/>
            <a:r>
              <a:rPr lang="en-US" sz="900" dirty="0">
                <a:solidFill>
                  <a:srgbClr val="141414"/>
                </a:solidFill>
                <a:cs typeface="Calibri" panose="020F0502020204030204" pitchFamily="34" charset="0"/>
              </a:rPr>
              <a:t>(code to build traceability)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711375" y="2591032"/>
            <a:ext cx="653321" cy="302491"/>
          </a:xfrm>
          <a:prstGeom prst="rect">
            <a:avLst/>
          </a:prstGeom>
          <a:noFill/>
        </p:spPr>
        <p:txBody>
          <a:bodyPr wrap="square" lIns="162403" tIns="81203" rIns="162403" bIns="81203" rtlCol="0">
            <a:spAutoFit/>
          </a:bodyPr>
          <a:lstStyle/>
          <a:p>
            <a:pPr algn="ctr"/>
            <a:r>
              <a:rPr lang="en-US" sz="900" dirty="0">
                <a:solidFill>
                  <a:srgbClr val="141414"/>
                </a:solidFill>
                <a:cs typeface="Calibri" panose="020F0502020204030204" pitchFamily="34" charset="0"/>
              </a:rPr>
              <a:t>Deploy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36783" y="4570014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prstClr val="black"/>
                </a:solidFill>
              </a:rPr>
              <a:t>Testing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641368" y="2443925"/>
            <a:ext cx="1135114" cy="11878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646135" y="2458069"/>
            <a:ext cx="112023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666666"/>
                </a:solidFill>
              </a:rPr>
              <a:t>Drupal Logical Environment</a:t>
            </a:r>
          </a:p>
        </p:txBody>
      </p:sp>
      <p:sp>
        <p:nvSpPr>
          <p:cNvPr id="84" name="Flowchart: Process 83"/>
          <p:cNvSpPr/>
          <p:nvPr/>
        </p:nvSpPr>
        <p:spPr>
          <a:xfrm>
            <a:off x="8755978" y="2839892"/>
            <a:ext cx="929467" cy="167022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51483" tIns="25741" rIns="51483" bIns="25741" rtlCol="0" anchor="ctr"/>
          <a:lstStyle/>
          <a:p>
            <a:pPr algn="ctr" defTabSz="823692"/>
            <a:r>
              <a:rPr lang="en-US" sz="800" kern="0" dirty="0">
                <a:solidFill>
                  <a:prstClr val="black"/>
                </a:solidFill>
              </a:rPr>
              <a:t>Apache</a:t>
            </a:r>
          </a:p>
        </p:txBody>
      </p:sp>
      <p:sp>
        <p:nvSpPr>
          <p:cNvPr id="85" name="Flowchart: Process 84"/>
          <p:cNvSpPr/>
          <p:nvPr/>
        </p:nvSpPr>
        <p:spPr>
          <a:xfrm>
            <a:off x="8755978" y="3053252"/>
            <a:ext cx="929467" cy="165370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51483" tIns="25741" rIns="51483" bIns="25741" rtlCol="0" anchor="ctr"/>
          <a:lstStyle/>
          <a:p>
            <a:pPr algn="ctr" defTabSz="823692"/>
            <a:r>
              <a:rPr lang="en-US" sz="800" kern="0" dirty="0">
                <a:solidFill>
                  <a:prstClr val="black"/>
                </a:solidFill>
              </a:rPr>
              <a:t>PHP</a:t>
            </a:r>
          </a:p>
        </p:txBody>
      </p:sp>
      <p:sp>
        <p:nvSpPr>
          <p:cNvPr id="86" name="Flowchart: Magnetic Disk 85"/>
          <p:cNvSpPr/>
          <p:nvPr/>
        </p:nvSpPr>
        <p:spPr>
          <a:xfrm>
            <a:off x="9356186" y="3267581"/>
            <a:ext cx="329261" cy="302365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51483" tIns="25741" rIns="51483" bIns="25741" rtlCol="0" anchor="ctr"/>
          <a:lstStyle/>
          <a:p>
            <a:pPr algn="ctr" defTabSz="823692"/>
            <a:endParaRPr lang="en-US" sz="800" kern="0" dirty="0">
              <a:solidFill>
                <a:prstClr val="black"/>
              </a:solidFill>
            </a:endParaRPr>
          </a:p>
          <a:p>
            <a:pPr algn="ctr" defTabSz="823692"/>
            <a:r>
              <a:rPr lang="en-US" sz="800" kern="0" dirty="0">
                <a:solidFill>
                  <a:prstClr val="black"/>
                </a:solidFill>
              </a:rPr>
              <a:t>DB</a:t>
            </a:r>
          </a:p>
          <a:p>
            <a:pPr algn="ctr" defTabSz="823692"/>
            <a:endParaRPr lang="en-US" sz="800" kern="0" dirty="0">
              <a:solidFill>
                <a:prstClr val="black"/>
              </a:solidFill>
            </a:endParaRPr>
          </a:p>
        </p:txBody>
      </p:sp>
      <p:sp>
        <p:nvSpPr>
          <p:cNvPr id="87" name="Flowchart: Process 86"/>
          <p:cNvSpPr/>
          <p:nvPr/>
        </p:nvSpPr>
        <p:spPr>
          <a:xfrm>
            <a:off x="8765614" y="3261836"/>
            <a:ext cx="435380" cy="308111"/>
          </a:xfrm>
          <a:prstGeom prst="flowChartProcess">
            <a:avLst/>
          </a:prstGeom>
          <a:solidFill>
            <a:schemeClr val="bg1"/>
          </a:soli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  <p:txBody>
          <a:bodyPr lIns="51483" tIns="25741" rIns="51483" bIns="25741" rtlCol="0" anchor="ctr"/>
          <a:lstStyle/>
          <a:p>
            <a:pPr algn="ctr" defTabSz="823692"/>
            <a:r>
              <a:rPr lang="en-US" sz="800" kern="0" dirty="0">
                <a:solidFill>
                  <a:prstClr val="black"/>
                </a:solidFill>
              </a:rPr>
              <a:t>File System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9197044" y="3415866"/>
            <a:ext cx="185984" cy="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9852602" y="2176541"/>
            <a:ext cx="810584" cy="2241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517199" y="1952976"/>
            <a:ext cx="2081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black"/>
                </a:solidFill>
              </a:rPr>
              <a:t>Drupal Environment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947687" y="2316943"/>
            <a:ext cx="612776" cy="277270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white"/>
                </a:solidFill>
              </a:rPr>
              <a:t>DEV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161487" y="4748675"/>
            <a:ext cx="1900742" cy="731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900" b="1" dirty="0" smtClean="0">
                <a:solidFill>
                  <a:prstClr val="black"/>
                </a:solidFill>
              </a:rPr>
              <a:t>Automated Testing </a:t>
            </a:r>
            <a:r>
              <a:rPr lang="en-US" sz="900" b="1" dirty="0">
                <a:solidFill>
                  <a:prstClr val="black"/>
                </a:solidFill>
              </a:rPr>
              <a:t>Scripts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</a:rPr>
              <a:t>Regression Tests packs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</a:rPr>
              <a:t>Functional Tests packs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</a:rPr>
              <a:t>Security Tests packs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</a:rPr>
              <a:t>UAT Test packs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690443" y="4856930"/>
            <a:ext cx="2099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666666"/>
                </a:solidFill>
              </a:rPr>
              <a:t>Hosting Platform</a:t>
            </a:r>
            <a:endParaRPr lang="en-US" sz="1200" b="1" dirty="0">
              <a:solidFill>
                <a:srgbClr val="666666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9947687" y="2778356"/>
            <a:ext cx="612776" cy="277270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white"/>
                </a:solidFill>
              </a:rPr>
              <a:t>QA</a:t>
            </a:r>
          </a:p>
        </p:txBody>
      </p:sp>
      <p:sp>
        <p:nvSpPr>
          <p:cNvPr id="95" name="Rectangle 94"/>
          <p:cNvSpPr/>
          <p:nvPr/>
        </p:nvSpPr>
        <p:spPr>
          <a:xfrm>
            <a:off x="9969644" y="3218244"/>
            <a:ext cx="612776" cy="277270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white"/>
                </a:solidFill>
              </a:rPr>
              <a:t>Stage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969563" y="3662957"/>
            <a:ext cx="612776" cy="649967"/>
          </a:xfrm>
          <a:prstGeom prst="rect">
            <a:avLst/>
          </a:prstGeom>
          <a:solidFill>
            <a:schemeClr val="bg1">
              <a:lumMod val="50000"/>
            </a:schemeClr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prstClr val="white"/>
                </a:solidFill>
              </a:rPr>
              <a:t>PROD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297292" y="2704546"/>
            <a:ext cx="1019465" cy="4792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62403" tIns="81203" rIns="162403" bIns="81203" rtlCol="0" anchor="ctr"/>
          <a:lstStyle/>
          <a:p>
            <a:pPr algn="ctr"/>
            <a:endParaRPr lang="en-US" sz="9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296921" y="2563331"/>
            <a:ext cx="498519" cy="348658"/>
          </a:xfrm>
          <a:prstGeom prst="rect">
            <a:avLst/>
          </a:prstGeom>
          <a:noFill/>
        </p:spPr>
        <p:txBody>
          <a:bodyPr wrap="square" lIns="162403" tIns="81203" rIns="162403" bIns="81203" rtlCol="0">
            <a:spAutoFit/>
          </a:bodyPr>
          <a:lstStyle/>
          <a:p>
            <a:pPr algn="ctr"/>
            <a:r>
              <a:rPr lang="en-US" sz="600" dirty="0">
                <a:solidFill>
                  <a:srgbClr val="141414"/>
                </a:solidFill>
                <a:cs typeface="Calibri" panose="020F0502020204030204" pitchFamily="34" charset="0"/>
              </a:rPr>
              <a:t>Pull</a:t>
            </a:r>
          </a:p>
          <a:p>
            <a:pPr algn="ctr"/>
            <a:r>
              <a:rPr lang="en-US" sz="600" dirty="0">
                <a:solidFill>
                  <a:srgbClr val="141414"/>
                </a:solidFill>
                <a:cs typeface="Calibri" panose="020F0502020204030204" pitchFamily="34" charset="0"/>
              </a:rPr>
              <a:t>code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711474" y="2682921"/>
            <a:ext cx="967427" cy="4806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62403" tIns="81203" rIns="162403" bIns="81203" rtlCol="0" anchor="ctr"/>
          <a:lstStyle/>
          <a:p>
            <a:pPr algn="ctr"/>
            <a:endParaRPr lang="en-US" sz="9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85237" y="3077196"/>
            <a:ext cx="733897" cy="302491"/>
          </a:xfrm>
          <a:prstGeom prst="rect">
            <a:avLst/>
          </a:prstGeom>
          <a:noFill/>
        </p:spPr>
        <p:txBody>
          <a:bodyPr wrap="square" lIns="162403" tIns="81203" rIns="162403" bIns="81203" rtlCol="0" anchor="ctr">
            <a:spAutoFit/>
          </a:bodyPr>
          <a:lstStyle/>
          <a:p>
            <a:pPr algn="ctr"/>
            <a:r>
              <a:rPr lang="en-US" sz="900" b="1" dirty="0">
                <a:solidFill>
                  <a:srgbClr val="141414"/>
                </a:solidFill>
                <a:cs typeface="Calibri" panose="020F0502020204030204" pitchFamily="34" charset="0"/>
              </a:rPr>
              <a:t>Master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63731" y="2673052"/>
            <a:ext cx="967427" cy="4703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62403" tIns="81203" rIns="162403" bIns="81203" rtlCol="0" anchor="ctr"/>
          <a:lstStyle/>
          <a:p>
            <a:pPr algn="ctr"/>
            <a:endParaRPr lang="en-US" sz="9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26706" y="3120479"/>
            <a:ext cx="648043" cy="302491"/>
          </a:xfrm>
          <a:prstGeom prst="rect">
            <a:avLst/>
          </a:prstGeom>
          <a:noFill/>
        </p:spPr>
        <p:txBody>
          <a:bodyPr wrap="square" lIns="162403" tIns="81203" rIns="162403" bIns="81203" rtlCol="0" anchor="ctr">
            <a:spAutoFit/>
          </a:bodyPr>
          <a:lstStyle/>
          <a:p>
            <a:pPr algn="ctr"/>
            <a:r>
              <a:rPr lang="en-US" sz="900" dirty="0">
                <a:solidFill>
                  <a:srgbClr val="141414"/>
                </a:solidFill>
                <a:cs typeface="Calibri" panose="020F0502020204030204" pitchFamily="34" charset="0"/>
              </a:rPr>
              <a:t>Slave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4678723" y="2936373"/>
            <a:ext cx="558297" cy="708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5175969" y="1819692"/>
            <a:ext cx="108713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Drush Script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282161" y="1149804"/>
            <a:ext cx="12251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Behat/PHPUnit</a:t>
            </a:r>
            <a:r>
              <a:rPr lang="en-US" sz="1000" dirty="0" smtClean="0">
                <a:solidFill>
                  <a:prstClr val="black"/>
                </a:solidFill>
              </a:rPr>
              <a:t>/ Code </a:t>
            </a:r>
            <a:r>
              <a:rPr lang="en-US" sz="1000" dirty="0">
                <a:solidFill>
                  <a:prstClr val="black"/>
                </a:solidFill>
              </a:rPr>
              <a:t>Sniffer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285690" y="2754045"/>
            <a:ext cx="1052924" cy="360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695615" y="2754045"/>
            <a:ext cx="974633" cy="343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284416" y="2746585"/>
            <a:ext cx="8543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141414"/>
                </a:solidFill>
                <a:cs typeface="Calibri" panose="020F0502020204030204" pitchFamily="34" charset="0"/>
              </a:rPr>
              <a:t>Commit </a:t>
            </a:r>
          </a:p>
          <a:p>
            <a:pPr algn="ctr"/>
            <a:r>
              <a:rPr lang="en-US" sz="1000" b="1" dirty="0">
                <a:solidFill>
                  <a:srgbClr val="141414"/>
                </a:solidFill>
                <a:cs typeface="Calibri" panose="020F0502020204030204" pitchFamily="34" charset="0"/>
              </a:rPr>
              <a:t>code</a:t>
            </a: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2" b="22945"/>
          <a:stretch/>
        </p:blipFill>
        <p:spPr>
          <a:xfrm>
            <a:off x="985609" y="1409539"/>
            <a:ext cx="849380" cy="236174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5265395" y="2729545"/>
            <a:ext cx="959783" cy="354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5774956" y="3153753"/>
            <a:ext cx="0" cy="15973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910480" y="2100755"/>
            <a:ext cx="990218" cy="579490"/>
          </a:xfrm>
          <a:prstGeom prst="rect">
            <a:avLst/>
          </a:prstGeom>
          <a:noFill/>
        </p:spPr>
        <p:txBody>
          <a:bodyPr wrap="square" lIns="162403" tIns="81203" rIns="162403" bIns="81203" rtlCol="0">
            <a:spAutoFit/>
          </a:bodyPr>
          <a:lstStyle/>
          <a:p>
            <a:pPr algn="ctr"/>
            <a:r>
              <a:rPr lang="en-US" sz="900" dirty="0">
                <a:solidFill>
                  <a:srgbClr val="141414"/>
                </a:solidFill>
                <a:cs typeface="Calibri" panose="020F0502020204030204" pitchFamily="34" charset="0"/>
              </a:rPr>
              <a:t>Deployment Artifacts generation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H="1">
            <a:off x="5951472" y="2098258"/>
            <a:ext cx="4018" cy="60628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9924705" y="4470928"/>
            <a:ext cx="717337" cy="3707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62403" tIns="81203" rIns="162403" bIns="81203" rtlCol="0" anchor="ctr"/>
          <a:lstStyle/>
          <a:p>
            <a:pPr algn="ctr"/>
            <a:endParaRPr lang="en-US" sz="9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cxnSp>
        <p:nvCxnSpPr>
          <p:cNvPr id="9" name="Elbow Connector 8"/>
          <p:cNvCxnSpPr>
            <a:stCxn id="111" idx="3"/>
            <a:endCxn id="121" idx="0"/>
          </p:cNvCxnSpPr>
          <p:nvPr/>
        </p:nvCxnSpPr>
        <p:spPr>
          <a:xfrm flipH="1">
            <a:off x="1706225" y="1527626"/>
            <a:ext cx="128764" cy="1176920"/>
          </a:xfrm>
          <a:prstGeom prst="bentConnector4">
            <a:avLst>
              <a:gd name="adj1" fmla="val -151793"/>
              <a:gd name="adj2" fmla="val 55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07305" y="1905261"/>
            <a:ext cx="1832686" cy="499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</a:rPr>
              <a:t>Agile Scrum Stories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</a:rPr>
              <a:t>JIRA Task associated to Stories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prstClr val="black"/>
                </a:solidFill>
              </a:rPr>
              <a:t>Fork GIT repository plug-in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60955" y="2916991"/>
            <a:ext cx="181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84" y="2788449"/>
            <a:ext cx="964723" cy="279522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470" y="2759544"/>
            <a:ext cx="964723" cy="2795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60" y="2803671"/>
            <a:ext cx="862619" cy="306613"/>
          </a:xfrm>
          <a:prstGeom prst="rect">
            <a:avLst/>
          </a:prstGeom>
        </p:spPr>
      </p:pic>
      <p:sp>
        <p:nvSpPr>
          <p:cNvPr id="146" name="TextBox 145"/>
          <p:cNvSpPr txBox="1"/>
          <p:nvPr/>
        </p:nvSpPr>
        <p:spPr>
          <a:xfrm>
            <a:off x="9924705" y="4519613"/>
            <a:ext cx="738481" cy="2708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000" b="1" dirty="0">
              <a:solidFill>
                <a:srgbClr val="141414"/>
              </a:solidFill>
              <a:cs typeface="Calibri" panose="020F0502020204030204" pitchFamily="34" charset="0"/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1" y="4524129"/>
            <a:ext cx="704473" cy="250401"/>
          </a:xfrm>
          <a:prstGeom prst="rect">
            <a:avLst/>
          </a:prstGeom>
        </p:spPr>
      </p:pic>
      <p:cxnSp>
        <p:nvCxnSpPr>
          <p:cNvPr id="147" name="Straight Arrow Connector 146"/>
          <p:cNvCxnSpPr/>
          <p:nvPr/>
        </p:nvCxnSpPr>
        <p:spPr>
          <a:xfrm>
            <a:off x="6200298" y="2899573"/>
            <a:ext cx="576752" cy="1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6089604" y="2899983"/>
            <a:ext cx="763302" cy="440991"/>
          </a:xfrm>
          <a:prstGeom prst="rect">
            <a:avLst/>
          </a:prstGeom>
          <a:noFill/>
        </p:spPr>
        <p:txBody>
          <a:bodyPr wrap="square" lIns="162403" tIns="81203" rIns="162403" bIns="81203" rtlCol="0">
            <a:spAutoFit/>
          </a:bodyPr>
          <a:lstStyle/>
          <a:p>
            <a:pPr algn="ctr"/>
            <a:r>
              <a:rPr lang="en-US" sz="900" dirty="0">
                <a:solidFill>
                  <a:srgbClr val="141414"/>
                </a:solidFill>
                <a:cs typeface="Calibri" panose="020F0502020204030204" pitchFamily="34" charset="0"/>
              </a:rPr>
              <a:t>Merge Request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6809652" y="2716689"/>
            <a:ext cx="778075" cy="426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62403" tIns="81203" rIns="162403" bIns="81203" rtlCol="0" anchor="ctr"/>
          <a:lstStyle/>
          <a:p>
            <a:pPr algn="ctr"/>
            <a:endParaRPr lang="en-US" sz="9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835778" y="2793221"/>
            <a:ext cx="73566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prstClr val="black"/>
                </a:solidFill>
              </a:rPr>
              <a:t>Gateway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9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Janardhanan, Saju (Cognizant)</dc:creator>
  <cp:lastModifiedBy>Kumar, Rakesh(Cognizant)</cp:lastModifiedBy>
  <cp:revision>2</cp:revision>
  <dcterms:created xsi:type="dcterms:W3CDTF">2019-01-22T07:00:14Z</dcterms:created>
  <dcterms:modified xsi:type="dcterms:W3CDTF">2019-05-29T13:24:19Z</dcterms:modified>
</cp:coreProperties>
</file>