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66EEA-D54C-2D4F-56D1-562848C21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799AC8-4EC9-1D15-FC49-3D2364F0F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52663-A942-E17A-12DD-CCEC7285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16FAE2-6F1B-7CD9-1B54-DA07D2F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10A28-DC58-645B-1428-80C2DBEB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09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E62A5-6B04-D881-4BDE-90C2493B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E1E4E0-FA27-FE4D-0B1C-D61BE2F1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A6E421-F430-802E-61B9-A294A7B3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0A9AB-C6C5-BF7B-1EC8-22C0A3F5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95FF3-6DAD-8716-FE99-36272FB5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178F57-BC36-4B50-BDA0-109C27338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2FE56F-31FC-1E0B-15EF-83B70D4CA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370BE-0E80-7CA1-4592-84189C1F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FDE62-FF32-0460-F469-F910AF07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D0083-AF7A-BB14-D0CA-91D9A461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9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91D33-4C47-0698-55D3-C0A3FEB2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EC7F0-6A3A-4015-F3B0-043EAEFE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1DA93-5A72-F1D5-B73F-071BF874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0879F-EDEB-2D9A-67A7-94C77B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88B72-3583-163D-C805-F2EB1B41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37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711F4-78E4-827A-2FF7-0095EBA4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3D0F8-D717-6C17-5096-51C12EF3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695EE-8D09-125C-826B-AC1FB61B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437683-0F29-87C9-338D-20A093A5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A7B16-B1EE-7681-9B1A-2B91298A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37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42215-1B0F-A0BF-0682-BE43939F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490970-73FE-C312-64F0-53DF7C7C3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5BD59A-E3C2-F188-ABF5-1DC505AD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2B5E5E-6DC6-E421-F780-9ABA1629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EBEB18-92E7-43B3-3A31-751FB2D5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F2BAD-9DF7-AD72-E353-AB98D273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99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242E2-02E9-9593-E232-0A39059E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292ADF-9574-5A29-47A3-C041EAE1B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F2B438-C265-91A7-55DE-9AA91CEC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2FC2D1-00AB-66D2-DDDB-DD14899B8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B5712E-A5EF-9E4B-7A25-1C648F678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16DAD-4EB8-D1DE-F342-8130A842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6F41C1-30A4-A2BE-BEC9-D56603B8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D7A6AC-78D3-E397-7E30-7B77A54D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0016A-44B1-12BC-8F07-610EBB32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9F177-1A07-74A3-66A6-71556F54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09005C-91FD-D819-17F9-0FD025BF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57BFF6-B69D-D144-71E0-73BC7596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24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2C768C-AB29-7156-B4FD-E07C32EC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0E81A2-A53A-2B55-1F6D-2EB714B8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8F6C05-8F86-CA45-AF83-0B844C45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25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2E9D6-90CD-51D2-4218-B3B4AE38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68E07-8449-A6BA-D876-3C425D3E5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D266F5-BD2B-C033-52F6-EB433D655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BFE316-3B9A-5E98-573F-AC266318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AD727-2304-E5D7-0A0C-4EFE32D5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F1B015-9E13-1E41-EE94-40ECF58F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14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79FD8-B3B6-BF5C-37E8-FB7B1777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17ECA1-1BE7-7AF6-452D-51E4C4DF1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4148DB-2B5C-3B67-D0C9-44BFBC6EF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75C033-D2F2-98D0-F3F8-07AA496E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2EE8F-CC96-6B33-A2C1-FD2C29FC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E2FD7B-1827-D60D-093B-186CEF43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19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FA2E01-B92E-B4EF-ABAB-603E53CF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7B8AB7-0C7A-575D-E9A8-D1AD50DCA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83A1B5-E629-BEDD-6F43-9DD7A4A4B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5D6B1-0A5A-4492-9F3F-4F2146AE047F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147DE-B967-F2CF-52D6-27979F866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AA79CE-019B-C0BA-787B-B9FA59876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71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29034-3A06-A0C3-88ED-ACEC039E7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E212C5-7513-02F1-3C23-CA66101F8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30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FF24B-095E-0375-A8DE-BEEC6214E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44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Schüttpelz, Robin</dc:creator>
  <cp:lastModifiedBy>Schüttpelz, Robin</cp:lastModifiedBy>
  <cp:revision>1</cp:revision>
  <dcterms:created xsi:type="dcterms:W3CDTF">2025-01-12T17:57:38Z</dcterms:created>
  <dcterms:modified xsi:type="dcterms:W3CDTF">2025-01-12T17:57:51Z</dcterms:modified>
</cp:coreProperties>
</file>