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9" r:id="rId2"/>
    <p:sldId id="276" r:id="rId3"/>
    <p:sldId id="277" r:id="rId4"/>
    <p:sldId id="278" r:id="rId5"/>
    <p:sldId id="275" r:id="rId6"/>
    <p:sldId id="271" r:id="rId7"/>
    <p:sldId id="279" r:id="rId8"/>
    <p:sldId id="283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6547" autoAdjust="0"/>
  </p:normalViewPr>
  <p:slideViewPr>
    <p:cSldViewPr snapToGrid="0">
      <p:cViewPr varScale="1">
        <p:scale>
          <a:sx n="74" d="100"/>
          <a:sy n="74" d="100"/>
        </p:scale>
        <p:origin x="10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F8CE2-C293-4D00-A645-9B5D24482006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E22E-D4F1-40D7-A03F-1C7960DE94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84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889BE-7A13-7636-37C6-0B5A69139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C317401-24C5-6B13-2F50-992BB3B7C7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67042B5-EA44-84E0-D6EA-1CA42532D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BF2793-736E-0ADD-F6F6-D2B010F85D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E22E-D4F1-40D7-A03F-1C7960DE94E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235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C6054-D413-922E-D3FE-348DA844C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81CB77B-C4C5-5A17-DA14-C3F60317AC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5E48AB3-9FDB-071F-4A5C-13E6A0381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73E59E-42DA-D087-7E24-BFC7361D1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E22E-D4F1-40D7-A03F-1C7960DE94E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8007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0D5E9-A0CB-7F08-ED54-C0F66E64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B2CF6AF-5A95-5D20-046A-F6A202C065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521572A-4C98-B24B-AB68-8B1C47499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7339E7-1D1B-18E9-F64D-39B00618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E22E-D4F1-40D7-A03F-1C7960DE94E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508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24627-08A9-0A3C-E798-AC2652585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D0851FE-F9ED-1077-6741-8F8265337A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A15710A-6689-0654-ADD0-D52CFDA7D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B95399-3E55-D3CC-BDDD-E170B69B4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E22E-D4F1-40D7-A03F-1C7960DE94E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88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EA8CB-2B43-C0E6-902F-7C781DF2F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E905CB6-F6B4-D5E6-DBC5-479A63DD1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1A17544-503D-385D-F5B4-12805F078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8BD09D-908A-BC8A-EF39-CD18E59F7D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E22E-D4F1-40D7-A03F-1C7960DE94E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952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FEC5A-1737-33B3-788B-AD1C76A2F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646FD4-969E-737A-DBA8-842A2ED5C7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F9EF7A9-1431-6699-DB6A-7AE7AA6D4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FDF1A0-3D0E-E3E1-D88D-033C12D104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E22E-D4F1-40D7-A03F-1C7960DE94E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763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644EA-B79B-B1BE-F499-C3AA12388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791D1A7-3511-AA76-05E9-E461933124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4AD419A-AB90-77AD-BA04-FC1851166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Will not </a:t>
            </a:r>
            <a:r>
              <a:rPr lang="de-DE" dirty="0" err="1"/>
              <a:t>introduce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Keep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intro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friendly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Thus: </a:t>
            </a:r>
          </a:p>
          <a:p>
            <a:pPr marL="171450" indent="-171450">
              <a:buFontTx/>
              <a:buChar char="-"/>
            </a:pPr>
            <a:r>
              <a:rPr lang="de-DE" dirty="0"/>
              <a:t>Applied NAC </a:t>
            </a:r>
            <a:r>
              <a:rPr lang="de-DE" dirty="0" err="1"/>
              <a:t>example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Basic </a:t>
            </a:r>
            <a:r>
              <a:rPr lang="de-DE" dirty="0" err="1"/>
              <a:t>theory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Copula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joint</a:t>
            </a:r>
            <a:r>
              <a:rPr lang="de-DE" dirty="0"/>
              <a:t> </a:t>
            </a:r>
            <a:r>
              <a:rPr lang="de-DE" dirty="0" err="1"/>
              <a:t>cdf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uniform </a:t>
            </a:r>
            <a:r>
              <a:rPr lang="de-DE" dirty="0" err="1"/>
              <a:t>margins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on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just a </a:t>
            </a:r>
            <a:r>
              <a:rPr lang="de-DE" dirty="0" err="1"/>
              <a:t>function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Allows</a:t>
            </a:r>
            <a:r>
              <a:rPr lang="de-DE" dirty="0"/>
              <a:t> to </a:t>
            </a:r>
            <a:r>
              <a:rPr lang="de-DE" dirty="0" err="1"/>
              <a:t>decouple</a:t>
            </a:r>
            <a:r>
              <a:rPr lang="de-DE" dirty="0"/>
              <a:t> marginal </a:t>
            </a:r>
            <a:r>
              <a:rPr lang="de-DE" dirty="0" err="1"/>
              <a:t>distribution</a:t>
            </a:r>
            <a:r>
              <a:rPr lang="de-DE" dirty="0"/>
              <a:t> and </a:t>
            </a:r>
            <a:r>
              <a:rPr lang="de-DE" dirty="0" err="1"/>
              <a:t>dependence</a:t>
            </a:r>
            <a:r>
              <a:rPr lang="de-DE" dirty="0"/>
              <a:t> </a:t>
            </a:r>
            <a:r>
              <a:rPr lang="de-DE" dirty="0" err="1"/>
              <a:t>strucutre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NAC </a:t>
            </a:r>
            <a:r>
              <a:rPr lang="de-DE" dirty="0" err="1"/>
              <a:t>special</a:t>
            </a:r>
            <a:r>
              <a:rPr lang="de-DE" dirty="0"/>
              <a:t> AC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partial </a:t>
            </a:r>
            <a:r>
              <a:rPr lang="de-DE" dirty="0" err="1"/>
              <a:t>asymmetry</a:t>
            </a:r>
            <a:r>
              <a:rPr lang="de-DE" dirty="0"/>
              <a:t> FORMULA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CDF: </a:t>
            </a:r>
          </a:p>
          <a:p>
            <a:pPr marL="0" indent="0">
              <a:buFontTx/>
              <a:buNone/>
            </a:pPr>
            <a:r>
              <a:rPr lang="de-DE" dirty="0"/>
              <a:t>-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X&lt;= 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70C72-A66C-C0C2-ED17-09A4C13C1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E22E-D4F1-40D7-A03F-1C7960DE94E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336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1C0CE-8D28-5549-DF98-A22852F8F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E26C55C-6469-528E-68E3-7D412DD55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491560B-3747-4548-EBBE-141A338D6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Barplot</a:t>
            </a:r>
            <a:r>
              <a:rPr lang="de-DE" dirty="0"/>
              <a:t>, Scatterplot and </a:t>
            </a:r>
            <a:r>
              <a:rPr lang="de-DE" dirty="0" err="1"/>
              <a:t>Kendall‘s</a:t>
            </a:r>
            <a:r>
              <a:rPr lang="de-DE" dirty="0"/>
              <a:t> tau</a:t>
            </a:r>
          </a:p>
          <a:p>
            <a:r>
              <a:rPr lang="de-DE" dirty="0"/>
              <a:t>Note on </a:t>
            </a:r>
            <a:r>
              <a:rPr lang="de-DE" dirty="0" err="1"/>
              <a:t>Kendall‘s</a:t>
            </a:r>
            <a:r>
              <a:rPr lang="de-DE" dirty="0"/>
              <a:t> tau: Think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robust Pearson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coefficient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39CE-5357-2824-F364-8813C6DB6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E22E-D4F1-40D7-A03F-1C7960DE94E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758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DC817-3F3C-B212-B22E-D27403AAE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F86A227-31D6-CBA0-7660-39BC1907A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9023F7D-D290-2389-2474-1F0C9BD9C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SHOW </a:t>
            </a:r>
            <a:r>
              <a:rPr lang="de-DE" dirty="0" err="1"/>
              <a:t>psuedo</a:t>
            </a:r>
            <a:r>
              <a:rPr lang="de-DE" dirty="0"/>
              <a:t> </a:t>
            </a:r>
            <a:r>
              <a:rPr lang="de-DE" dirty="0" err="1"/>
              <a:t>obs</a:t>
            </a:r>
            <a:r>
              <a:rPr lang="de-DE" dirty="0"/>
              <a:t> </a:t>
            </a:r>
            <a:r>
              <a:rPr lang="de-DE" dirty="0" err="1"/>
              <a:t>plot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Copula</a:t>
            </a:r>
            <a:r>
              <a:rPr lang="de-DE" dirty="0"/>
              <a:t> (Note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asymmetry</a:t>
            </a:r>
            <a:r>
              <a:rPr lang="de-DE" dirty="0"/>
              <a:t> in Scatterplots and </a:t>
            </a:r>
            <a:r>
              <a:rPr lang="de-DE" dirty="0" err="1"/>
              <a:t>Limitations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NACs)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Using</a:t>
            </a:r>
            <a:r>
              <a:rPr lang="de-DE" dirty="0"/>
              <a:t> PIT,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pseudo </a:t>
            </a:r>
            <a:r>
              <a:rPr lang="de-DE" dirty="0" err="1"/>
              <a:t>observations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R </a:t>
            </a:r>
            <a:r>
              <a:rPr lang="de-DE" dirty="0" err="1"/>
              <a:t>sim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PIT?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92BB8E-C46D-9D26-D3F0-CCFC5F93B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E22E-D4F1-40D7-A03F-1C7960DE94E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74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77F96-223A-8643-69DA-2F8ECB1DD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EB3440C-1DF4-C55A-5476-584216ACFA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8E44CC9-5831-8471-051A-D15113E43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F55EC1-BD1B-2EE7-21B7-EBDA9B80C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E22E-D4F1-40D7-A03F-1C7960DE94E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6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D13E7-AFFD-7A1A-CF8B-C43FB2A59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3FD7FE0-2443-2C91-7DEF-5F0BB3EFCA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AD0FC7D-FF69-ED35-EFDD-99B14DE27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31C72B-A03A-F96E-38B9-77705F11F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E22E-D4F1-40D7-A03F-1C7960DE94E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83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66EEA-D54C-2D4F-56D1-562848C21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799AC8-4EC9-1D15-FC49-3D2364F0F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252663-A942-E17A-12DD-CCEC7285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16FAE2-6F1B-7CD9-1B54-DA07D2F6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B10A28-DC58-645B-1428-80C2DBEB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09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E62A5-6B04-D881-4BDE-90C2493B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E1E4E0-FA27-FE4D-0B1C-D61BE2F1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A6E421-F430-802E-61B9-A294A7B3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0A9AB-C6C5-BF7B-1EC8-22C0A3F5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95FF3-6DAD-8716-FE99-36272FB5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178F57-BC36-4B50-BDA0-109C27338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2FE56F-31FC-1E0B-15EF-83B70D4CA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370BE-0E80-7CA1-4592-84189C1F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5FDE62-FF32-0460-F469-F910AF07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CD0083-AF7A-BB14-D0CA-91D9A461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9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91D33-4C47-0698-55D3-C0A3FEB2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EC7F0-6A3A-4015-F3B0-043EAEFEE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F1DA93-5A72-F1D5-B73F-071BF874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0879F-EDEB-2D9A-67A7-94C77B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D88B72-3583-163D-C805-F2EB1B41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37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711F4-78E4-827A-2FF7-0095EBA4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63D0F8-D717-6C17-5096-51C12EF3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5695EE-8D09-125C-826B-AC1FB61B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437683-0F29-87C9-338D-20A093A5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A7B16-B1EE-7681-9B1A-2B91298A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37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42215-1B0F-A0BF-0682-BE43939F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490970-73FE-C312-64F0-53DF7C7C3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5BD59A-E3C2-F188-ABF5-1DC505AD7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2B5E5E-6DC6-E421-F780-9ABA1629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EBEB18-92E7-43B3-3A31-751FB2D5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2F2BAD-9DF7-AD72-E353-AB98D273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99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242E2-02E9-9593-E232-0A39059E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292ADF-9574-5A29-47A3-C041EAE1B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F2B438-C265-91A7-55DE-9AA91CECB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2FC2D1-00AB-66D2-DDDB-DD14899B8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B5712E-A5EF-9E4B-7A25-1C648F678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916DAD-4EB8-D1DE-F342-8130A842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6F41C1-30A4-A2BE-BEC9-D56603B8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D7A6AC-78D3-E397-7E30-7B77A54D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0016A-44B1-12BC-8F07-610EBB32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9F177-1A07-74A3-66A6-71556F54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09005C-91FD-D819-17F9-0FD025BF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57BFF6-B69D-D144-71E0-73BC7596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24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2C768C-AB29-7156-B4FD-E07C32EC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0E81A2-A53A-2B55-1F6D-2EB714B8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8F6C05-8F86-CA45-AF83-0B844C45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25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2E9D6-90CD-51D2-4218-B3B4AE38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68E07-8449-A6BA-D876-3C425D3E5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D266F5-BD2B-C033-52F6-EB433D655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BFE316-3B9A-5E98-573F-AC266318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AD727-2304-E5D7-0A0C-4EFE32D5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F1B015-9E13-1E41-EE94-40ECF58F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14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79FD8-B3B6-BF5C-37E8-FB7B1777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17ECA1-1BE7-7AF6-452D-51E4C4DF1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4148DB-2B5C-3B67-D0C9-44BFBC6EF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75C033-D2F2-98D0-F3F8-07AA496E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2EE8F-CC96-6B33-A2C1-FD2C29FC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E2FD7B-1827-D60D-093B-186CEF43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19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FA2E01-B92E-B4EF-ABAB-603E53CF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7B8AB7-0C7A-575D-E9A8-D1AD50DCA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83A1B5-E629-BEDD-6F43-9DD7A4A4B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5D6B1-0A5A-4492-9F3F-4F2146AE047F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147DE-B967-F2CF-52D6-27979F866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AA79CE-019B-C0BA-787B-B9FA59876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71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92096-11A3-3ADC-0908-79B75D617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33FF5B6-8690-9574-DB0C-59903D885016}"/>
              </a:ext>
            </a:extLst>
          </p:cNvPr>
          <p:cNvSpPr/>
          <p:nvPr/>
        </p:nvSpPr>
        <p:spPr>
          <a:xfrm>
            <a:off x="1" y="373487"/>
            <a:ext cx="12192000" cy="85000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INTRO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599C54A-F0E0-F237-A2E6-88663BA8BC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de-DE" dirty="0"/>
              <a:t>Stichpunkte</a:t>
            </a:r>
          </a:p>
        </p:txBody>
      </p:sp>
    </p:spTree>
    <p:extLst>
      <p:ext uri="{BB962C8B-B14F-4D97-AF65-F5344CB8AC3E}">
        <p14:creationId xmlns:p14="http://schemas.microsoft.com/office/powerpoint/2010/main" val="392754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1B8F-792D-0901-58CC-F886D9384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69A023-8F8F-3B00-9D70-D5FCE028E27B}"/>
              </a:ext>
            </a:extLst>
          </p:cNvPr>
          <p:cNvSpPr/>
          <p:nvPr/>
        </p:nvSpPr>
        <p:spPr>
          <a:xfrm>
            <a:off x="1" y="373487"/>
            <a:ext cx="12192000" cy="85000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Outlook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5FF6F0-5CFB-8E1D-DB3F-CEB0FB720CC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de-DE" dirty="0"/>
              <a:t>Stichpunkte</a:t>
            </a:r>
          </a:p>
        </p:txBody>
      </p:sp>
    </p:spTree>
    <p:extLst>
      <p:ext uri="{BB962C8B-B14F-4D97-AF65-F5344CB8AC3E}">
        <p14:creationId xmlns:p14="http://schemas.microsoft.com/office/powerpoint/2010/main" val="2261685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1E1C7-16A5-B2D3-FE98-65FCBF54D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051C9FD-B9F5-BF23-7E72-9F23A2245F43}"/>
              </a:ext>
            </a:extLst>
          </p:cNvPr>
          <p:cNvSpPr/>
          <p:nvPr/>
        </p:nvSpPr>
        <p:spPr>
          <a:xfrm>
            <a:off x="1" y="373487"/>
            <a:ext cx="12192000" cy="85000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Outlook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CFA5D0-2BA8-D40C-DFD0-EDDEEB870A4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de-DE" dirty="0"/>
              <a:t>Statistik heavy</a:t>
            </a:r>
          </a:p>
        </p:txBody>
      </p:sp>
    </p:spTree>
    <p:extLst>
      <p:ext uri="{BB962C8B-B14F-4D97-AF65-F5344CB8AC3E}">
        <p14:creationId xmlns:p14="http://schemas.microsoft.com/office/powerpoint/2010/main" val="424061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040E2-2B31-FC00-C237-DFDB9C04E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FD156A7-A67F-EBED-74C7-1123C45548D5}"/>
              </a:ext>
            </a:extLst>
          </p:cNvPr>
          <p:cNvSpPr/>
          <p:nvPr/>
        </p:nvSpPr>
        <p:spPr>
          <a:xfrm>
            <a:off x="1" y="373487"/>
            <a:ext cx="12192000" cy="85000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INTRO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E24CD96-6306-A408-5A6D-FE653E3B20B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de-DE" dirty="0"/>
              <a:t>Stichpunkte</a:t>
            </a:r>
          </a:p>
        </p:txBody>
      </p:sp>
    </p:spTree>
    <p:extLst>
      <p:ext uri="{BB962C8B-B14F-4D97-AF65-F5344CB8AC3E}">
        <p14:creationId xmlns:p14="http://schemas.microsoft.com/office/powerpoint/2010/main" val="198495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4BC04-FC7A-C9B4-C320-F5C85AC57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F5FBB3D-E6BF-AAD0-224C-3D6A17375723}"/>
              </a:ext>
            </a:extLst>
          </p:cNvPr>
          <p:cNvSpPr/>
          <p:nvPr/>
        </p:nvSpPr>
        <p:spPr>
          <a:xfrm>
            <a:off x="1" y="373487"/>
            <a:ext cx="12192000" cy="85000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INTRO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1D4D1AD-988C-980B-66A5-96466D0839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de-DE" dirty="0"/>
              <a:t>Stichpunkte</a:t>
            </a:r>
          </a:p>
        </p:txBody>
      </p:sp>
    </p:spTree>
    <p:extLst>
      <p:ext uri="{BB962C8B-B14F-4D97-AF65-F5344CB8AC3E}">
        <p14:creationId xmlns:p14="http://schemas.microsoft.com/office/powerpoint/2010/main" val="59584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AE99D-28D9-937A-EE26-68D556C6C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1F1B0FC2-708D-915E-79A9-A088306A497F}"/>
              </a:ext>
            </a:extLst>
          </p:cNvPr>
          <p:cNvSpPr/>
          <p:nvPr/>
        </p:nvSpPr>
        <p:spPr>
          <a:xfrm>
            <a:off x="1" y="373487"/>
            <a:ext cx="12192000" cy="85000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INTRO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D65DB60-E349-7A3E-19C4-1AE2192074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de-DE" dirty="0"/>
              <a:t>Stichpunkte</a:t>
            </a:r>
          </a:p>
        </p:txBody>
      </p:sp>
    </p:spTree>
    <p:extLst>
      <p:ext uri="{BB962C8B-B14F-4D97-AF65-F5344CB8AC3E}">
        <p14:creationId xmlns:p14="http://schemas.microsoft.com/office/powerpoint/2010/main" val="258929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5DCFB-95D7-B3CB-3230-AFEFA6A3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0C6390F-1301-68AF-B955-2719753CEBD0}"/>
              </a:ext>
            </a:extLst>
          </p:cNvPr>
          <p:cNvSpPr/>
          <p:nvPr/>
        </p:nvSpPr>
        <p:spPr>
          <a:xfrm>
            <a:off x="1" y="373487"/>
            <a:ext cx="12192000" cy="85000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/>
              <a:t>Copula</a:t>
            </a:r>
            <a:endParaRPr lang="de-DE" sz="5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2147BD89-FDF6-0008-191F-7987E7EB2F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Tx/>
                  <a:buChar char="-"/>
                </a:pPr>
                <a:r>
                  <a:rPr lang="de-DE" dirty="0"/>
                  <a:t>Joint CDF </a:t>
                </a:r>
                <a:r>
                  <a:rPr lang="de-DE" dirty="0" err="1"/>
                  <a:t>with</a:t>
                </a:r>
                <a:r>
                  <a:rPr lang="de-DE" dirty="0"/>
                  <a:t> uniform </a:t>
                </a:r>
                <a:r>
                  <a:rPr lang="de-DE" dirty="0" err="1"/>
                  <a:t>margins</a:t>
                </a:r>
                <a:endParaRPr lang="de-DE" dirty="0"/>
              </a:p>
              <a:p>
                <a:pPr marL="342900" indent="-342900">
                  <a:buFontTx/>
                  <a:buChar char="-"/>
                </a:pPr>
                <a:r>
                  <a:rPr lang="de-DE" dirty="0" err="1"/>
                  <a:t>Decouples</a:t>
                </a:r>
                <a:r>
                  <a:rPr lang="de-DE" dirty="0"/>
                  <a:t> </a:t>
                </a:r>
                <a:r>
                  <a:rPr lang="de-DE" dirty="0" err="1"/>
                  <a:t>margins</a:t>
                </a:r>
                <a:r>
                  <a:rPr lang="de-DE" dirty="0"/>
                  <a:t> and </a:t>
                </a:r>
                <a:r>
                  <a:rPr lang="de-DE" dirty="0" err="1"/>
                  <a:t>dependence</a:t>
                </a:r>
                <a:endParaRPr lang="de-DE" dirty="0"/>
              </a:p>
              <a:p>
                <a:pPr marL="342900" indent="-342900">
                  <a:buFontTx/>
                  <a:buChar char="-"/>
                </a:pPr>
                <a:r>
                  <a:rPr lang="de-DE" dirty="0"/>
                  <a:t>NAC </a:t>
                </a:r>
                <a:r>
                  <a:rPr lang="de-DE" dirty="0" err="1"/>
                  <a:t>allow</a:t>
                </a:r>
                <a:r>
                  <a:rPr lang="de-DE" dirty="0"/>
                  <a:t> (partial) </a:t>
                </a:r>
                <a:r>
                  <a:rPr lang="de-DE" dirty="0" err="1"/>
                  <a:t>asymmetry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de-DE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  <a:p>
                <a:pPr/>
                <a:endParaRPr lang="de-DE" dirty="0"/>
              </a:p>
            </p:txBody>
          </p:sp>
        </mc:Choice>
        <mc:Fallback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2147BD89-FDF6-0008-191F-7987E7EB2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97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7328D-A00E-5B59-5626-95B613102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01C57C7-3E5A-8BC5-E91F-BE9B2E1F3D5D}"/>
              </a:ext>
            </a:extLst>
          </p:cNvPr>
          <p:cNvSpPr/>
          <p:nvPr/>
        </p:nvSpPr>
        <p:spPr>
          <a:xfrm>
            <a:off x="1" y="373487"/>
            <a:ext cx="12192000" cy="85000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/>
              <a:t>Example</a:t>
            </a:r>
            <a:endParaRPr lang="de-DE" sz="5400" dirty="0"/>
          </a:p>
        </p:txBody>
      </p:sp>
      <p:pic>
        <p:nvPicPr>
          <p:cNvPr id="3" name="Grafik 2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771D8D42-EAE9-7AD4-204A-F95F13061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21" y="1675227"/>
            <a:ext cx="877775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105FE-9503-9A25-D27E-7CBFEC16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55582679-F2EE-3AAF-510F-102552566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21" y="1675227"/>
            <a:ext cx="8777757" cy="4394199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67713E0F-159F-2B51-613F-72383DCB23C9}"/>
              </a:ext>
            </a:extLst>
          </p:cNvPr>
          <p:cNvSpPr/>
          <p:nvPr/>
        </p:nvSpPr>
        <p:spPr>
          <a:xfrm>
            <a:off x="1" y="373487"/>
            <a:ext cx="12192000" cy="85000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Probability Integral Transform</a:t>
            </a:r>
          </a:p>
        </p:txBody>
      </p:sp>
      <p:pic>
        <p:nvPicPr>
          <p:cNvPr id="5" name="Grafik 4" descr="Ein Bild, das Text, Diagramm, Screenshot, Reihe enthält.">
            <a:extLst>
              <a:ext uri="{FF2B5EF4-FFF2-40B4-BE49-F238E27FC236}">
                <a16:creationId xmlns:a16="http://schemas.microsoft.com/office/drawing/2014/main" id="{303BE262-1AAE-0B87-17FC-3E9151B8B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21" y="1675227"/>
            <a:ext cx="877775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8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6999A-A478-C7E3-B1F1-AE05B81BE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C9202AA-147C-1AFF-98F6-83FD6EF8E68E}"/>
              </a:ext>
            </a:extLst>
          </p:cNvPr>
          <p:cNvSpPr/>
          <p:nvPr/>
        </p:nvSpPr>
        <p:spPr>
          <a:xfrm>
            <a:off x="1" y="373487"/>
            <a:ext cx="12192000" cy="85000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Probability Integral Transform</a:t>
            </a:r>
          </a:p>
        </p:txBody>
      </p:sp>
      <p:pic>
        <p:nvPicPr>
          <p:cNvPr id="3" name="Grafik 2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D1E47DBA-DC35-C3CE-48A0-B74E80916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21" y="1675227"/>
            <a:ext cx="8777757" cy="4394199"/>
          </a:xfrm>
          <a:prstGeom prst="rect">
            <a:avLst/>
          </a:prstGeom>
        </p:spPr>
      </p:pic>
      <p:pic>
        <p:nvPicPr>
          <p:cNvPr id="5" name="Grafik 4" descr="Ein Bild, das Text, Screenshot, Diagramm enthält.&#10;&#10;Automatisch generierte Beschreibung">
            <a:extLst>
              <a:ext uri="{FF2B5EF4-FFF2-40B4-BE49-F238E27FC236}">
                <a16:creationId xmlns:a16="http://schemas.microsoft.com/office/drawing/2014/main" id="{96E51498-87D7-E8A3-DC25-3D7EA7988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121" y="1675227"/>
            <a:ext cx="877775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8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68D9F-B723-6197-E726-871608220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1D9636-9580-C397-0FD6-46753C7EFE25}"/>
              </a:ext>
            </a:extLst>
          </p:cNvPr>
          <p:cNvSpPr/>
          <p:nvPr/>
        </p:nvSpPr>
        <p:spPr>
          <a:xfrm>
            <a:off x="1" y="373487"/>
            <a:ext cx="12192000" cy="85000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/>
              <a:t>Goodness</a:t>
            </a:r>
            <a:r>
              <a:rPr lang="de-DE" sz="5400" dirty="0"/>
              <a:t> </a:t>
            </a:r>
            <a:r>
              <a:rPr lang="de-DE" sz="5400" dirty="0" err="1"/>
              <a:t>of</a:t>
            </a:r>
            <a:r>
              <a:rPr lang="de-DE" sz="5400" dirty="0"/>
              <a:t> Fit</a:t>
            </a:r>
          </a:p>
        </p:txBody>
      </p:sp>
    </p:spTree>
    <p:extLst>
      <p:ext uri="{BB962C8B-B14F-4D97-AF65-F5344CB8AC3E}">
        <p14:creationId xmlns:p14="http://schemas.microsoft.com/office/powerpoint/2010/main" val="353494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Microsoft Office PowerPoint</Application>
  <PresentationFormat>Breitbild</PresentationFormat>
  <Paragraphs>51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Schüttpelz, Robin</dc:creator>
  <cp:lastModifiedBy>Schüttpelz, Robin</cp:lastModifiedBy>
  <cp:revision>24</cp:revision>
  <dcterms:created xsi:type="dcterms:W3CDTF">2025-01-12T17:57:38Z</dcterms:created>
  <dcterms:modified xsi:type="dcterms:W3CDTF">2025-01-13T14:36:07Z</dcterms:modified>
</cp:coreProperties>
</file>