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D1C65-22FB-4A20-9028-BB820DEB0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42CD2B-7981-48CB-BEF7-62F80E9B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87E24-986D-4440-8873-93C74D00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88C4-BD50-4D59-BDCB-5439D05DB5AB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F1135-8698-46DC-A076-AFB5D306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95908-42C0-4356-AD35-B2A4567F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E846-4F14-4476-B518-AB7E25070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8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0A62D-B708-4C0B-9334-1174739D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6D4DC-182E-4326-A521-61A159E94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449BE-C619-40C1-A6B3-E5CBD001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88C4-BD50-4D59-BDCB-5439D05DB5AB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4C015-9CA7-4AEC-9E5B-D1BED141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72DBF-EA45-4ECB-B9EE-DE5754DC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E846-4F14-4476-B518-AB7E25070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0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EE144C-730D-4AE4-AE83-D31B0BA45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C30F0-C929-43CA-AD7C-7DE5293EE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8CAD6-E241-49B8-9E17-C1AEDCAD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88C4-BD50-4D59-BDCB-5439D05DB5AB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491B3-BBF3-44E2-B54F-62F007A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42100-95EC-45EC-9F4A-0FD020FD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E846-4F14-4476-B518-AB7E25070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9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DE862-4068-46DA-99BD-60AE5AFB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A4BF1-2F9A-4301-B99E-A4E61EAE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6D387-0684-4F0C-871A-C7671740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88C4-BD50-4D59-BDCB-5439D05DB5AB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AACAF-430A-413D-93F6-5A6C5A79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0B3A7-463D-4E21-9568-A535AD4C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E846-4F14-4476-B518-AB7E25070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F4B0-F712-434E-B144-CC223E57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1BD05-693D-4B68-8458-C4DDCC4E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309CD-A152-4089-88E3-47386E08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88C4-BD50-4D59-BDCB-5439D05DB5AB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F5815-8785-47BE-8E32-4CA21927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6654D-89F2-4F0F-AF37-655E9CA4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E846-4F14-4476-B518-AB7E25070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6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7F1C4-09CD-49E5-97FD-0CC2A228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3376E-CE63-487F-A5BC-6AA94D01B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5ADC6-A97C-4E16-9C2D-E6898C714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7D836-05AC-4361-AD91-0B77924E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88C4-BD50-4D59-BDCB-5439D05DB5AB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7602E3-3BB0-42BF-AA8F-17732E14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CB211-5627-4A46-99A3-E07FBA59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E846-4F14-4476-B518-AB7E25070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3C0B3-C96A-478C-AD25-403A5CD5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80D2CA-7F8F-4830-8F76-19B821AEE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9AC6F-9C87-4B27-891E-554AF8E23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517094-1951-467D-8DCB-164E48160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66A4B6-B988-4BB9-92D5-5B0D99624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C4B8CA-02BD-4471-863A-79C9866B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88C4-BD50-4D59-BDCB-5439D05DB5AB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3A7822-F912-44D6-8F71-4703444F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151179-923F-43F7-8F8B-928B0D27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E846-4F14-4476-B518-AB7E25070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83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7609D-66BB-400D-88D9-FA486F9A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BB71CA-A61C-40B5-9CB5-9C6795F1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88C4-BD50-4D59-BDCB-5439D05DB5AB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6015C-F194-403C-BA07-3BD55A95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88F892-1784-4E58-B59F-A44DF48B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E846-4F14-4476-B518-AB7E25070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8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BB5F55-3662-4683-A96C-FBB4F214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88C4-BD50-4D59-BDCB-5439D05DB5AB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7E2981-6226-40D8-9D17-DF86925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BD2F5-E008-49A0-ACAD-E07E3382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E846-4F14-4476-B518-AB7E25070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99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46917-DB63-4441-8E3F-C0808DDA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52DE2-BB3C-4C4E-A572-A6544A16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ED56A-C452-4560-94FA-0E0060CEB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58F6E-E7D6-4404-86C5-286C5C42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88C4-BD50-4D59-BDCB-5439D05DB5AB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220E9-F055-41EF-8573-D7053ADC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501F42-C3CB-4C5A-B470-BB2DADE2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E846-4F14-4476-B518-AB7E25070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6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BE05-83A9-49DF-A88E-DB2EBDC8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A7D4CC-715D-4DD6-A299-2893C7623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8A984B-FA15-4971-A235-F98B143DE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8E48C-640B-454C-A721-A77604E2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88C4-BD50-4D59-BDCB-5439D05DB5AB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1122AE-3F70-49D4-BB5A-9337189A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736A21-A3CB-484F-AA7C-45716974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E846-4F14-4476-B518-AB7E25070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8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C74F4-412D-4ED2-9A3A-B49C3A92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7CCE6-6F53-4557-8EB2-99375304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92EDA-2D81-4843-9AD2-065194AC1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F88C4-BD50-4D59-BDCB-5439D05DB5AB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CBA82-2CE1-4EB6-BA3B-28CCE6DC9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DBF7E-F6A8-4A73-9EF6-D0D32A982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E846-4F14-4476-B518-AB7E25070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35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546D14-3373-430D-85B6-0C13F98D7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65943"/>
              </p:ext>
            </p:extLst>
          </p:nvPr>
        </p:nvGraphicFramePr>
        <p:xfrm>
          <a:off x="0" y="0"/>
          <a:ext cx="12192000" cy="63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>
                  <a:extLst>
                    <a:ext uri="{9D8B030D-6E8A-4147-A177-3AD203B41FA5}">
                      <a16:colId xmlns:a16="http://schemas.microsoft.com/office/drawing/2014/main" val="29141794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03028551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35748984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79203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03216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203827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405991894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결함</a:t>
                      </a:r>
                      <a:r>
                        <a:rPr lang="en-US" altLang="ko-KR" sz="1300"/>
                        <a:t>ID</a:t>
                      </a:r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서브시스템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화면명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결함심각도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테스터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결함등록일자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67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UT_001_001_001</a:t>
                      </a:r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수신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수신조회</a:t>
                      </a:r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UI.U</a:t>
                      </a:r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치명결함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테스터</a:t>
                      </a:r>
                      <a:r>
                        <a:rPr lang="en-US" altLang="ko-KR" sz="1300"/>
                        <a:t>1</a:t>
                      </a:r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2025-02-04</a:t>
                      </a:r>
                      <a:endParaRPr lang="ko-KR" alt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331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8FC23BE-2B82-4BD8-8135-D8EB96E75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01845"/>
              </p:ext>
            </p:extLst>
          </p:nvPr>
        </p:nvGraphicFramePr>
        <p:xfrm>
          <a:off x="0" y="635000"/>
          <a:ext cx="12192000" cy="63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>
                  <a:extLst>
                    <a:ext uri="{9D8B030D-6E8A-4147-A177-3AD203B41FA5}">
                      <a16:colId xmlns:a16="http://schemas.microsoft.com/office/drawing/2014/main" val="3725788860"/>
                    </a:ext>
                  </a:extLst>
                </a:gridCol>
                <a:gridCol w="10604500">
                  <a:extLst>
                    <a:ext uri="{9D8B030D-6E8A-4147-A177-3AD203B41FA5}">
                      <a16:colId xmlns:a16="http://schemas.microsoft.com/office/drawing/2014/main" val="276086433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>
                          <a:solidFill>
                            <a:srgbClr val="FFFFFF"/>
                          </a:solidFill>
                        </a:rPr>
                        <a:t>결함제목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rgbClr val="000000"/>
                          </a:solidFill>
                        </a:rPr>
                        <a:t>１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3071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>
                          <a:solidFill>
                            <a:srgbClr val="FFFFFF"/>
                          </a:solidFill>
                        </a:rPr>
                        <a:t>상세내용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rgbClr val="000000"/>
                          </a:solidFill>
                        </a:rPr>
                        <a:t>２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20472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59AA493-605F-4810-ABAC-AF6A42892E2B}"/>
              </a:ext>
            </a:extLst>
          </p:cNvPr>
          <p:cNvSpPr/>
          <p:nvPr/>
        </p:nvSpPr>
        <p:spPr>
          <a:xfrm>
            <a:off x="-1524000" y="1524000"/>
            <a:ext cx="1270000" cy="12700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092B6A-3190-4D7D-9ED0-CADAC139A217}"/>
              </a:ext>
            </a:extLst>
          </p:cNvPr>
          <p:cNvCxnSpPr/>
          <p:nvPr/>
        </p:nvCxnSpPr>
        <p:spPr>
          <a:xfrm>
            <a:off x="-1524000" y="3048000"/>
            <a:ext cx="1270000" cy="0"/>
          </a:xfrm>
          <a:prstGeom prst="line">
            <a:avLst/>
          </a:prstGeom>
          <a:ln w="285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99A279-11F4-4017-81E0-BDE70A62C796}"/>
              </a:ext>
            </a:extLst>
          </p:cNvPr>
          <p:cNvSpPr/>
          <p:nvPr/>
        </p:nvSpPr>
        <p:spPr>
          <a:xfrm>
            <a:off x="-1524000" y="3302000"/>
            <a:ext cx="1270000" cy="63500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000000"/>
                </a:solidFill>
              </a:rPr>
              <a:t>조치중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296A6E-1C46-4E58-A2C0-EFECC77E5C63}"/>
              </a:ext>
            </a:extLst>
          </p:cNvPr>
          <p:cNvSpPr/>
          <p:nvPr/>
        </p:nvSpPr>
        <p:spPr>
          <a:xfrm>
            <a:off x="-1524000" y="4064000"/>
            <a:ext cx="1270000" cy="63500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000000"/>
                </a:solidFill>
              </a:rPr>
              <a:t>조치완료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D07A44-1D99-4D4F-8892-923FC99706AC}"/>
              </a:ext>
            </a:extLst>
          </p:cNvPr>
          <p:cNvCxnSpPr/>
          <p:nvPr/>
        </p:nvCxnSpPr>
        <p:spPr>
          <a:xfrm flipV="1">
            <a:off x="-1524000" y="4953000"/>
            <a:ext cx="1270000" cy="76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0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2025-02-04T04:22:41Z</dcterms:created>
  <dcterms:modified xsi:type="dcterms:W3CDTF">2025-02-04T04:22:42Z</dcterms:modified>
</cp:coreProperties>
</file>