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8" r:id="rId9"/>
    <p:sldId id="260" r:id="rId10"/>
    <p:sldId id="270" r:id="rId11"/>
    <p:sldId id="272" r:id="rId12"/>
    <p:sldId id="262" r:id="rId13"/>
    <p:sldId id="269" r:id="rId14"/>
    <p:sldId id="271" r:id="rId15"/>
    <p:sldId id="26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4289-0174-4923-AC9C-4F22D5E5B722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E17B-1CFF-45BC-953E-441FDE0E9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94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4289-0174-4923-AC9C-4F22D5E5B722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E17B-1CFF-45BC-953E-441FDE0E9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73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4289-0174-4923-AC9C-4F22D5E5B722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E17B-1CFF-45BC-953E-441FDE0E9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62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4289-0174-4923-AC9C-4F22D5E5B722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E17B-1CFF-45BC-953E-441FDE0E9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6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4289-0174-4923-AC9C-4F22D5E5B722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E17B-1CFF-45BC-953E-441FDE0E9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26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4289-0174-4923-AC9C-4F22D5E5B722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E17B-1CFF-45BC-953E-441FDE0E9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78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4289-0174-4923-AC9C-4F22D5E5B722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E17B-1CFF-45BC-953E-441FDE0E9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83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4289-0174-4923-AC9C-4F22D5E5B722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E17B-1CFF-45BC-953E-441FDE0E9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31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4289-0174-4923-AC9C-4F22D5E5B722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E17B-1CFF-45BC-953E-441FDE0E9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1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4289-0174-4923-AC9C-4F22D5E5B722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E17B-1CFF-45BC-953E-441FDE0E9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15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4289-0174-4923-AC9C-4F22D5E5B722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E17B-1CFF-45BC-953E-441FDE0E9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45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D4289-0174-4923-AC9C-4F22D5E5B722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E17B-1CFF-45BC-953E-441FDE0E9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09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Mesh Navigation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4589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9" y="758780"/>
            <a:ext cx="3832167" cy="44884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944" y="707741"/>
            <a:ext cx="3868688" cy="453944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5389" y="5569527"/>
            <a:ext cx="885305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原生的</a:t>
            </a:r>
            <a:r>
              <a:rPr lang="en-US" altLang="zh-CN" dirty="0" smtClean="0"/>
              <a:t>recast</a:t>
            </a:r>
            <a:r>
              <a:rPr lang="zh-CN" altLang="en-US" dirty="0" smtClean="0"/>
              <a:t>，除了可以按凸边型寻径，还可以结合</a:t>
            </a:r>
            <a:r>
              <a:rPr lang="en-US" altLang="zh-CN" dirty="0" smtClean="0"/>
              <a:t>tile</a:t>
            </a:r>
            <a:r>
              <a:rPr lang="zh-CN" altLang="en-US" dirty="0" smtClean="0"/>
              <a:t>，做最短路径寻路，这个</a:t>
            </a:r>
            <a:r>
              <a:rPr lang="en-US" altLang="zh-CN" dirty="0" smtClean="0"/>
              <a:t>tile</a:t>
            </a:r>
            <a:r>
              <a:rPr lang="zh-CN" altLang="en-US" dirty="0" smtClean="0"/>
              <a:t>就和传统的格子</a:t>
            </a:r>
            <a:r>
              <a:rPr lang="en-US" altLang="zh-CN" dirty="0" smtClean="0"/>
              <a:t>A</a:t>
            </a:r>
            <a:r>
              <a:rPr lang="zh-CN" altLang="en-US" dirty="0" smtClean="0"/>
              <a:t>星的概念相同，上面两张图的对比，左边格子大一些，所以有绕路，右边把格子调小不绕路了。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1675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78" y="423948"/>
            <a:ext cx="4596858" cy="50106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074" y="423082"/>
            <a:ext cx="4068549" cy="501153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4278" y="5560780"/>
            <a:ext cx="885305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左边是</a:t>
            </a:r>
            <a:r>
              <a:rPr lang="en-US" altLang="zh-CN" dirty="0" smtClean="0"/>
              <a:t>ue4</a:t>
            </a:r>
            <a:r>
              <a:rPr lang="zh-CN" altLang="en-US" dirty="0" smtClean="0"/>
              <a:t>引擎，右边是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ue</a:t>
            </a:r>
            <a:r>
              <a:rPr lang="zh-CN" altLang="en-US" dirty="0" smtClean="0"/>
              <a:t>中，有开放</a:t>
            </a:r>
            <a:r>
              <a:rPr lang="en-US" altLang="zh-CN" dirty="0" smtClean="0"/>
              <a:t>tile</a:t>
            </a:r>
            <a:r>
              <a:rPr lang="zh-CN" altLang="en-US" dirty="0" smtClean="0"/>
              <a:t>的设置选项，而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中没有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78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36" y="556953"/>
            <a:ext cx="8237912" cy="422029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4278" y="4845886"/>
            <a:ext cx="885305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Recast</a:t>
            </a:r>
            <a:r>
              <a:rPr lang="zh-CN" altLang="en-US" dirty="0" smtClean="0"/>
              <a:t>库，其实分为两大块，一块叫</a:t>
            </a:r>
            <a:r>
              <a:rPr lang="en-US" altLang="zh-CN" dirty="0" smtClean="0"/>
              <a:t>recast</a:t>
            </a:r>
            <a:r>
              <a:rPr lang="zh-CN" altLang="en-US" dirty="0" smtClean="0"/>
              <a:t>（重铸）就是把三角形进行合并优化，生成凸边形，生成的多边形越少，寻径速度就越快</a:t>
            </a:r>
            <a:r>
              <a:rPr lang="en-US" altLang="zh-CN" dirty="0" smtClean="0"/>
              <a:t>.   </a:t>
            </a:r>
            <a:r>
              <a:rPr lang="zh-CN" altLang="en-US" dirty="0" smtClean="0"/>
              <a:t>另一块叫</a:t>
            </a:r>
            <a:r>
              <a:rPr lang="en-US" altLang="zh-CN" dirty="0" smtClean="0"/>
              <a:t>Detour(</a:t>
            </a:r>
            <a:r>
              <a:rPr lang="zh-CN" altLang="en-US" dirty="0" smtClean="0"/>
              <a:t>寻路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zh-CN" altLang="en-US" dirty="0" smtClean="0"/>
              <a:t>在</a:t>
            </a:r>
            <a:r>
              <a:rPr lang="en-US" altLang="zh-CN" dirty="0" smtClean="0"/>
              <a:t>Recast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中还演示了多个移动体的群体移动，避让相关。如上图（代码还没有仔细研究，只是看到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有这样的功能，备注一下）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696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03" y="440265"/>
            <a:ext cx="9646156" cy="468214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4303" y="5244897"/>
            <a:ext cx="885305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镶嵌障碍物到地形中</a:t>
            </a:r>
            <a:r>
              <a:rPr lang="en-US" altLang="zh-CN" dirty="0" smtClean="0"/>
              <a:t>(</a:t>
            </a:r>
            <a:r>
              <a:rPr lang="zh-CN" altLang="en-US" dirty="0" smtClean="0"/>
              <a:t>备注一下，以后可能会用到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106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95" y="200070"/>
            <a:ext cx="7340138" cy="500664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7695" y="5278148"/>
            <a:ext cx="885305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终上所述，把</a:t>
            </a:r>
            <a:r>
              <a:rPr lang="en-US" altLang="zh-CN" dirty="0" smtClean="0"/>
              <a:t>recast</a:t>
            </a:r>
            <a:r>
              <a:rPr lang="zh-CN" altLang="en-US" dirty="0" smtClean="0"/>
              <a:t>封装为</a:t>
            </a:r>
            <a:r>
              <a:rPr lang="en-US" altLang="zh-CN" dirty="0" err="1" smtClean="0"/>
              <a:t>dll</a:t>
            </a:r>
            <a:r>
              <a:rPr lang="zh-CN" altLang="en-US" dirty="0" smtClean="0"/>
              <a:t>，让</a:t>
            </a:r>
            <a:r>
              <a:rPr lang="en-US" altLang="zh-CN" dirty="0" err="1" smtClean="0"/>
              <a:t>c#</a:t>
            </a:r>
            <a:r>
              <a:rPr lang="zh-CN" altLang="en-US" dirty="0" smtClean="0"/>
              <a:t>调用即可，完美 ！！！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84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593" y="2063043"/>
            <a:ext cx="7915275" cy="1981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05593" y="1088534"/>
            <a:ext cx="885305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关于效率，基于凸多边的寻径速度是优于格子的</a:t>
            </a:r>
            <a:r>
              <a:rPr lang="en-US" altLang="zh-CN" dirty="0" smtClean="0"/>
              <a:t>A</a:t>
            </a:r>
            <a:r>
              <a:rPr lang="zh-CN" altLang="en-US" dirty="0" smtClean="0"/>
              <a:t>星的，关键原因是生成的凸多边比格子的数量要少很多，以下是网上找到的一组测试数据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05593" y="4372421"/>
            <a:ext cx="88530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以上测试为单线程测试结果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975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7695" y="149629"/>
            <a:ext cx="11654443" cy="642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6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6254" y="714893"/>
            <a:ext cx="11837324" cy="569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9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571105"/>
            <a:ext cx="9137067" cy="559169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2880" y="490451"/>
            <a:ext cx="88530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做了一个简单的场景，做测试，写插件导出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生成的</a:t>
            </a:r>
            <a:r>
              <a:rPr lang="en-US" altLang="zh-CN" dirty="0" err="1" smtClean="0"/>
              <a:t>navmesh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236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59" y="1198130"/>
            <a:ext cx="9805170" cy="542711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2859" y="490451"/>
            <a:ext cx="885305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写了一个外部桌面程序，把导出的顶点</a:t>
            </a:r>
            <a:r>
              <a:rPr lang="en-US" altLang="zh-CN" dirty="0" smtClean="0"/>
              <a:t>+</a:t>
            </a:r>
            <a:r>
              <a:rPr lang="zh-CN" altLang="en-US" dirty="0" smtClean="0"/>
              <a:t>索引画出来，验证导出的数据是否正确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28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85" y="424208"/>
            <a:ext cx="3693363" cy="35803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491" y="424208"/>
            <a:ext cx="4002058" cy="358037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1685" y="4339244"/>
            <a:ext cx="885305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寻径思路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1 </a:t>
            </a:r>
            <a:r>
              <a:rPr lang="zh-CN" altLang="en-US" dirty="0" smtClean="0"/>
              <a:t>根据顶点</a:t>
            </a:r>
            <a:r>
              <a:rPr lang="en-US" altLang="zh-CN" dirty="0" smtClean="0"/>
              <a:t>+</a:t>
            </a:r>
            <a:r>
              <a:rPr lang="zh-CN" altLang="en-US" dirty="0" smtClean="0"/>
              <a:t>索引，构造三角形，计算三角形中心点，建立邻边关系等等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A</a:t>
            </a:r>
            <a:r>
              <a:rPr lang="zh-CN" altLang="en-US" dirty="0" smtClean="0"/>
              <a:t>星原理，做基于三角形的</a:t>
            </a:r>
            <a:r>
              <a:rPr lang="en-US" altLang="zh-CN" dirty="0" smtClean="0"/>
              <a:t>A</a:t>
            </a:r>
            <a:r>
              <a:rPr lang="zh-CN" altLang="en-US" dirty="0" smtClean="0"/>
              <a:t>星寻径，</a:t>
            </a:r>
            <a:r>
              <a:rPr lang="en-US" altLang="zh-CN" dirty="0" smtClean="0"/>
              <a:t>F=G+H</a:t>
            </a:r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写完后测试发现有绕路问题，如上图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，原因是</a:t>
            </a:r>
            <a:r>
              <a:rPr lang="en-US" altLang="zh-CN" dirty="0" smtClean="0"/>
              <a:t>H</a:t>
            </a:r>
            <a:r>
              <a:rPr lang="zh-CN" altLang="en-US" dirty="0" smtClean="0"/>
              <a:t>值的算法，但三角形的大小不均匀，试了很多方法（如取当三角中心距离目标的直线距离、取三个角离目标点的最短距离等），修改后都 有不同程度</a:t>
            </a:r>
            <a:r>
              <a:rPr lang="zh-CN" altLang="en-US" smtClean="0"/>
              <a:t>的改善。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748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11" y="196660"/>
            <a:ext cx="7807815" cy="558716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4912" y="5960226"/>
            <a:ext cx="88530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中做测试，偶尔也有绕路的情况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248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2239495"/>
            <a:ext cx="6059978" cy="44060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6255" y="473826"/>
            <a:ext cx="885305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查相关资料</a:t>
            </a:r>
            <a:r>
              <a:rPr lang="en-US" altLang="zh-CN" dirty="0" smtClean="0"/>
              <a:t>,</a:t>
            </a:r>
            <a:r>
              <a:rPr lang="zh-CN" altLang="en-US" dirty="0" smtClean="0"/>
              <a:t>发现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与</a:t>
            </a:r>
            <a:r>
              <a:rPr lang="en-US" altLang="zh-CN" dirty="0" smtClean="0"/>
              <a:t>ue4</a:t>
            </a:r>
            <a:r>
              <a:rPr lang="zh-CN" altLang="en-US" dirty="0" smtClean="0"/>
              <a:t>引擎的</a:t>
            </a:r>
            <a:r>
              <a:rPr lang="en-US" altLang="zh-CN" dirty="0" smtClean="0"/>
              <a:t>mesh</a:t>
            </a:r>
            <a:r>
              <a:rPr lang="zh-CN" altLang="en-US" dirty="0" smtClean="0"/>
              <a:t>导航都是使用同一个开源的软件库，名</a:t>
            </a:r>
            <a:r>
              <a:rPr lang="zh-CN" altLang="en-US" dirty="0" smtClean="0"/>
              <a:t>叫</a:t>
            </a:r>
            <a:r>
              <a:rPr lang="en-US" altLang="zh-CN" dirty="0" err="1" smtClean="0"/>
              <a:t>R</a:t>
            </a:r>
            <a:r>
              <a:rPr lang="en-US" altLang="zh-CN" dirty="0" err="1" smtClean="0"/>
              <a:t>ecastNavigation</a:t>
            </a:r>
            <a:r>
              <a:rPr lang="zh-CN" altLang="en-US" dirty="0" smtClean="0"/>
              <a:t>，</a:t>
            </a:r>
            <a:r>
              <a:rPr lang="zh-CN" altLang="en-US" dirty="0" smtClean="0"/>
              <a:t>然后从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下载了这个库的源代码，编译测试，发现最新版本的</a:t>
            </a:r>
            <a:r>
              <a:rPr lang="en-US" altLang="zh-CN" dirty="0" smtClean="0"/>
              <a:t>Recast</a:t>
            </a:r>
            <a:r>
              <a:rPr lang="zh-CN" altLang="en-US" dirty="0" smtClean="0"/>
              <a:t>中没有这个问题（在这个场景中，这个场景是从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里直接导出，未做过任何修改）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369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9" y="1395609"/>
            <a:ext cx="8952038" cy="492206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2209" y="241069"/>
            <a:ext cx="885305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做了很多测试，发现只要生成的</a:t>
            </a:r>
            <a:r>
              <a:rPr lang="en-US" altLang="zh-CN" dirty="0" smtClean="0"/>
              <a:t>mesh</a:t>
            </a:r>
            <a:r>
              <a:rPr lang="zh-CN" altLang="en-US" dirty="0" smtClean="0"/>
              <a:t>被合并成凸边形后，面积超大寻路效率超高，因为计算的格子数少，但寻径结果不一定是最优解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140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</TotalTime>
  <Words>388</Words>
  <Application>Microsoft Office PowerPoint</Application>
  <PresentationFormat>宽屏</PresentationFormat>
  <Paragraphs>16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Mesh Navigation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25</cp:revision>
  <dcterms:created xsi:type="dcterms:W3CDTF">2021-04-21T02:37:22Z</dcterms:created>
  <dcterms:modified xsi:type="dcterms:W3CDTF">2021-04-22T09:06:23Z</dcterms:modified>
</cp:coreProperties>
</file>