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0" r:id="rId10"/>
    <p:sldId id="270" r:id="rId11"/>
    <p:sldId id="272" r:id="rId12"/>
    <p:sldId id="262" r:id="rId13"/>
    <p:sldId id="269" r:id="rId14"/>
    <p:sldId id="271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6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4289-0174-4923-AC9C-4F22D5E5B72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E17B-1CFF-45BC-953E-441FDE0E9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Mesh Navigation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58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" y="758780"/>
            <a:ext cx="3832167" cy="44884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44" y="707741"/>
            <a:ext cx="3868688" cy="45394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89" y="5569527"/>
            <a:ext cx="88530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原生的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，除了可以按凸边型寻径，还可以结合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，做最短路径寻路，这个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就和传统的格子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星的概念相同，上面两张图的对比，左边格子大一些，所以有绕路，右边把格子调小不绕路了。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8" y="423948"/>
            <a:ext cx="4596858" cy="5010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74" y="423082"/>
            <a:ext cx="4068549" cy="50115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278" y="5560780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左边是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引擎，右边是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ue</a:t>
            </a:r>
            <a:r>
              <a:rPr lang="zh-CN" altLang="en-US" dirty="0" smtClean="0"/>
              <a:t>中，有开放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的设置选项，而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6" y="556953"/>
            <a:ext cx="8237912" cy="4220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278" y="4845886"/>
            <a:ext cx="885305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Recast</a:t>
            </a:r>
            <a:r>
              <a:rPr lang="zh-CN" altLang="en-US" dirty="0" smtClean="0"/>
              <a:t>库，其实分为两大块，一块叫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（重铸）就是把三角形进行合并优化，生成凸边形，生成的多边形越少，寻径速度就越快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另一块叫</a:t>
            </a:r>
            <a:r>
              <a:rPr lang="en-US" altLang="zh-CN" dirty="0" smtClean="0"/>
              <a:t>Detour(</a:t>
            </a:r>
            <a:r>
              <a:rPr lang="zh-CN" altLang="en-US" dirty="0" smtClean="0"/>
              <a:t>寻路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中还演示了多个移动体的群体移动，避让相关。如上图（代码还没有仔细研究，只是看到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有这样的功能，备注一下）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6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3" y="440265"/>
            <a:ext cx="9646156" cy="46821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303" y="5244897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镶嵌障碍物到地形中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备注一下，以后可能会用到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10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200070"/>
            <a:ext cx="7340138" cy="50066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695" y="5278148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终上所述，把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封装为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，让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调用即可，完美 ！！！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93" y="2063043"/>
            <a:ext cx="7915275" cy="198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5593" y="1088534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关于效率，基于凸多边的寻径速度是优于格子的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星的，关键原因是生成的凸多边比格子的数量要少很多，以下是网上找到的一组测试数据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05593" y="4372421"/>
            <a:ext cx="8853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以上测试为单线程测试结果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75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695" y="149629"/>
            <a:ext cx="11654443" cy="64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254" y="714893"/>
            <a:ext cx="11837324" cy="56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71105"/>
            <a:ext cx="9137067" cy="55916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880" y="490451"/>
            <a:ext cx="8853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做了一个简单的场景，做测试，写插件导出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生成的</a:t>
            </a:r>
            <a:r>
              <a:rPr lang="en-US" altLang="zh-CN" dirty="0" err="1" smtClean="0"/>
              <a:t>navmesh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36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9" y="1198130"/>
            <a:ext cx="9805170" cy="54271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859" y="490451"/>
            <a:ext cx="88530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写了一个外部桌面程序，把导出的顶点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索引画出来，验证导出的数据是否正确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8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5" y="424208"/>
            <a:ext cx="3693363" cy="3580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424208"/>
            <a:ext cx="4002058" cy="3580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685" y="4339244"/>
            <a:ext cx="885305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寻径思路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 </a:t>
            </a:r>
            <a:r>
              <a:rPr lang="zh-CN" altLang="en-US" dirty="0" smtClean="0"/>
              <a:t>根据顶点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索引，构造三角形，计算三角形中心点，建立邻边关系等等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星原理，做基于三角形的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星寻径，</a:t>
            </a:r>
            <a:r>
              <a:rPr lang="en-US" altLang="zh-CN" dirty="0" smtClean="0"/>
              <a:t>F=G+H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写完后测试发现有绕路问题，如上图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值的算法，但三角形的大小不均匀，试了很多方法（如取当三角中心距离目标的直线距离、取三个角离目标点的最短距离等），修改后都 有不同程度</a:t>
            </a:r>
            <a:r>
              <a:rPr lang="zh-CN" altLang="en-US" smtClean="0"/>
              <a:t>的</a:t>
            </a:r>
            <a:r>
              <a:rPr lang="zh-CN" altLang="en-US" smtClean="0"/>
              <a:t>改善。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8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1" y="196660"/>
            <a:ext cx="7807815" cy="55871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912" y="5960226"/>
            <a:ext cx="8853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中做测试，偶尔也有绕路的情况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2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239495"/>
            <a:ext cx="6059978" cy="4406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255" y="473826"/>
            <a:ext cx="885305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查相关资料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引擎的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导航都是使用同一个开源的软件库，名叫</a:t>
            </a:r>
            <a:r>
              <a:rPr lang="en-US" altLang="zh-CN" dirty="0" err="1" smtClean="0"/>
              <a:t>RecastMeshNavigation</a:t>
            </a:r>
            <a:r>
              <a:rPr lang="zh-CN" altLang="en-US" dirty="0" smtClean="0"/>
              <a:t>，然后从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下载了这个库的源代码，编译测试，发现最新版本的</a:t>
            </a:r>
            <a:r>
              <a:rPr lang="en-US" altLang="zh-CN" dirty="0" smtClean="0"/>
              <a:t>Recast</a:t>
            </a:r>
            <a:r>
              <a:rPr lang="zh-CN" altLang="en-US" dirty="0" smtClean="0"/>
              <a:t>中没有这个问题（在这个场景中，这个场景是从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里直接导出，未做过任何修改）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9" y="1395609"/>
            <a:ext cx="8952038" cy="49220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209" y="241069"/>
            <a:ext cx="88530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做了很多测试，发现只要生成的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被合并成凸边形后，面积超大寻路效率超高，因为计算的格子数少，但寻径结果不一定是最优解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1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388</Words>
  <Application>Microsoft Office PowerPoint</Application>
  <PresentationFormat>宽屏</PresentationFormat>
  <Paragraphs>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Mesh Navigation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24</cp:revision>
  <dcterms:created xsi:type="dcterms:W3CDTF">2021-04-21T02:37:22Z</dcterms:created>
  <dcterms:modified xsi:type="dcterms:W3CDTF">2021-04-22T08:48:15Z</dcterms:modified>
</cp:coreProperties>
</file>