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11478c6c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11478c6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4150"/>
            <a:ext cx="8520600" cy="9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Analysis Bootcamp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22250" y="4350900"/>
            <a:ext cx="709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Learning Malware Analysis The Right Way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360" y="2125000"/>
            <a:ext cx="1691276" cy="169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our environment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35500" y="938600"/>
            <a:ext cx="8304600" cy="3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Tools we will be using: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Hypervisor - VirtualBox or VMware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Windows 7 VM 32/64bit - 64 bit preferable.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FLARE VM - Windows malware analysis distribution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Comes prepackaged with all the tools we need for malware analysis.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Note: Ensure you disable Windows Update and Windows Defender on your analysis VM.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guidelines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19700" y="893550"/>
            <a:ext cx="83046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Keep your Hypervisor updated.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When executing malware ensure your network configuration is set to host-only.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Do not plug any USB devices in to the VM.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Make sure you download compressed and password protected samples to </a:t>
            </a:r>
            <a:r>
              <a:rPr lang="en" sz="2400">
                <a:solidFill>
                  <a:srgbClr val="FFFFFF"/>
                </a:solidFill>
              </a:rPr>
              <a:t>avoid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accidental</a:t>
            </a:r>
            <a:r>
              <a:rPr lang="en" sz="2400">
                <a:solidFill>
                  <a:srgbClr val="FFFFFF"/>
                </a:solidFill>
              </a:rPr>
              <a:t> execution.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Take snapshots!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Do not </a:t>
            </a:r>
            <a:r>
              <a:rPr lang="en" sz="2400">
                <a:solidFill>
                  <a:srgbClr val="FFFFFF"/>
                </a:solidFill>
              </a:rPr>
              <a:t>store</a:t>
            </a:r>
            <a:r>
              <a:rPr lang="en" sz="2400">
                <a:solidFill>
                  <a:srgbClr val="FFFFFF"/>
                </a:solidFill>
              </a:rPr>
              <a:t> any valuable data on your analysis VM.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Disable shared folders, before execution or analysis.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