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f11478c6c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f11478c6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f11478c6c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f11478c6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11478c6c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11478c6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64150"/>
            <a:ext cx="8520600" cy="9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Malware Analysis Bootcamp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022250" y="4350900"/>
            <a:ext cx="7099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Learning Malware Analysis The Right Way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360" y="2125000"/>
            <a:ext cx="1691276" cy="169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Malware?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35500" y="938600"/>
            <a:ext cx="8304600" cy="3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Malware is an executable or a binary that is malicious in nature.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Malware is used by attackers to perform a variety of malicious actions like: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Spying on the target through:</a:t>
            </a:r>
            <a:endParaRPr sz="1800">
              <a:solidFill>
                <a:srgbClr val="FFFF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■"/>
            </a:pPr>
            <a:r>
              <a:rPr lang="en" sz="1800">
                <a:solidFill>
                  <a:srgbClr val="00FF00"/>
                </a:solidFill>
              </a:rPr>
              <a:t>RAT’s</a:t>
            </a:r>
            <a:endParaRPr sz="1800">
              <a:solidFill>
                <a:srgbClr val="00FF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■"/>
            </a:pPr>
            <a:r>
              <a:rPr lang="en" sz="1800">
                <a:solidFill>
                  <a:srgbClr val="00FF00"/>
                </a:solidFill>
              </a:rPr>
              <a:t>Keyloggers</a:t>
            </a:r>
            <a:endParaRPr sz="1800">
              <a:solidFill>
                <a:srgbClr val="00FF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Data Exfiltration</a:t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Data encryption and destruction</a:t>
            </a:r>
            <a:endParaRPr sz="1800">
              <a:solidFill>
                <a:srgbClr val="FFFF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■"/>
            </a:pPr>
            <a:r>
              <a:rPr lang="en" sz="1800">
                <a:solidFill>
                  <a:srgbClr val="00FF00"/>
                </a:solidFill>
              </a:rPr>
              <a:t>Ransomware</a:t>
            </a:r>
            <a:endParaRPr sz="1800"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Malware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19700" y="893550"/>
            <a:ext cx="8304600" cy="4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Malware </a:t>
            </a:r>
            <a:r>
              <a:rPr lang="en" sz="1800">
                <a:solidFill>
                  <a:srgbClr val="FFFFFF"/>
                </a:solidFill>
              </a:rPr>
              <a:t>refers</a:t>
            </a:r>
            <a:r>
              <a:rPr lang="en" sz="1800">
                <a:solidFill>
                  <a:srgbClr val="FFFFFF"/>
                </a:solidFill>
              </a:rPr>
              <a:t> to any binary or executable that is malicious, however Malware is sorted in to </a:t>
            </a:r>
            <a:r>
              <a:rPr lang="en" sz="1800">
                <a:solidFill>
                  <a:srgbClr val="FFFFFF"/>
                </a:solidFill>
              </a:rPr>
              <a:t>further</a:t>
            </a:r>
            <a:r>
              <a:rPr lang="en" sz="1800">
                <a:solidFill>
                  <a:srgbClr val="FFFFFF"/>
                </a:solidFill>
              </a:rPr>
              <a:t> denominations based on </a:t>
            </a:r>
            <a:r>
              <a:rPr lang="en" sz="1800">
                <a:solidFill>
                  <a:srgbClr val="FFFFFF"/>
                </a:solidFill>
              </a:rPr>
              <a:t>its</a:t>
            </a:r>
            <a:r>
              <a:rPr lang="en" sz="1800">
                <a:solidFill>
                  <a:srgbClr val="FFFFFF"/>
                </a:solidFill>
              </a:rPr>
              <a:t> functionality. Here are the various types of Malware: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00FF00"/>
                </a:solidFill>
              </a:rPr>
              <a:t>Trojans</a:t>
            </a:r>
            <a:r>
              <a:rPr lang="en" sz="1800">
                <a:solidFill>
                  <a:srgbClr val="FFFFFF"/>
                </a:solidFill>
              </a:rPr>
              <a:t> - Type of malware that disguises itself as a legitimate program for social engineering purposes. It can destroy and </a:t>
            </a:r>
            <a:r>
              <a:rPr lang="en" sz="1800">
                <a:solidFill>
                  <a:srgbClr val="FFFFFF"/>
                </a:solidFill>
              </a:rPr>
              <a:t>exfiltrate</a:t>
            </a:r>
            <a:r>
              <a:rPr lang="en" sz="1800">
                <a:solidFill>
                  <a:srgbClr val="FFFFFF"/>
                </a:solidFill>
              </a:rPr>
              <a:t> data and can also be used for spying.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00FF00"/>
                </a:solidFill>
              </a:rPr>
              <a:t>RAT’s</a:t>
            </a:r>
            <a:r>
              <a:rPr lang="en" sz="1800">
                <a:solidFill>
                  <a:srgbClr val="FFFFFF"/>
                </a:solidFill>
              </a:rPr>
              <a:t> - Type of malware that allows the attacker to remotely access and execute commands on the system. It’s functionality can be extended with modules like keyloggers.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00FF00"/>
                </a:solidFill>
              </a:rPr>
              <a:t>Ransomware</a:t>
            </a:r>
            <a:r>
              <a:rPr lang="en" sz="1800">
                <a:solidFill>
                  <a:srgbClr val="FFFFFF"/>
                </a:solidFill>
              </a:rPr>
              <a:t> - Type of malware that encrypts all files on the system and holds the system and </a:t>
            </a:r>
            <a:r>
              <a:rPr lang="en" sz="1800">
                <a:solidFill>
                  <a:srgbClr val="FFFFFF"/>
                </a:solidFill>
              </a:rPr>
              <a:t>its</a:t>
            </a:r>
            <a:r>
              <a:rPr lang="en" sz="1800">
                <a:solidFill>
                  <a:srgbClr val="FFFFFF"/>
                </a:solidFill>
              </a:rPr>
              <a:t> data for ransom.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00FF00"/>
                </a:solidFill>
              </a:rPr>
              <a:t>Dropper</a:t>
            </a:r>
            <a:r>
              <a:rPr lang="en" sz="1800">
                <a:solidFill>
                  <a:srgbClr val="FFFFFF"/>
                </a:solidFill>
              </a:rPr>
              <a:t> - Type of malware whose purpose is to download/drop </a:t>
            </a:r>
            <a:r>
              <a:rPr lang="en" sz="1800">
                <a:solidFill>
                  <a:srgbClr val="FFFFFF"/>
                </a:solidFill>
              </a:rPr>
              <a:t>additional</a:t>
            </a:r>
            <a:r>
              <a:rPr lang="en" sz="1800">
                <a:solidFill>
                  <a:srgbClr val="FFFFFF"/>
                </a:solidFill>
              </a:rPr>
              <a:t> malware.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Malware Analysis?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419700" y="878525"/>
            <a:ext cx="8304600" cy="4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Malware analysis is the process of </a:t>
            </a:r>
            <a:r>
              <a:rPr lang="en" sz="1800">
                <a:solidFill>
                  <a:srgbClr val="FFFFFF"/>
                </a:solidFill>
              </a:rPr>
              <a:t>analyzing</a:t>
            </a:r>
            <a:r>
              <a:rPr lang="en" sz="1800">
                <a:solidFill>
                  <a:srgbClr val="FFFFFF"/>
                </a:solidFill>
              </a:rPr>
              <a:t> a malware sample/binary and </a:t>
            </a:r>
            <a:r>
              <a:rPr lang="en" sz="1800">
                <a:solidFill>
                  <a:srgbClr val="00FF00"/>
                </a:solidFill>
              </a:rPr>
              <a:t>extracting</a:t>
            </a:r>
            <a:r>
              <a:rPr lang="en" sz="1800">
                <a:solidFill>
                  <a:srgbClr val="FFFFFF"/>
                </a:solidFill>
              </a:rPr>
              <a:t> as much information as possible from it. The </a:t>
            </a:r>
            <a:r>
              <a:rPr lang="en" sz="1800">
                <a:solidFill>
                  <a:srgbClr val="FFFFFF"/>
                </a:solidFill>
              </a:rPr>
              <a:t>information</a:t>
            </a:r>
            <a:r>
              <a:rPr lang="en" sz="1800">
                <a:solidFill>
                  <a:srgbClr val="FFFFFF"/>
                </a:solidFill>
              </a:rPr>
              <a:t> we extract </a:t>
            </a:r>
            <a:r>
              <a:rPr lang="en" sz="1800">
                <a:solidFill>
                  <a:srgbClr val="FFFFFF"/>
                </a:solidFill>
              </a:rPr>
              <a:t>helps</a:t>
            </a:r>
            <a:r>
              <a:rPr lang="en" sz="1800">
                <a:solidFill>
                  <a:srgbClr val="FFFFFF"/>
                </a:solidFill>
              </a:rPr>
              <a:t> us understand the </a:t>
            </a:r>
            <a:r>
              <a:rPr lang="en" sz="1800">
                <a:solidFill>
                  <a:srgbClr val="00FF00"/>
                </a:solidFill>
              </a:rPr>
              <a:t>scope of the functionality of the Malware</a:t>
            </a:r>
            <a:r>
              <a:rPr lang="en" sz="1800">
                <a:solidFill>
                  <a:srgbClr val="FFFFFF"/>
                </a:solidFill>
              </a:rPr>
              <a:t>, how the </a:t>
            </a:r>
            <a:r>
              <a:rPr lang="en" sz="1800">
                <a:solidFill>
                  <a:srgbClr val="00FF00"/>
                </a:solidFill>
              </a:rPr>
              <a:t>system was infected</a:t>
            </a:r>
            <a:r>
              <a:rPr lang="en" sz="1800">
                <a:solidFill>
                  <a:srgbClr val="FFFFFF"/>
                </a:solidFill>
              </a:rPr>
              <a:t> with the malware and how to </a:t>
            </a:r>
            <a:r>
              <a:rPr lang="en" sz="1800">
                <a:solidFill>
                  <a:srgbClr val="00FF00"/>
                </a:solidFill>
              </a:rPr>
              <a:t>defend against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similar</a:t>
            </a:r>
            <a:r>
              <a:rPr lang="en" sz="1800">
                <a:solidFill>
                  <a:srgbClr val="FFFFFF"/>
                </a:solidFill>
              </a:rPr>
              <a:t> attacks in the future.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Objectives of malware analysis</a:t>
            </a:r>
            <a:r>
              <a:rPr lang="en" sz="1800">
                <a:solidFill>
                  <a:srgbClr val="00FF00"/>
                </a:solidFill>
              </a:rPr>
              <a:t>:</a:t>
            </a:r>
            <a:endParaRPr sz="1800"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To understand the type of malware and the entire scope of what it can do (functionality). Is it a Keylogger, RAT or Ransomware.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How the </a:t>
            </a:r>
            <a:r>
              <a:rPr lang="en" sz="1800">
                <a:solidFill>
                  <a:srgbClr val="FFFFFF"/>
                </a:solidFill>
              </a:rPr>
              <a:t>system</a:t>
            </a:r>
            <a:r>
              <a:rPr lang="en" sz="1800">
                <a:solidFill>
                  <a:srgbClr val="FFFFFF"/>
                </a:solidFill>
              </a:rPr>
              <a:t> was infected with the malware. Is it a targeted attack or a phishing attack?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How it communicates with the attacker.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To exfiltrate useful indicators like registry entries/keys and filenames for the </a:t>
            </a:r>
            <a:r>
              <a:rPr lang="en" sz="1800">
                <a:solidFill>
                  <a:srgbClr val="FFFFFF"/>
                </a:solidFill>
              </a:rPr>
              <a:t>purpose</a:t>
            </a:r>
            <a:r>
              <a:rPr lang="en" sz="1800">
                <a:solidFill>
                  <a:srgbClr val="FFFFFF"/>
                </a:solidFill>
              </a:rPr>
              <a:t> generating signatures that can be used to detect future detection.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1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Malware Analysis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419700" y="893550"/>
            <a:ext cx="8304600" cy="3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00FF00"/>
                </a:solidFill>
              </a:rPr>
              <a:t>Static analysis</a:t>
            </a:r>
            <a:r>
              <a:rPr lang="en" sz="1800">
                <a:solidFill>
                  <a:srgbClr val="FFFFFF"/>
                </a:solidFill>
              </a:rPr>
              <a:t> - Is the process of analyzing </a:t>
            </a:r>
            <a:r>
              <a:rPr lang="en" sz="1800">
                <a:solidFill>
                  <a:srgbClr val="FFFFFF"/>
                </a:solidFill>
              </a:rPr>
              <a:t>malware</a:t>
            </a:r>
            <a:r>
              <a:rPr lang="en" sz="1800">
                <a:solidFill>
                  <a:srgbClr val="FFFFFF"/>
                </a:solidFill>
              </a:rPr>
              <a:t> without executing or running it. The objective is to extract as much metadata from the malware as possible. Example; strings, PE headers.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00FF00"/>
                </a:solidFill>
              </a:rPr>
              <a:t>Dynamic analysis</a:t>
            </a:r>
            <a:r>
              <a:rPr lang="en" sz="1800">
                <a:solidFill>
                  <a:srgbClr val="FFFFFF"/>
                </a:solidFill>
              </a:rPr>
              <a:t> - Is the process of executing malware and analyzing it’s functionality and behaviour. The objective is to understand exactly how and what the malware does during the execution. This is done in a debugger.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00FF00"/>
                </a:solidFill>
              </a:rPr>
              <a:t>Code Analysis</a:t>
            </a:r>
            <a:r>
              <a:rPr lang="en" sz="1800">
                <a:solidFill>
                  <a:srgbClr val="FFFFFF"/>
                </a:solidFill>
              </a:rPr>
              <a:t> - Is the process of analyzing/reverse engineering assembly code. This can be both statically and dynamically done (Static and dynamic code analysis)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00FF00"/>
                </a:solidFill>
              </a:rPr>
              <a:t>Behavioural analysis</a:t>
            </a:r>
            <a:r>
              <a:rPr lang="en" sz="1800">
                <a:solidFill>
                  <a:srgbClr val="FFFFFF"/>
                </a:solidFill>
              </a:rPr>
              <a:t> - Is the process of </a:t>
            </a:r>
            <a:r>
              <a:rPr lang="en" sz="1800">
                <a:solidFill>
                  <a:srgbClr val="FFFFFF"/>
                </a:solidFill>
              </a:rPr>
              <a:t>analyzing</a:t>
            </a:r>
            <a:r>
              <a:rPr lang="en" sz="1800">
                <a:solidFill>
                  <a:srgbClr val="FFFFFF"/>
                </a:solidFill>
              </a:rPr>
              <a:t> and monitoring the malware after execution. It involves monitoring the processes, registry entries and network monitoring to </a:t>
            </a:r>
            <a:r>
              <a:rPr lang="en" sz="1800">
                <a:solidFill>
                  <a:srgbClr val="FFFFFF"/>
                </a:solidFill>
              </a:rPr>
              <a:t>determine</a:t>
            </a:r>
            <a:r>
              <a:rPr lang="en" sz="1800">
                <a:solidFill>
                  <a:srgbClr val="FFFFFF"/>
                </a:solidFill>
              </a:rPr>
              <a:t> the workings of the malware.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up: Setting up our environment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