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113f96ba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113f96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141425"/>
            <a:ext cx="8520600" cy="13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Analysis Bootcamp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Learning Malware Analysis The Right Way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25" y="1728113"/>
            <a:ext cx="2088550" cy="20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08750" y="15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65200" y="780900"/>
            <a:ext cx="8807700" cy="4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 is this course for?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Anyone willing and </a:t>
            </a:r>
            <a:r>
              <a:rPr lang="en" sz="2400">
                <a:solidFill>
                  <a:srgbClr val="FFFFFF"/>
                </a:solidFill>
              </a:rPr>
              <a:t>dedicated</a:t>
            </a:r>
            <a:r>
              <a:rPr lang="en" sz="2400">
                <a:solidFill>
                  <a:srgbClr val="FFFFFF"/>
                </a:solidFill>
              </a:rPr>
              <a:t> to learning malware </a:t>
            </a:r>
            <a:r>
              <a:rPr lang="en" sz="2400">
                <a:solidFill>
                  <a:srgbClr val="FFFFFF"/>
                </a:solidFill>
              </a:rPr>
              <a:t>analysis.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do not need to have prior knowledge, if you do, it will be helpful.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What this course will require?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Dedication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08750" y="15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 in this course.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65200" y="780900"/>
            <a:ext cx="8807700" cy="4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Introduction to malware analysis.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Setting up our environment.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Static analysis.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Introduction to Assembly language.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Code Analysis.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Dynamic Analysis.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Behavioural Analysis.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