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88" r:id="rId5"/>
    <p:sldId id="267" r:id="rId6"/>
    <p:sldId id="268" r:id="rId7"/>
    <p:sldId id="269" r:id="rId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08CEA2F-78ED-42FA-ACA7-BE3F35C34E9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B13B5C-83E5-4750-A956-258293271B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2195736" y="3645024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178224" y="2708920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222578" y="231019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05066" y="32597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SENHA</a:t>
            </a:r>
            <a:endParaRPr 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6" descr="Ã­cone Criptografado, relog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9" y="4221088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750890" y="49410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ENTRAR</a:t>
            </a:r>
            <a:endParaRPr lang="pt-B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8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Ã­cone Impress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43" y="4041128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788048" y="5121487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IMPRIMIR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9" descr="Ã­cone Achado, busca, local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55" y="1952896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6778060" y="3032896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PESQUISAR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22" descr="http://www.bksnet.com.br/bksnet/img/comic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" y="19528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750188" y="3032896"/>
            <a:ext cx="12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RELATÓRIO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8" descr="Ã­cone Organizador, calendario, caneta, no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364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3523732" y="3710465"/>
            <a:ext cx="20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INCLUIR RELATÓRIO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Ã­cone Tabela, graf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9" y="39715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751246" y="5155015"/>
            <a:ext cx="1268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ESTATÍTICA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102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Ã­cone Impress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43" y="4041128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6788048" y="5121487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IMPRIMIR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9" descr="Ã­cone Achado, busca, local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55" y="1952896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6778060" y="3032896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PESQUISAR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2" descr="http://www.bksnet.com.br/bksnet/img/comic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" y="19528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750188" y="3032896"/>
            <a:ext cx="12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RELATÓRIO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8" descr="Ã­cone Organizador, calendario, caneta, no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364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/>
          <p:cNvSpPr/>
          <p:nvPr/>
        </p:nvSpPr>
        <p:spPr>
          <a:xfrm>
            <a:off x="3523732" y="3710465"/>
            <a:ext cx="20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INCLUIR RELATÓRIO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4" descr="Ã­cone Tabela, graf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9" y="39715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751246" y="5155015"/>
            <a:ext cx="1268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ESTATÍTICA</a:t>
            </a:r>
            <a:endParaRPr lang="pt-B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0" y="2714620"/>
            <a:ext cx="70552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Grupo 37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38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8" y="2928934"/>
            <a:ext cx="70552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upo 16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20" name="CaixaDeTexto 19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285720" y="2000240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57158" y="160151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TIPO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19538" y="2857496"/>
            <a:ext cx="1609256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63892" y="2458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DATA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19538" y="3714752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63892" y="331602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SUPERVISOR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357554" y="2857496"/>
            <a:ext cx="1609256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401908" y="2458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DATA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643174" y="2857496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12" descr="Ã­cone Data, 01 de maio, calendario, 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2786058"/>
            <a:ext cx="540000" cy="54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Ã­cone Data, 01 de maio, calendario, 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2786058"/>
            <a:ext cx="540000" cy="54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285720" y="4643446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30074" y="424471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GCM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14282" y="5572140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58636" y="517341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 VIATURA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9" descr="Ã­cone Achado, busca, loca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92880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 descr="Ã­cone Achado, busca, loca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364331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Ã­cone Achado, busca, loca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4572008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Ã­cone Achado, busca, loca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550070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61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69714" y="2450395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311860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RELATÓRIO DIÁRIO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69714" y="2018347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SUPERVISOR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69714" y="3211266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462209" y="288517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54906" y="3911797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62209" y="36099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PLANTÃO 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42" name="CaixaDeTexto 41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786314" y="2500306"/>
            <a:ext cx="428628" cy="357190"/>
            <a:chOff x="6429388" y="2786058"/>
            <a:chExt cx="428628" cy="357190"/>
          </a:xfrm>
        </p:grpSpPr>
        <p:sp>
          <p:nvSpPr>
            <p:cNvPr id="43" name="Retângulo 42"/>
            <p:cNvSpPr/>
            <p:nvPr/>
          </p:nvSpPr>
          <p:spPr>
            <a:xfrm>
              <a:off x="6429388" y="2786058"/>
              <a:ext cx="428628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isósceles 43"/>
            <p:cNvSpPr/>
            <p:nvPr/>
          </p:nvSpPr>
          <p:spPr>
            <a:xfrm rot="10800000">
              <a:off x="6500826" y="2857496"/>
              <a:ext cx="216000" cy="216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6" name="Picture 12" descr="Ã­cone Data, 01 de maio, calendario, 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3143248"/>
            <a:ext cx="540000" cy="54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Ã­cone Relogio, alar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385762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Ã­cone Restart, para tras, esquerda, s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9520" y="5429264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7" descr="Ã­cone AtualizaÃ§Ã£o, arr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5500702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/>
          <p:cNvSpPr txBox="1"/>
          <p:nvPr/>
        </p:nvSpPr>
        <p:spPr>
          <a:xfrm>
            <a:off x="5857884" y="621508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VOLTAR 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29520" y="616228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SEGUIR </a:t>
            </a: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76" y="6000768"/>
            <a:ext cx="460126" cy="70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236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469714" y="2450395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11860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RELATÓRIO DIÁRIO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69714" y="2018347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02-MATERIAL CARGA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69714" y="3167623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62209" y="288517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03-ESCALAS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54906" y="3911797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62208" y="3609993"/>
            <a:ext cx="474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a) ORDINÁRIA 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54906" y="4689886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62209" y="438808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b) EXTRA </a:t>
            </a: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38" y="6153654"/>
            <a:ext cx="460126" cy="70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Grupo 54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61" name="CaixaDeTexto 60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2" name="Picture 24" descr="Ã­cone Disquete desmon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43636" y="235743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235743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Ã­cone Vazio lixo, lix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8001024" y="2357430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1" descr="Ã­cone Restart, para tras, esquerda, se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9520" y="5429264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7" descr="Ã­cone AtualizaÃ§Ã£o, arro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5500702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5857884" y="621508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VOLTAR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429520" y="616228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SEGUIR </a:t>
            </a:r>
          </a:p>
        </p:txBody>
      </p:sp>
      <p:pic>
        <p:nvPicPr>
          <p:cNvPr id="78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35743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4" descr="Ã­cone Disquete desmon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43636" y="30718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30718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Ã­cone Vazio lixo, lix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8001024" y="3071810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30718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4" descr="Ã­cone Disquete desmon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43636" y="378619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378619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Ã­cone Vazio lixo, lix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8001024" y="3786190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378619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4" descr="Ã­cone Disquete desmon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43636" y="457200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457200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Ã­cone Vazio lixo, lix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8001024" y="4572008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457200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38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469714" y="2132856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311860" y="141277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RELATÓRIO DIÁRIO</a:t>
            </a:r>
            <a:endParaRPr lang="pt-B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69714" y="1700808"/>
            <a:ext cx="323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04-ALTERAÇÕES NA ESCALA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469714" y="2850084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62209" y="256763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05-SERVIDOR 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54906" y="3594258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62209" y="3292454"/>
            <a:ext cx="4745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06-SERVIÇO OPERACIONAL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454906" y="4372347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462208" y="4070543"/>
            <a:ext cx="475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07-SERVIÇO ADMINISTRATIVO 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54906" y="5190324"/>
            <a:ext cx="4752528" cy="4320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462208" y="4888520"/>
            <a:ext cx="474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08-ALTERAÇÕES DIVERSAS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14" y="6153654"/>
            <a:ext cx="460126" cy="70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upo 63"/>
          <p:cNvGrpSpPr/>
          <p:nvPr/>
        </p:nvGrpSpPr>
        <p:grpSpPr>
          <a:xfrm>
            <a:off x="285720" y="142852"/>
            <a:ext cx="8572560" cy="1047021"/>
            <a:chOff x="168559" y="116632"/>
            <a:chExt cx="8403670" cy="1047021"/>
          </a:xfrm>
        </p:grpSpPr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9" y="116632"/>
              <a:ext cx="991098" cy="900000"/>
            </a:xfrm>
            <a:prstGeom prst="rect">
              <a:avLst/>
            </a:prstGeom>
          </p:spPr>
        </p:pic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08" y="116632"/>
              <a:ext cx="770821" cy="900000"/>
            </a:xfrm>
            <a:prstGeom prst="rect">
              <a:avLst/>
            </a:prstGeom>
          </p:spPr>
        </p:pic>
        <p:sp>
          <p:nvSpPr>
            <p:cNvPr id="70" name="CaixaDeTexto 69"/>
            <p:cNvSpPr txBox="1"/>
            <p:nvPr/>
          </p:nvSpPr>
          <p:spPr>
            <a:xfrm>
              <a:off x="1142976" y="332656"/>
              <a:ext cx="6514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PREFEITURA MUNICIPAL DE CACHOEIRO DE ITAPEMIRM – ES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GUARDA CIVIL MUNICIPAL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PROGUARDA</a:t>
              </a:r>
              <a:endParaRPr lang="pt-B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7" name="Picture 17" descr="Ã­cone AtualizaÃ§Ã£o,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96" y="585789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7286644" y="637659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VOLTAR </a:t>
            </a:r>
          </a:p>
        </p:txBody>
      </p:sp>
      <p:pic>
        <p:nvPicPr>
          <p:cNvPr id="90" name="Picture 24" descr="Ã­cone Disquete desmon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198" y="207167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207167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Ã­cone Vazio lixo, lix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7929586" y="2071678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07167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4" descr="Ã­cone Disquete desmon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198" y="27860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27860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Ã­cone Vazio lixo, lix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7929586" y="2786058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7860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Ã­cone Disquete desmon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198" y="35004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35004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Ã­cone Vazio lixo, lix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7929586" y="3500438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35004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4" descr="Ã­cone Disquete desmon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198" y="42148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42148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Ã­cone Vazio lixo, lix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7929586" y="4214818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42148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4" descr="Ã­cone Disquete desmon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198" y="51035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5" descr="Ã­cone EdiÃ§Ã£o adicionado, a aÃ§Ã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51035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Ã­cone Vazio lixo, lix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78" t="11719" r="17968"/>
          <a:stretch>
            <a:fillRect/>
          </a:stretch>
        </p:blipFill>
        <p:spPr bwMode="auto">
          <a:xfrm>
            <a:off x="7929586" y="5103577"/>
            <a:ext cx="394251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5" descr="Ã­cone Solicitar, aceitar, verificar, ok, a aÃ§Ã£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51035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Ã­cone Casa, cas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585789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5286379" y="635795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VOLTAR AO TOPO </a:t>
            </a:r>
            <a:endParaRPr lang="pt-BR" sz="1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10" descr="Ã­cone Vista fantasma, pesquisa, document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58578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/>
          <p:cNvSpPr txBox="1"/>
          <p:nvPr/>
        </p:nvSpPr>
        <p:spPr>
          <a:xfrm>
            <a:off x="3571868" y="635795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VISUALIZAR</a:t>
            </a:r>
            <a:endParaRPr lang="pt-BR" sz="1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36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149</Words>
  <Application>Microsoft Office PowerPoint</Application>
  <PresentationFormat>Apresentação na tela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31</cp:revision>
  <cp:lastPrinted>2019-02-15T16:46:23Z</cp:lastPrinted>
  <dcterms:created xsi:type="dcterms:W3CDTF">2019-02-14T13:04:10Z</dcterms:created>
  <dcterms:modified xsi:type="dcterms:W3CDTF">2019-02-18T16:45:08Z</dcterms:modified>
</cp:coreProperties>
</file>