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5C3451-2F95-4308-B71B-DFF980339BDA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F33ADD-22D8-43D8-9F74-FBF3FAFBA4CD}">
      <dgm:prSet phldrT="[Text]"/>
      <dgm:spPr/>
      <dgm:t>
        <a:bodyPr/>
        <a:lstStyle/>
        <a:p>
          <a:r>
            <a:rPr lang="en-US" b="0" i="0" dirty="0" smtClean="0"/>
            <a:t>Introduction</a:t>
          </a:r>
          <a:endParaRPr lang="en-US" dirty="0"/>
        </a:p>
      </dgm:t>
    </dgm:pt>
    <dgm:pt modelId="{6E298E78-3086-439E-85E2-64B2E4F5AEB3}" type="parTrans" cxnId="{3397EBB1-9B8B-450A-94A5-6B9345791B8A}">
      <dgm:prSet/>
      <dgm:spPr/>
      <dgm:t>
        <a:bodyPr/>
        <a:lstStyle/>
        <a:p>
          <a:endParaRPr lang="en-US"/>
        </a:p>
      </dgm:t>
    </dgm:pt>
    <dgm:pt modelId="{90A2CFC8-64FF-4127-B2CB-CA10F4945116}" type="sibTrans" cxnId="{3397EBB1-9B8B-450A-94A5-6B9345791B8A}">
      <dgm:prSet/>
      <dgm:spPr/>
      <dgm:t>
        <a:bodyPr/>
        <a:lstStyle/>
        <a:p>
          <a:endParaRPr lang="en-US"/>
        </a:p>
      </dgm:t>
    </dgm:pt>
    <dgm:pt modelId="{ACF94F14-DB1C-421B-B4DF-067EC0C1CC55}">
      <dgm:prSet phldrT="[Text]"/>
      <dgm:spPr/>
      <dgm:t>
        <a:bodyPr/>
        <a:lstStyle/>
        <a:p>
          <a:r>
            <a:rPr lang="en-US" b="0" i="0" dirty="0" smtClean="0"/>
            <a:t>Overall Description</a:t>
          </a:r>
          <a:endParaRPr lang="en-US" dirty="0"/>
        </a:p>
      </dgm:t>
    </dgm:pt>
    <dgm:pt modelId="{F568E1D3-9182-4681-984F-D7F2E1856727}" type="parTrans" cxnId="{047E981E-7807-462A-BDBA-85B2DEFE4A9B}">
      <dgm:prSet/>
      <dgm:spPr/>
      <dgm:t>
        <a:bodyPr/>
        <a:lstStyle/>
        <a:p>
          <a:endParaRPr lang="en-US"/>
        </a:p>
      </dgm:t>
    </dgm:pt>
    <dgm:pt modelId="{2ECC30C7-A203-4D93-B7A9-3E725E2487A7}" type="sibTrans" cxnId="{047E981E-7807-462A-BDBA-85B2DEFE4A9B}">
      <dgm:prSet/>
      <dgm:spPr/>
      <dgm:t>
        <a:bodyPr/>
        <a:lstStyle/>
        <a:p>
          <a:endParaRPr lang="en-US"/>
        </a:p>
      </dgm:t>
    </dgm:pt>
    <dgm:pt modelId="{F6A64D20-B4C6-4659-870E-C172A2587679}">
      <dgm:prSet phldrT="[Text]"/>
      <dgm:spPr/>
      <dgm:t>
        <a:bodyPr/>
        <a:lstStyle/>
        <a:p>
          <a:r>
            <a:rPr lang="en-US" b="0" i="0" dirty="0" smtClean="0"/>
            <a:t>User Interfaces</a:t>
          </a:r>
          <a:endParaRPr lang="en-US" dirty="0"/>
        </a:p>
      </dgm:t>
    </dgm:pt>
    <dgm:pt modelId="{FDDEA91E-92A1-4E7B-B6A9-93575E1FCB0A}" type="parTrans" cxnId="{CA6526CF-9CB5-4DD0-8748-273818155252}">
      <dgm:prSet/>
      <dgm:spPr/>
      <dgm:t>
        <a:bodyPr/>
        <a:lstStyle/>
        <a:p>
          <a:endParaRPr lang="en-US"/>
        </a:p>
      </dgm:t>
    </dgm:pt>
    <dgm:pt modelId="{34C6B786-525F-4021-8BA8-14F9548C34D3}" type="sibTrans" cxnId="{CA6526CF-9CB5-4DD0-8748-273818155252}">
      <dgm:prSet/>
      <dgm:spPr/>
      <dgm:t>
        <a:bodyPr/>
        <a:lstStyle/>
        <a:p>
          <a:endParaRPr lang="en-US"/>
        </a:p>
      </dgm:t>
    </dgm:pt>
    <dgm:pt modelId="{B9CF3836-E963-4F7C-A0F2-B4E7398F6967}">
      <dgm:prSet phldrT="[Text]"/>
      <dgm:spPr/>
      <dgm:t>
        <a:bodyPr/>
        <a:lstStyle/>
        <a:p>
          <a:r>
            <a:rPr lang="en-US" b="0" i="0" dirty="0" smtClean="0"/>
            <a:t> Purpose</a:t>
          </a:r>
          <a:endParaRPr lang="en-US" dirty="0"/>
        </a:p>
      </dgm:t>
    </dgm:pt>
    <dgm:pt modelId="{AA54F197-A7AF-4E49-8837-5B24AB8907EC}" type="parTrans" cxnId="{84C5A40D-2799-4D41-8AA5-CAA77502595E}">
      <dgm:prSet/>
      <dgm:spPr/>
    </dgm:pt>
    <dgm:pt modelId="{8616CC1C-D1A4-4C61-8C74-C2DAE2FB5ED1}" type="sibTrans" cxnId="{84C5A40D-2799-4D41-8AA5-CAA77502595E}">
      <dgm:prSet/>
      <dgm:spPr/>
    </dgm:pt>
    <dgm:pt modelId="{B9E3F34F-8B0F-4F5A-BB04-9E93FD7BE81F}">
      <dgm:prSet phldrT="[Text]"/>
      <dgm:spPr/>
      <dgm:t>
        <a:bodyPr/>
        <a:lstStyle/>
        <a:p>
          <a:r>
            <a:rPr lang="en-US" b="0" i="0" dirty="0" smtClean="0"/>
            <a:t> Document Conventions</a:t>
          </a:r>
          <a:endParaRPr lang="en-US" dirty="0"/>
        </a:p>
      </dgm:t>
    </dgm:pt>
    <dgm:pt modelId="{EFCCA60C-98E1-419B-8000-F810CF26B667}" type="parTrans" cxnId="{936EECDF-3422-45AB-AF59-09BBC7C961C7}">
      <dgm:prSet/>
      <dgm:spPr/>
    </dgm:pt>
    <dgm:pt modelId="{850E85C3-2A18-49E7-841C-1BE5C6129267}" type="sibTrans" cxnId="{936EECDF-3422-45AB-AF59-09BBC7C961C7}">
      <dgm:prSet/>
      <dgm:spPr/>
    </dgm:pt>
    <dgm:pt modelId="{EDACF470-3EE7-47BC-A9E5-464C105DFD76}">
      <dgm:prSet phldrT="[Text]"/>
      <dgm:spPr/>
      <dgm:t>
        <a:bodyPr/>
        <a:lstStyle/>
        <a:p>
          <a:r>
            <a:rPr lang="en-US" b="0" i="0" dirty="0" smtClean="0"/>
            <a:t> Product Scope</a:t>
          </a:r>
          <a:endParaRPr lang="en-US" dirty="0"/>
        </a:p>
      </dgm:t>
    </dgm:pt>
    <dgm:pt modelId="{6FA6DEAA-42CD-4A2E-B5A0-0473A60C460E}" type="parTrans" cxnId="{85FF3C88-A3BC-4D53-B2EA-92175D045169}">
      <dgm:prSet/>
      <dgm:spPr/>
    </dgm:pt>
    <dgm:pt modelId="{A3BC9AFC-2244-41E4-BD1A-ED47791A9E6C}" type="sibTrans" cxnId="{85FF3C88-A3BC-4D53-B2EA-92175D045169}">
      <dgm:prSet/>
      <dgm:spPr/>
    </dgm:pt>
    <dgm:pt modelId="{B4C50324-6CBB-4DD0-A7D6-3077EE311A5E}">
      <dgm:prSet phldrT="[Text]"/>
      <dgm:spPr/>
      <dgm:t>
        <a:bodyPr/>
        <a:lstStyle/>
        <a:p>
          <a:r>
            <a:rPr lang="en-US" b="0" i="0" dirty="0" smtClean="0"/>
            <a:t>Reference </a:t>
          </a:r>
          <a:endParaRPr lang="en-US" dirty="0"/>
        </a:p>
      </dgm:t>
    </dgm:pt>
    <dgm:pt modelId="{3267EBFF-2398-4BC2-A3C8-5EC600A0E1D8}" type="parTrans" cxnId="{2F12F124-6BDB-4186-BAAD-9EF053FEE4AE}">
      <dgm:prSet/>
      <dgm:spPr/>
    </dgm:pt>
    <dgm:pt modelId="{9E4FCF48-4B84-4E97-92C7-F7C4C5DCAA1C}" type="sibTrans" cxnId="{2F12F124-6BDB-4186-BAAD-9EF053FEE4AE}">
      <dgm:prSet/>
      <dgm:spPr/>
    </dgm:pt>
    <dgm:pt modelId="{3DB55B3D-4619-4887-BC17-BC64025052D4}">
      <dgm:prSet phldrT="[Text]"/>
      <dgm:spPr/>
      <dgm:t>
        <a:bodyPr/>
        <a:lstStyle/>
        <a:p>
          <a:r>
            <a:rPr lang="en-US" b="0" i="0" dirty="0" smtClean="0"/>
            <a:t> Product Perspective</a:t>
          </a:r>
          <a:endParaRPr lang="en-US" dirty="0"/>
        </a:p>
      </dgm:t>
    </dgm:pt>
    <dgm:pt modelId="{B09DC9A0-7F55-471A-A436-A699F8591A5F}" type="parTrans" cxnId="{ECACDEA7-EE47-46BA-86B3-4E2EA4E65368}">
      <dgm:prSet/>
      <dgm:spPr/>
    </dgm:pt>
    <dgm:pt modelId="{6D47155E-4EEA-48E1-B515-CAF945C2D3D8}" type="sibTrans" cxnId="{ECACDEA7-EE47-46BA-86B3-4E2EA4E65368}">
      <dgm:prSet/>
      <dgm:spPr/>
    </dgm:pt>
    <dgm:pt modelId="{522C0DE0-2D2F-4137-8059-C24DDC928BE5}">
      <dgm:prSet phldrT="[Text]"/>
      <dgm:spPr/>
      <dgm:t>
        <a:bodyPr/>
        <a:lstStyle/>
        <a:p>
          <a:r>
            <a:rPr lang="en-US" b="0" i="0" dirty="0" smtClean="0"/>
            <a:t> Product Functions</a:t>
          </a:r>
          <a:endParaRPr lang="en-US" dirty="0"/>
        </a:p>
      </dgm:t>
    </dgm:pt>
    <dgm:pt modelId="{06CE5812-254F-4DEF-822F-FFF5D23E00E2}" type="parTrans" cxnId="{591F8715-3912-4791-A6FF-16FB35AB09FE}">
      <dgm:prSet/>
      <dgm:spPr/>
    </dgm:pt>
    <dgm:pt modelId="{8981DAD0-35DC-4434-B4D0-8C2BF50B3C00}" type="sibTrans" cxnId="{591F8715-3912-4791-A6FF-16FB35AB09FE}">
      <dgm:prSet/>
      <dgm:spPr/>
    </dgm:pt>
    <dgm:pt modelId="{EC176545-2B6C-4AB7-9563-14CC095C2C9D}">
      <dgm:prSet phldrT="[Text]"/>
      <dgm:spPr/>
      <dgm:t>
        <a:bodyPr/>
        <a:lstStyle/>
        <a:p>
          <a:r>
            <a:rPr lang="en-US" b="0" i="0" dirty="0" smtClean="0"/>
            <a:t>User Classes and Characteristics</a:t>
          </a:r>
          <a:endParaRPr lang="en-US" dirty="0"/>
        </a:p>
      </dgm:t>
    </dgm:pt>
    <dgm:pt modelId="{4F177B08-E3E0-4639-BC8E-2A5F36C10881}" type="parTrans" cxnId="{79941D8D-9FA6-4F5E-8EBE-68FC34C48DCE}">
      <dgm:prSet/>
      <dgm:spPr/>
    </dgm:pt>
    <dgm:pt modelId="{D65C3817-5538-4909-B1F8-CBB9EA6E4F1C}" type="sibTrans" cxnId="{79941D8D-9FA6-4F5E-8EBE-68FC34C48DCE}">
      <dgm:prSet/>
      <dgm:spPr/>
    </dgm:pt>
    <dgm:pt modelId="{06E03FFF-1E55-40B7-BC27-C77FF0A4FCF9}">
      <dgm:prSet phldrT="[Text]"/>
      <dgm:spPr/>
      <dgm:t>
        <a:bodyPr/>
        <a:lstStyle/>
        <a:p>
          <a:r>
            <a:rPr lang="en-US" b="0" i="0" dirty="0" smtClean="0"/>
            <a:t>Operating Environment</a:t>
          </a:r>
          <a:endParaRPr lang="en-US" dirty="0"/>
        </a:p>
      </dgm:t>
    </dgm:pt>
    <dgm:pt modelId="{F1FA88B1-A6A3-49B1-9B5C-15084D6A38C6}" type="parTrans" cxnId="{4F4EE44E-266F-46AF-9F89-B99A196016D5}">
      <dgm:prSet/>
      <dgm:spPr/>
    </dgm:pt>
    <dgm:pt modelId="{5CD244B6-FF58-46E3-9F32-6F4209042D9A}" type="sibTrans" cxnId="{4F4EE44E-266F-46AF-9F89-B99A196016D5}">
      <dgm:prSet/>
      <dgm:spPr/>
    </dgm:pt>
    <dgm:pt modelId="{9634BCCE-8CEA-43E7-AD15-B0983E31A882}">
      <dgm:prSet phldrT="[Text]"/>
      <dgm:spPr/>
      <dgm:t>
        <a:bodyPr/>
        <a:lstStyle/>
        <a:p>
          <a:r>
            <a:rPr lang="en-US" b="0" i="0" dirty="0" smtClean="0"/>
            <a:t>Design and Implementation Constraints</a:t>
          </a:r>
          <a:endParaRPr lang="en-US" dirty="0"/>
        </a:p>
      </dgm:t>
    </dgm:pt>
    <dgm:pt modelId="{F749391F-2F44-4C0D-B7C1-9CFA008CF58E}" type="parTrans" cxnId="{DB03EDC5-1699-4889-B2E1-0B30DD75DE68}">
      <dgm:prSet/>
      <dgm:spPr/>
    </dgm:pt>
    <dgm:pt modelId="{1F6974E7-4C0C-444D-87C0-261D28BD6684}" type="sibTrans" cxnId="{DB03EDC5-1699-4889-B2E1-0B30DD75DE68}">
      <dgm:prSet/>
      <dgm:spPr/>
    </dgm:pt>
    <dgm:pt modelId="{27CF4B26-7254-4EC8-A256-6BEE6C206A70}">
      <dgm:prSet phldrT="[Text]"/>
      <dgm:spPr/>
      <dgm:t>
        <a:bodyPr/>
        <a:lstStyle/>
        <a:p>
          <a:r>
            <a:rPr lang="en-US" b="0" i="0" dirty="0" smtClean="0"/>
            <a:t>User Documentation</a:t>
          </a:r>
          <a:endParaRPr lang="en-US" dirty="0"/>
        </a:p>
      </dgm:t>
    </dgm:pt>
    <dgm:pt modelId="{F9753D72-AFAB-4A3E-B1A9-0CF2B85E5A72}" type="parTrans" cxnId="{7BD54568-536F-44D3-89F4-39649DE9F146}">
      <dgm:prSet/>
      <dgm:spPr/>
    </dgm:pt>
    <dgm:pt modelId="{82A36142-6CB2-46B7-9197-D652DB450B33}" type="sibTrans" cxnId="{7BD54568-536F-44D3-89F4-39649DE9F146}">
      <dgm:prSet/>
      <dgm:spPr/>
    </dgm:pt>
    <dgm:pt modelId="{67AF150B-2773-4085-9D02-2ABC6DA05DC6}">
      <dgm:prSet phldrT="[Text]"/>
      <dgm:spPr/>
      <dgm:t>
        <a:bodyPr/>
        <a:lstStyle/>
        <a:p>
          <a:r>
            <a:rPr lang="en-US" b="0" i="0" dirty="0" smtClean="0"/>
            <a:t>Assumptions and Dependencies</a:t>
          </a:r>
          <a:endParaRPr lang="en-US" dirty="0"/>
        </a:p>
      </dgm:t>
    </dgm:pt>
    <dgm:pt modelId="{A492BE16-767D-4CC0-8ABB-761F39C560C5}" type="parTrans" cxnId="{07887C6C-E3DB-4A27-84BD-67DA92F23222}">
      <dgm:prSet/>
      <dgm:spPr/>
    </dgm:pt>
    <dgm:pt modelId="{A95A2AB7-52B9-410C-8798-C0E6B634FB93}" type="sibTrans" cxnId="{07887C6C-E3DB-4A27-84BD-67DA92F23222}">
      <dgm:prSet/>
      <dgm:spPr/>
    </dgm:pt>
    <dgm:pt modelId="{37302B0B-1F75-48B2-B406-88E79A18E03D}">
      <dgm:prSet phldrT="[Text]"/>
      <dgm:spPr/>
      <dgm:t>
        <a:bodyPr/>
        <a:lstStyle/>
        <a:p>
          <a:r>
            <a:rPr lang="en-US" b="0" i="0" dirty="0" smtClean="0"/>
            <a:t>External Interface Requirements</a:t>
          </a:r>
          <a:endParaRPr lang="en-US" dirty="0"/>
        </a:p>
      </dgm:t>
    </dgm:pt>
    <dgm:pt modelId="{205B19C7-9B5F-485C-91E5-50FF60812708}" type="parTrans" cxnId="{EE1A6E95-F15D-4787-A860-79356E0C7367}">
      <dgm:prSet/>
      <dgm:spPr/>
    </dgm:pt>
    <dgm:pt modelId="{D7E8A1A5-CBFE-4333-BA14-9181BDCC78BF}" type="sibTrans" cxnId="{EE1A6E95-F15D-4787-A860-79356E0C7367}">
      <dgm:prSet/>
      <dgm:spPr/>
    </dgm:pt>
    <dgm:pt modelId="{2C3F01E9-D433-4D7E-8331-08CD5FDE0C97}">
      <dgm:prSet phldrT="[Text]"/>
      <dgm:spPr/>
      <dgm:t>
        <a:bodyPr/>
        <a:lstStyle/>
        <a:p>
          <a:r>
            <a:rPr lang="en-US" b="0" i="0" dirty="0" smtClean="0"/>
            <a:t>Hardware Interfaces</a:t>
          </a:r>
          <a:endParaRPr lang="en-US" dirty="0"/>
        </a:p>
      </dgm:t>
    </dgm:pt>
    <dgm:pt modelId="{ADA6B2C7-9466-4071-AF82-461BDC3986A7}" type="parTrans" cxnId="{11662680-4569-43C0-9148-3B5B386BF851}">
      <dgm:prSet/>
      <dgm:spPr/>
    </dgm:pt>
    <dgm:pt modelId="{85CAD56A-CF47-4812-9905-D5971E207D28}" type="sibTrans" cxnId="{11662680-4569-43C0-9148-3B5B386BF851}">
      <dgm:prSet/>
      <dgm:spPr/>
    </dgm:pt>
    <dgm:pt modelId="{C74A1B75-83F0-46C9-AC2D-A877A1822D50}">
      <dgm:prSet phldrT="[Text]"/>
      <dgm:spPr/>
      <dgm:t>
        <a:bodyPr/>
        <a:lstStyle/>
        <a:p>
          <a:r>
            <a:rPr lang="en-US" b="0" i="0" dirty="0" smtClean="0"/>
            <a:t>Software Interfaces</a:t>
          </a:r>
          <a:endParaRPr lang="en-US" dirty="0"/>
        </a:p>
      </dgm:t>
    </dgm:pt>
    <dgm:pt modelId="{D9EC5F11-4E64-408E-B305-75D2F740965E}" type="parTrans" cxnId="{9BB3BDBA-AD4E-48F9-B140-384D8690A2B8}">
      <dgm:prSet/>
      <dgm:spPr/>
    </dgm:pt>
    <dgm:pt modelId="{1A9CF2B9-3DBA-413C-95C0-04037C4DB465}" type="sibTrans" cxnId="{9BB3BDBA-AD4E-48F9-B140-384D8690A2B8}">
      <dgm:prSet/>
      <dgm:spPr/>
    </dgm:pt>
    <dgm:pt modelId="{3D37DA36-94CD-4611-A2C8-E690D41B401E}">
      <dgm:prSet phldrT="[Text]"/>
      <dgm:spPr/>
      <dgm:t>
        <a:bodyPr/>
        <a:lstStyle/>
        <a:p>
          <a:r>
            <a:rPr lang="en-US" b="0" i="0" dirty="0" smtClean="0"/>
            <a:t>Communications Interfaces</a:t>
          </a:r>
          <a:endParaRPr lang="en-US" dirty="0"/>
        </a:p>
      </dgm:t>
    </dgm:pt>
    <dgm:pt modelId="{362741AF-137C-400E-B8DD-959464469114}" type="parTrans" cxnId="{4A771EB2-7D4D-4FCF-BE58-6B75D37C90A8}">
      <dgm:prSet/>
      <dgm:spPr/>
    </dgm:pt>
    <dgm:pt modelId="{36F0240A-593B-438A-8E30-2F6292B7BDD6}" type="sibTrans" cxnId="{4A771EB2-7D4D-4FCF-BE58-6B75D37C90A8}">
      <dgm:prSet/>
      <dgm:spPr/>
    </dgm:pt>
    <dgm:pt modelId="{136EC06E-930A-447B-9237-599E467182DE}" type="pres">
      <dgm:prSet presAssocID="{715C3451-2F95-4308-B71B-DFF980339BDA}" presName="Name0" presStyleCnt="0">
        <dgm:presLayoutVars>
          <dgm:dir/>
          <dgm:resizeHandles val="exact"/>
        </dgm:presLayoutVars>
      </dgm:prSet>
      <dgm:spPr/>
    </dgm:pt>
    <dgm:pt modelId="{38D419ED-F318-43A9-91AF-2D0CE775D3B8}" type="pres">
      <dgm:prSet presAssocID="{98F33ADD-22D8-43D8-9F74-FBF3FAFBA4C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38C9B8-BC8D-418D-AFD2-4D7B57F064A6}" type="pres">
      <dgm:prSet presAssocID="{90A2CFC8-64FF-4127-B2CB-CA10F4945116}" presName="sibTrans" presStyleCnt="0"/>
      <dgm:spPr/>
    </dgm:pt>
    <dgm:pt modelId="{F50D281C-69EB-4143-B34C-34A9645FEB40}" type="pres">
      <dgm:prSet presAssocID="{ACF94F14-DB1C-421B-B4DF-067EC0C1CC5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0969A9-A26D-4476-986D-B13DAA7F31A8}" type="pres">
      <dgm:prSet presAssocID="{2ECC30C7-A203-4D93-B7A9-3E725E2487A7}" presName="sibTrans" presStyleCnt="0"/>
      <dgm:spPr/>
    </dgm:pt>
    <dgm:pt modelId="{D711941A-5B1E-4463-9D5D-D0B6686162A3}" type="pres">
      <dgm:prSet presAssocID="{F6A64D20-B4C6-4659-870E-C172A258767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B3BDBA-AD4E-48F9-B140-384D8690A2B8}" srcId="{F6A64D20-B4C6-4659-870E-C172A2587679}" destId="{C74A1B75-83F0-46C9-AC2D-A877A1822D50}" srcOrd="1" destOrd="0" parTransId="{D9EC5F11-4E64-408E-B305-75D2F740965E}" sibTransId="{1A9CF2B9-3DBA-413C-95C0-04037C4DB465}"/>
    <dgm:cxn modelId="{11662680-4569-43C0-9148-3B5B386BF851}" srcId="{F6A64D20-B4C6-4659-870E-C172A2587679}" destId="{2C3F01E9-D433-4D7E-8331-08CD5FDE0C97}" srcOrd="0" destOrd="0" parTransId="{ADA6B2C7-9466-4071-AF82-461BDC3986A7}" sibTransId="{85CAD56A-CF47-4812-9905-D5971E207D28}"/>
    <dgm:cxn modelId="{21043CA0-1723-4920-8F51-61695237C0B2}" type="presOf" srcId="{06E03FFF-1E55-40B7-BC27-C77FF0A4FCF9}" destId="{F50D281C-69EB-4143-B34C-34A9645FEB40}" srcOrd="0" destOrd="4" presId="urn:microsoft.com/office/officeart/2005/8/layout/hList6"/>
    <dgm:cxn modelId="{6E89751F-2D97-4532-952D-DD73E3C94E13}" type="presOf" srcId="{3DB55B3D-4619-4887-BC17-BC64025052D4}" destId="{F50D281C-69EB-4143-B34C-34A9645FEB40}" srcOrd="0" destOrd="1" presId="urn:microsoft.com/office/officeart/2005/8/layout/hList6"/>
    <dgm:cxn modelId="{5CCC8FD7-8586-49E1-B80A-4DC9651FD221}" type="presOf" srcId="{C74A1B75-83F0-46C9-AC2D-A877A1822D50}" destId="{D711941A-5B1E-4463-9D5D-D0B6686162A3}" srcOrd="0" destOrd="2" presId="urn:microsoft.com/office/officeart/2005/8/layout/hList6"/>
    <dgm:cxn modelId="{7CF5986F-F13D-497A-B0B5-FCF1548FA559}" type="presOf" srcId="{37302B0B-1F75-48B2-B406-88E79A18E03D}" destId="{F50D281C-69EB-4143-B34C-34A9645FEB40}" srcOrd="0" destOrd="8" presId="urn:microsoft.com/office/officeart/2005/8/layout/hList6"/>
    <dgm:cxn modelId="{ECACDEA7-EE47-46BA-86B3-4E2EA4E65368}" srcId="{ACF94F14-DB1C-421B-B4DF-067EC0C1CC55}" destId="{3DB55B3D-4619-4887-BC17-BC64025052D4}" srcOrd="0" destOrd="0" parTransId="{B09DC9A0-7F55-471A-A436-A699F8591A5F}" sibTransId="{6D47155E-4EEA-48E1-B515-CAF945C2D3D8}"/>
    <dgm:cxn modelId="{EE1A6E95-F15D-4787-A860-79356E0C7367}" srcId="{ACF94F14-DB1C-421B-B4DF-067EC0C1CC55}" destId="{37302B0B-1F75-48B2-B406-88E79A18E03D}" srcOrd="7" destOrd="0" parTransId="{205B19C7-9B5F-485C-91E5-50FF60812708}" sibTransId="{D7E8A1A5-CBFE-4333-BA14-9181BDCC78BF}"/>
    <dgm:cxn modelId="{4A771EB2-7D4D-4FCF-BE58-6B75D37C90A8}" srcId="{F6A64D20-B4C6-4659-870E-C172A2587679}" destId="{3D37DA36-94CD-4611-A2C8-E690D41B401E}" srcOrd="2" destOrd="0" parTransId="{362741AF-137C-400E-B8DD-959464469114}" sibTransId="{36F0240A-593B-438A-8E30-2F6292B7BDD6}"/>
    <dgm:cxn modelId="{047E981E-7807-462A-BDBA-85B2DEFE4A9B}" srcId="{715C3451-2F95-4308-B71B-DFF980339BDA}" destId="{ACF94F14-DB1C-421B-B4DF-067EC0C1CC55}" srcOrd="1" destOrd="0" parTransId="{F568E1D3-9182-4681-984F-D7F2E1856727}" sibTransId="{2ECC30C7-A203-4D93-B7A9-3E725E2487A7}"/>
    <dgm:cxn modelId="{936EECDF-3422-45AB-AF59-09BBC7C961C7}" srcId="{98F33ADD-22D8-43D8-9F74-FBF3FAFBA4CD}" destId="{B9E3F34F-8B0F-4F5A-BB04-9E93FD7BE81F}" srcOrd="1" destOrd="0" parTransId="{EFCCA60C-98E1-419B-8000-F810CF26B667}" sibTransId="{850E85C3-2A18-49E7-841C-1BE5C6129267}"/>
    <dgm:cxn modelId="{C2D07915-57BF-49B3-B7EC-532990B4245A}" type="presOf" srcId="{EDACF470-3EE7-47BC-A9E5-464C105DFD76}" destId="{38D419ED-F318-43A9-91AF-2D0CE775D3B8}" srcOrd="0" destOrd="3" presId="urn:microsoft.com/office/officeart/2005/8/layout/hList6"/>
    <dgm:cxn modelId="{4F4EE44E-266F-46AF-9F89-B99A196016D5}" srcId="{ACF94F14-DB1C-421B-B4DF-067EC0C1CC55}" destId="{06E03FFF-1E55-40B7-BC27-C77FF0A4FCF9}" srcOrd="3" destOrd="0" parTransId="{F1FA88B1-A6A3-49B1-9B5C-15084D6A38C6}" sibTransId="{5CD244B6-FF58-46E3-9F32-6F4209042D9A}"/>
    <dgm:cxn modelId="{CA6526CF-9CB5-4DD0-8748-273818155252}" srcId="{715C3451-2F95-4308-B71B-DFF980339BDA}" destId="{F6A64D20-B4C6-4659-870E-C172A2587679}" srcOrd="2" destOrd="0" parTransId="{FDDEA91E-92A1-4E7B-B6A9-93575E1FCB0A}" sibTransId="{34C6B786-525F-4021-8BA8-14F9548C34D3}"/>
    <dgm:cxn modelId="{5D5838F2-8D5F-4C33-B13C-A2A0AF134F21}" type="presOf" srcId="{3D37DA36-94CD-4611-A2C8-E690D41B401E}" destId="{D711941A-5B1E-4463-9D5D-D0B6686162A3}" srcOrd="0" destOrd="3" presId="urn:microsoft.com/office/officeart/2005/8/layout/hList6"/>
    <dgm:cxn modelId="{E5D85AEA-274F-47AC-B334-4E06DD7371BB}" type="presOf" srcId="{27CF4B26-7254-4EC8-A256-6BEE6C206A70}" destId="{F50D281C-69EB-4143-B34C-34A9645FEB40}" srcOrd="0" destOrd="6" presId="urn:microsoft.com/office/officeart/2005/8/layout/hList6"/>
    <dgm:cxn modelId="{07887C6C-E3DB-4A27-84BD-67DA92F23222}" srcId="{ACF94F14-DB1C-421B-B4DF-067EC0C1CC55}" destId="{67AF150B-2773-4085-9D02-2ABC6DA05DC6}" srcOrd="6" destOrd="0" parTransId="{A492BE16-767D-4CC0-8ABB-761F39C560C5}" sibTransId="{A95A2AB7-52B9-410C-8798-C0E6B634FB93}"/>
    <dgm:cxn modelId="{79941D8D-9FA6-4F5E-8EBE-68FC34C48DCE}" srcId="{ACF94F14-DB1C-421B-B4DF-067EC0C1CC55}" destId="{EC176545-2B6C-4AB7-9563-14CC095C2C9D}" srcOrd="2" destOrd="0" parTransId="{4F177B08-E3E0-4639-BC8E-2A5F36C10881}" sibTransId="{D65C3817-5538-4909-B1F8-CBB9EA6E4F1C}"/>
    <dgm:cxn modelId="{6596C38F-068D-487F-9EA7-DBE7FC322544}" type="presOf" srcId="{67AF150B-2773-4085-9D02-2ABC6DA05DC6}" destId="{F50D281C-69EB-4143-B34C-34A9645FEB40}" srcOrd="0" destOrd="7" presId="urn:microsoft.com/office/officeart/2005/8/layout/hList6"/>
    <dgm:cxn modelId="{8D9CB724-4590-401E-A6AB-CD86F17162C9}" type="presOf" srcId="{715C3451-2F95-4308-B71B-DFF980339BDA}" destId="{136EC06E-930A-447B-9237-599E467182DE}" srcOrd="0" destOrd="0" presId="urn:microsoft.com/office/officeart/2005/8/layout/hList6"/>
    <dgm:cxn modelId="{FDBAC420-35A1-42DB-AF61-3E56FE42C0DE}" type="presOf" srcId="{B9CF3836-E963-4F7C-A0F2-B4E7398F6967}" destId="{38D419ED-F318-43A9-91AF-2D0CE775D3B8}" srcOrd="0" destOrd="1" presId="urn:microsoft.com/office/officeart/2005/8/layout/hList6"/>
    <dgm:cxn modelId="{071B65CC-B85E-4998-82BB-7086EF9D6FA1}" type="presOf" srcId="{F6A64D20-B4C6-4659-870E-C172A2587679}" destId="{D711941A-5B1E-4463-9D5D-D0B6686162A3}" srcOrd="0" destOrd="0" presId="urn:microsoft.com/office/officeart/2005/8/layout/hList6"/>
    <dgm:cxn modelId="{9A177B57-D758-4525-8389-33F0B1690787}" type="presOf" srcId="{B9E3F34F-8B0F-4F5A-BB04-9E93FD7BE81F}" destId="{38D419ED-F318-43A9-91AF-2D0CE775D3B8}" srcOrd="0" destOrd="2" presId="urn:microsoft.com/office/officeart/2005/8/layout/hList6"/>
    <dgm:cxn modelId="{056DB8A5-C3B9-4677-9FD3-DCA3B399E834}" type="presOf" srcId="{2C3F01E9-D433-4D7E-8331-08CD5FDE0C97}" destId="{D711941A-5B1E-4463-9D5D-D0B6686162A3}" srcOrd="0" destOrd="1" presId="urn:microsoft.com/office/officeart/2005/8/layout/hList6"/>
    <dgm:cxn modelId="{591F8715-3912-4791-A6FF-16FB35AB09FE}" srcId="{ACF94F14-DB1C-421B-B4DF-067EC0C1CC55}" destId="{522C0DE0-2D2F-4137-8059-C24DDC928BE5}" srcOrd="1" destOrd="0" parTransId="{06CE5812-254F-4DEF-822F-FFF5D23E00E2}" sibTransId="{8981DAD0-35DC-4434-B4D0-8C2BF50B3C00}"/>
    <dgm:cxn modelId="{769F0629-BE7B-4E2D-96B7-D85D245547AD}" type="presOf" srcId="{EC176545-2B6C-4AB7-9563-14CC095C2C9D}" destId="{F50D281C-69EB-4143-B34C-34A9645FEB40}" srcOrd="0" destOrd="3" presId="urn:microsoft.com/office/officeart/2005/8/layout/hList6"/>
    <dgm:cxn modelId="{3397EBB1-9B8B-450A-94A5-6B9345791B8A}" srcId="{715C3451-2F95-4308-B71B-DFF980339BDA}" destId="{98F33ADD-22D8-43D8-9F74-FBF3FAFBA4CD}" srcOrd="0" destOrd="0" parTransId="{6E298E78-3086-439E-85E2-64B2E4F5AEB3}" sibTransId="{90A2CFC8-64FF-4127-B2CB-CA10F4945116}"/>
    <dgm:cxn modelId="{85FF3C88-A3BC-4D53-B2EA-92175D045169}" srcId="{98F33ADD-22D8-43D8-9F74-FBF3FAFBA4CD}" destId="{EDACF470-3EE7-47BC-A9E5-464C105DFD76}" srcOrd="2" destOrd="0" parTransId="{6FA6DEAA-42CD-4A2E-B5A0-0473A60C460E}" sibTransId="{A3BC9AFC-2244-41E4-BD1A-ED47791A9E6C}"/>
    <dgm:cxn modelId="{07B7FCA6-83AE-4B2F-92EA-78C36AF5E97E}" type="presOf" srcId="{B4C50324-6CBB-4DD0-A7D6-3077EE311A5E}" destId="{38D419ED-F318-43A9-91AF-2D0CE775D3B8}" srcOrd="0" destOrd="4" presId="urn:microsoft.com/office/officeart/2005/8/layout/hList6"/>
    <dgm:cxn modelId="{DB03EDC5-1699-4889-B2E1-0B30DD75DE68}" srcId="{ACF94F14-DB1C-421B-B4DF-067EC0C1CC55}" destId="{9634BCCE-8CEA-43E7-AD15-B0983E31A882}" srcOrd="4" destOrd="0" parTransId="{F749391F-2F44-4C0D-B7C1-9CFA008CF58E}" sibTransId="{1F6974E7-4C0C-444D-87C0-261D28BD6684}"/>
    <dgm:cxn modelId="{00913011-291B-43BD-AECE-A87AE06BA5D5}" type="presOf" srcId="{522C0DE0-2D2F-4137-8059-C24DDC928BE5}" destId="{F50D281C-69EB-4143-B34C-34A9645FEB40}" srcOrd="0" destOrd="2" presId="urn:microsoft.com/office/officeart/2005/8/layout/hList6"/>
    <dgm:cxn modelId="{2F12F124-6BDB-4186-BAAD-9EF053FEE4AE}" srcId="{98F33ADD-22D8-43D8-9F74-FBF3FAFBA4CD}" destId="{B4C50324-6CBB-4DD0-A7D6-3077EE311A5E}" srcOrd="3" destOrd="0" parTransId="{3267EBFF-2398-4BC2-A3C8-5EC600A0E1D8}" sibTransId="{9E4FCF48-4B84-4E97-92C7-F7C4C5DCAA1C}"/>
    <dgm:cxn modelId="{36139069-A576-45B4-8062-22E46DDB302D}" type="presOf" srcId="{ACF94F14-DB1C-421B-B4DF-067EC0C1CC55}" destId="{F50D281C-69EB-4143-B34C-34A9645FEB40}" srcOrd="0" destOrd="0" presId="urn:microsoft.com/office/officeart/2005/8/layout/hList6"/>
    <dgm:cxn modelId="{84C5A40D-2799-4D41-8AA5-CAA77502595E}" srcId="{98F33ADD-22D8-43D8-9F74-FBF3FAFBA4CD}" destId="{B9CF3836-E963-4F7C-A0F2-B4E7398F6967}" srcOrd="0" destOrd="0" parTransId="{AA54F197-A7AF-4E49-8837-5B24AB8907EC}" sibTransId="{8616CC1C-D1A4-4C61-8C74-C2DAE2FB5ED1}"/>
    <dgm:cxn modelId="{7BD54568-536F-44D3-89F4-39649DE9F146}" srcId="{ACF94F14-DB1C-421B-B4DF-067EC0C1CC55}" destId="{27CF4B26-7254-4EC8-A256-6BEE6C206A70}" srcOrd="5" destOrd="0" parTransId="{F9753D72-AFAB-4A3E-B1A9-0CF2B85E5A72}" sibTransId="{82A36142-6CB2-46B7-9197-D652DB450B33}"/>
    <dgm:cxn modelId="{A06AB89D-02F5-4746-B6D6-0C16F2249C7C}" type="presOf" srcId="{98F33ADD-22D8-43D8-9F74-FBF3FAFBA4CD}" destId="{38D419ED-F318-43A9-91AF-2D0CE775D3B8}" srcOrd="0" destOrd="0" presId="urn:microsoft.com/office/officeart/2005/8/layout/hList6"/>
    <dgm:cxn modelId="{0665FD6F-45C9-438E-9337-B4A3419EEECB}" type="presOf" srcId="{9634BCCE-8CEA-43E7-AD15-B0983E31A882}" destId="{F50D281C-69EB-4143-B34C-34A9645FEB40}" srcOrd="0" destOrd="5" presId="urn:microsoft.com/office/officeart/2005/8/layout/hList6"/>
    <dgm:cxn modelId="{B5CD0FAB-41DA-4670-9B64-044849555AFA}" type="presParOf" srcId="{136EC06E-930A-447B-9237-599E467182DE}" destId="{38D419ED-F318-43A9-91AF-2D0CE775D3B8}" srcOrd="0" destOrd="0" presId="urn:microsoft.com/office/officeart/2005/8/layout/hList6"/>
    <dgm:cxn modelId="{9107B051-0AE3-4324-A10A-FA653BB7A6CF}" type="presParOf" srcId="{136EC06E-930A-447B-9237-599E467182DE}" destId="{BF38C9B8-BC8D-418D-AFD2-4D7B57F064A6}" srcOrd="1" destOrd="0" presId="urn:microsoft.com/office/officeart/2005/8/layout/hList6"/>
    <dgm:cxn modelId="{655A6768-E24B-494A-B12E-09DD8ADAB77E}" type="presParOf" srcId="{136EC06E-930A-447B-9237-599E467182DE}" destId="{F50D281C-69EB-4143-B34C-34A9645FEB40}" srcOrd="2" destOrd="0" presId="urn:microsoft.com/office/officeart/2005/8/layout/hList6"/>
    <dgm:cxn modelId="{86D60B7F-4FA0-4FA8-85FF-6C80EC97A805}" type="presParOf" srcId="{136EC06E-930A-447B-9237-599E467182DE}" destId="{F50969A9-A26D-4476-986D-B13DAA7F31A8}" srcOrd="3" destOrd="0" presId="urn:microsoft.com/office/officeart/2005/8/layout/hList6"/>
    <dgm:cxn modelId="{DF865FEC-6208-45E4-A2DB-571854B144E5}" type="presParOf" srcId="{136EC06E-930A-447B-9237-599E467182DE}" destId="{D711941A-5B1E-4463-9D5D-D0B6686162A3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5C3451-2F95-4308-B71B-DFF980339BDA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F33ADD-22D8-43D8-9F74-FBF3FAFBA4CD}">
      <dgm:prSet phldrT="[Text]"/>
      <dgm:spPr/>
      <dgm:t>
        <a:bodyPr/>
        <a:lstStyle/>
        <a:p>
          <a:r>
            <a:rPr lang="en-US" b="0" i="0" dirty="0" smtClean="0"/>
            <a:t>System Features</a:t>
          </a:r>
          <a:endParaRPr lang="en-US" dirty="0"/>
        </a:p>
      </dgm:t>
    </dgm:pt>
    <dgm:pt modelId="{6E298E78-3086-439E-85E2-64B2E4F5AEB3}" type="parTrans" cxnId="{3397EBB1-9B8B-450A-94A5-6B9345791B8A}">
      <dgm:prSet/>
      <dgm:spPr/>
      <dgm:t>
        <a:bodyPr/>
        <a:lstStyle/>
        <a:p>
          <a:endParaRPr lang="en-US"/>
        </a:p>
      </dgm:t>
    </dgm:pt>
    <dgm:pt modelId="{90A2CFC8-64FF-4127-B2CB-CA10F4945116}" type="sibTrans" cxnId="{3397EBB1-9B8B-450A-94A5-6B9345791B8A}">
      <dgm:prSet/>
      <dgm:spPr/>
      <dgm:t>
        <a:bodyPr/>
        <a:lstStyle/>
        <a:p>
          <a:endParaRPr lang="en-US"/>
        </a:p>
      </dgm:t>
    </dgm:pt>
    <dgm:pt modelId="{ACF94F14-DB1C-421B-B4DF-067EC0C1CC55}">
      <dgm:prSet phldrT="[Text]"/>
      <dgm:spPr/>
      <dgm:t>
        <a:bodyPr/>
        <a:lstStyle/>
        <a:p>
          <a:r>
            <a:rPr lang="en-US" b="0" i="0" dirty="0" smtClean="0"/>
            <a:t>Other Nonfunctional Requirements</a:t>
          </a:r>
          <a:endParaRPr lang="en-US" dirty="0"/>
        </a:p>
      </dgm:t>
    </dgm:pt>
    <dgm:pt modelId="{F568E1D3-9182-4681-984F-D7F2E1856727}" type="parTrans" cxnId="{047E981E-7807-462A-BDBA-85B2DEFE4A9B}">
      <dgm:prSet/>
      <dgm:spPr/>
      <dgm:t>
        <a:bodyPr/>
        <a:lstStyle/>
        <a:p>
          <a:endParaRPr lang="en-US"/>
        </a:p>
      </dgm:t>
    </dgm:pt>
    <dgm:pt modelId="{2ECC30C7-A203-4D93-B7A9-3E725E2487A7}" type="sibTrans" cxnId="{047E981E-7807-462A-BDBA-85B2DEFE4A9B}">
      <dgm:prSet/>
      <dgm:spPr/>
      <dgm:t>
        <a:bodyPr/>
        <a:lstStyle/>
        <a:p>
          <a:endParaRPr lang="en-US"/>
        </a:p>
      </dgm:t>
    </dgm:pt>
    <dgm:pt modelId="{3C8EF99E-7C5D-4003-91F6-D79D92AC2BFD}">
      <dgm:prSet phldrT="[Text]"/>
      <dgm:spPr/>
      <dgm:t>
        <a:bodyPr/>
        <a:lstStyle/>
        <a:p>
          <a:r>
            <a:rPr lang="en-US" b="0" i="0" dirty="0" smtClean="0"/>
            <a:t>System Feature 1</a:t>
          </a:r>
          <a:endParaRPr lang="en-US" dirty="0"/>
        </a:p>
      </dgm:t>
    </dgm:pt>
    <dgm:pt modelId="{8805A8E3-F640-43B5-83B3-4BBAEA0A88B0}" type="parTrans" cxnId="{96835D3C-BF63-4498-81B6-560DFA9BAD57}">
      <dgm:prSet/>
      <dgm:spPr/>
    </dgm:pt>
    <dgm:pt modelId="{A5D360DE-FB35-4861-8828-C686EF981908}" type="sibTrans" cxnId="{96835D3C-BF63-4498-81B6-560DFA9BAD57}">
      <dgm:prSet/>
      <dgm:spPr/>
    </dgm:pt>
    <dgm:pt modelId="{7F9B1B7E-926F-4037-BD9C-B7A6FAD5B42E}">
      <dgm:prSet phldrT="[Text]"/>
      <dgm:spPr/>
      <dgm:t>
        <a:bodyPr/>
        <a:lstStyle/>
        <a:p>
          <a:r>
            <a:rPr lang="en-US" b="0" i="0" dirty="0" smtClean="0"/>
            <a:t>System Feature 2 (and so </a:t>
          </a:r>
          <a:r>
            <a:rPr lang="en-US" b="0" i="0" smtClean="0"/>
            <a:t>on) </a:t>
          </a:r>
          <a:endParaRPr lang="en-US" dirty="0"/>
        </a:p>
      </dgm:t>
    </dgm:pt>
    <dgm:pt modelId="{788F7D59-02D2-4776-85F0-BAA928875664}" type="parTrans" cxnId="{FD0D7555-E581-4F12-96EB-294683E541A0}">
      <dgm:prSet/>
      <dgm:spPr/>
    </dgm:pt>
    <dgm:pt modelId="{D8C0C2BD-0748-4B1E-8065-06E364601CCF}" type="sibTrans" cxnId="{FD0D7555-E581-4F12-96EB-294683E541A0}">
      <dgm:prSet/>
      <dgm:spPr/>
    </dgm:pt>
    <dgm:pt modelId="{E4E286F2-8B20-477A-BF9E-293920916773}">
      <dgm:prSet phldrT="[Text]"/>
      <dgm:spPr/>
      <dgm:t>
        <a:bodyPr/>
        <a:lstStyle/>
        <a:p>
          <a:r>
            <a:rPr lang="en-US" b="0" i="0" dirty="0" smtClean="0"/>
            <a:t>Performance Requirements</a:t>
          </a:r>
          <a:endParaRPr lang="en-US" dirty="0"/>
        </a:p>
      </dgm:t>
    </dgm:pt>
    <dgm:pt modelId="{B78C28D2-0080-4F1B-9271-D802EDC01E3D}" type="parTrans" cxnId="{E34C6DEA-063B-4248-AD93-C907F49D18AC}">
      <dgm:prSet/>
      <dgm:spPr/>
    </dgm:pt>
    <dgm:pt modelId="{4534F844-7F5E-45B5-960E-BAB8F9580D41}" type="sibTrans" cxnId="{E34C6DEA-063B-4248-AD93-C907F49D18AC}">
      <dgm:prSet/>
      <dgm:spPr/>
    </dgm:pt>
    <dgm:pt modelId="{DAD768DD-F397-4D5F-B628-D4F9E70838AF}">
      <dgm:prSet phldrT="[Text]"/>
      <dgm:spPr/>
      <dgm:t>
        <a:bodyPr/>
        <a:lstStyle/>
        <a:p>
          <a:r>
            <a:rPr lang="en-US" b="0" i="0" dirty="0" smtClean="0"/>
            <a:t>Safety Requirements</a:t>
          </a:r>
          <a:endParaRPr lang="en-US" dirty="0"/>
        </a:p>
      </dgm:t>
    </dgm:pt>
    <dgm:pt modelId="{CC3E93F0-190D-41CE-A3D3-3F7DAC1465EC}" type="parTrans" cxnId="{CC00AD8C-6DC1-43A4-A71B-063A2AD8943A}">
      <dgm:prSet/>
      <dgm:spPr/>
    </dgm:pt>
    <dgm:pt modelId="{474F0002-177A-4079-882E-68CE6A369F51}" type="sibTrans" cxnId="{CC00AD8C-6DC1-43A4-A71B-063A2AD8943A}">
      <dgm:prSet/>
      <dgm:spPr/>
    </dgm:pt>
    <dgm:pt modelId="{C487C109-1445-424F-868A-3B54C94DC6A5}">
      <dgm:prSet phldrT="[Text]"/>
      <dgm:spPr/>
      <dgm:t>
        <a:bodyPr/>
        <a:lstStyle/>
        <a:p>
          <a:r>
            <a:rPr lang="en-US" b="0" i="0" dirty="0" smtClean="0"/>
            <a:t>Security Requirements</a:t>
          </a:r>
          <a:endParaRPr lang="en-US" dirty="0"/>
        </a:p>
      </dgm:t>
    </dgm:pt>
    <dgm:pt modelId="{3BD85BD9-1AB1-4AC2-AF8F-A88A2E5DB3DC}" type="parTrans" cxnId="{5851FEC4-DDFA-403F-A716-E852A4552FFE}">
      <dgm:prSet/>
      <dgm:spPr/>
    </dgm:pt>
    <dgm:pt modelId="{BE13482C-7C5B-403E-B2B2-1E1BCD017522}" type="sibTrans" cxnId="{5851FEC4-DDFA-403F-A716-E852A4552FFE}">
      <dgm:prSet/>
      <dgm:spPr/>
    </dgm:pt>
    <dgm:pt modelId="{35092B73-DED0-4C82-AF7F-F05562094A2B}">
      <dgm:prSet phldrT="[Text]"/>
      <dgm:spPr/>
      <dgm:t>
        <a:bodyPr/>
        <a:lstStyle/>
        <a:p>
          <a:r>
            <a:rPr lang="en-US" b="0" i="0" dirty="0" smtClean="0"/>
            <a:t>Software Quality Attributes</a:t>
          </a:r>
          <a:endParaRPr lang="en-US" dirty="0"/>
        </a:p>
      </dgm:t>
    </dgm:pt>
    <dgm:pt modelId="{3D69FD2A-31B7-4A30-B04E-5ACEC25EEB19}" type="parTrans" cxnId="{40C0248B-D8AB-4FF0-8566-31FF09AADD99}">
      <dgm:prSet/>
      <dgm:spPr/>
    </dgm:pt>
    <dgm:pt modelId="{B8EE81F2-698D-4937-962B-A63105E1A664}" type="sibTrans" cxnId="{40C0248B-D8AB-4FF0-8566-31FF09AADD99}">
      <dgm:prSet/>
      <dgm:spPr/>
    </dgm:pt>
    <dgm:pt modelId="{9318741C-9865-49DD-BDF4-93EFAFA67A99}">
      <dgm:prSet phldrT="[Text]"/>
      <dgm:spPr/>
      <dgm:t>
        <a:bodyPr/>
        <a:lstStyle/>
        <a:p>
          <a:r>
            <a:rPr lang="en-US" b="0" i="0" dirty="0" smtClean="0"/>
            <a:t>Business Rules</a:t>
          </a:r>
          <a:endParaRPr lang="en-US" dirty="0"/>
        </a:p>
      </dgm:t>
    </dgm:pt>
    <dgm:pt modelId="{F0DC6EB1-D8E2-40F8-ACC4-1FBE3C084C1F}" type="parTrans" cxnId="{80EE0586-168A-4306-B119-F32474D6D84C}">
      <dgm:prSet/>
      <dgm:spPr/>
    </dgm:pt>
    <dgm:pt modelId="{4AE49B69-EB64-42D1-9DF7-ECE6169BC762}" type="sibTrans" cxnId="{80EE0586-168A-4306-B119-F32474D6D84C}">
      <dgm:prSet/>
      <dgm:spPr/>
    </dgm:pt>
    <dgm:pt modelId="{C69FCB77-4729-4E6C-8CD4-2AB65FE892AC}">
      <dgm:prSet phldrT="[Text]"/>
      <dgm:spPr/>
      <dgm:t>
        <a:bodyPr/>
        <a:lstStyle/>
        <a:p>
          <a:r>
            <a:rPr lang="en-US" b="0" i="0" smtClean="0"/>
            <a:t>Other </a:t>
          </a:r>
          <a:r>
            <a:rPr lang="en-US" b="0" i="0" dirty="0" smtClean="0"/>
            <a:t>Requirements</a:t>
          </a:r>
          <a:endParaRPr lang="en-US" dirty="0"/>
        </a:p>
      </dgm:t>
    </dgm:pt>
    <dgm:pt modelId="{0585DD51-EA94-4D27-99F3-67A5F900DF6F}" type="parTrans" cxnId="{74A0E6E1-775D-4349-8DE4-12C3F9980306}">
      <dgm:prSet/>
      <dgm:spPr/>
    </dgm:pt>
    <dgm:pt modelId="{D1910322-D872-4121-A176-63A5AB3004B8}" type="sibTrans" cxnId="{74A0E6E1-775D-4349-8DE4-12C3F9980306}">
      <dgm:prSet/>
      <dgm:spPr/>
    </dgm:pt>
    <dgm:pt modelId="{C14FC239-61EB-425E-980B-7457E2C1C013}">
      <dgm:prSet phldrT="[Text]"/>
      <dgm:spPr/>
      <dgm:t>
        <a:bodyPr/>
        <a:lstStyle/>
        <a:p>
          <a:r>
            <a:rPr lang="en-US" b="0" i="0" dirty="0" smtClean="0"/>
            <a:t>Appendix A: Glossary</a:t>
          </a:r>
          <a:endParaRPr lang="en-US" dirty="0"/>
        </a:p>
      </dgm:t>
    </dgm:pt>
    <dgm:pt modelId="{AA789956-B504-4F19-AE7E-A60B0C85AD1D}" type="parTrans" cxnId="{059470FE-944B-4284-9F7B-8958B437AF6C}">
      <dgm:prSet/>
      <dgm:spPr/>
    </dgm:pt>
    <dgm:pt modelId="{929C368E-F088-49D5-829C-81AF44EF785C}" type="sibTrans" cxnId="{059470FE-944B-4284-9F7B-8958B437AF6C}">
      <dgm:prSet/>
      <dgm:spPr/>
    </dgm:pt>
    <dgm:pt modelId="{7759B154-9BF9-42AA-819B-C50B2508BDC5}">
      <dgm:prSet phldrT="[Text]"/>
      <dgm:spPr/>
      <dgm:t>
        <a:bodyPr/>
        <a:lstStyle/>
        <a:p>
          <a:r>
            <a:rPr lang="en-US" b="0" i="0" dirty="0" smtClean="0"/>
            <a:t>Appendix B: Analysis Models</a:t>
          </a:r>
          <a:endParaRPr lang="en-US" dirty="0"/>
        </a:p>
      </dgm:t>
    </dgm:pt>
    <dgm:pt modelId="{2309F4EA-5784-4D6E-B98E-F4590D6A6AFC}" type="parTrans" cxnId="{00227418-56E9-4A7A-9A8F-DC829619D426}">
      <dgm:prSet/>
      <dgm:spPr/>
    </dgm:pt>
    <dgm:pt modelId="{9A40B0C6-434B-4FF8-9D10-5C432D4E2DCB}" type="sibTrans" cxnId="{00227418-56E9-4A7A-9A8F-DC829619D426}">
      <dgm:prSet/>
      <dgm:spPr/>
    </dgm:pt>
    <dgm:pt modelId="{136EC06E-930A-447B-9237-599E467182DE}" type="pres">
      <dgm:prSet presAssocID="{715C3451-2F95-4308-B71B-DFF980339BDA}" presName="Name0" presStyleCnt="0">
        <dgm:presLayoutVars>
          <dgm:dir/>
          <dgm:resizeHandles val="exact"/>
        </dgm:presLayoutVars>
      </dgm:prSet>
      <dgm:spPr/>
    </dgm:pt>
    <dgm:pt modelId="{38D419ED-F318-43A9-91AF-2D0CE775D3B8}" type="pres">
      <dgm:prSet presAssocID="{98F33ADD-22D8-43D8-9F74-FBF3FAFBA4C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38C9B8-BC8D-418D-AFD2-4D7B57F064A6}" type="pres">
      <dgm:prSet presAssocID="{90A2CFC8-64FF-4127-B2CB-CA10F4945116}" presName="sibTrans" presStyleCnt="0"/>
      <dgm:spPr/>
    </dgm:pt>
    <dgm:pt modelId="{F50D281C-69EB-4143-B34C-34A9645FEB40}" type="pres">
      <dgm:prSet presAssocID="{ACF94F14-DB1C-421B-B4DF-067EC0C1CC5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0969A9-A26D-4476-986D-B13DAA7F31A8}" type="pres">
      <dgm:prSet presAssocID="{2ECC30C7-A203-4D93-B7A9-3E725E2487A7}" presName="sibTrans" presStyleCnt="0"/>
      <dgm:spPr/>
    </dgm:pt>
    <dgm:pt modelId="{BF62D8CD-C9DC-4661-90D3-471682146747}" type="pres">
      <dgm:prSet presAssocID="{C69FCB77-4729-4E6C-8CD4-2AB65FE892A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58DA8F-D16B-4C3E-8390-0809510E23C9}" type="presOf" srcId="{715C3451-2F95-4308-B71B-DFF980339BDA}" destId="{136EC06E-930A-447B-9237-599E467182DE}" srcOrd="0" destOrd="0" presId="urn:microsoft.com/office/officeart/2005/8/layout/hList6"/>
    <dgm:cxn modelId="{059470FE-944B-4284-9F7B-8958B437AF6C}" srcId="{C69FCB77-4729-4E6C-8CD4-2AB65FE892AC}" destId="{C14FC239-61EB-425E-980B-7457E2C1C013}" srcOrd="0" destOrd="0" parTransId="{AA789956-B504-4F19-AE7E-A60B0C85AD1D}" sibTransId="{929C368E-F088-49D5-829C-81AF44EF785C}"/>
    <dgm:cxn modelId="{C83AC524-6D2E-4CA3-8D10-7F3B5A394A13}" type="presOf" srcId="{7F9B1B7E-926F-4037-BD9C-B7A6FAD5B42E}" destId="{38D419ED-F318-43A9-91AF-2D0CE775D3B8}" srcOrd="0" destOrd="2" presId="urn:microsoft.com/office/officeart/2005/8/layout/hList6"/>
    <dgm:cxn modelId="{5851FEC4-DDFA-403F-A716-E852A4552FFE}" srcId="{ACF94F14-DB1C-421B-B4DF-067EC0C1CC55}" destId="{C487C109-1445-424F-868A-3B54C94DC6A5}" srcOrd="2" destOrd="0" parTransId="{3BD85BD9-1AB1-4AC2-AF8F-A88A2E5DB3DC}" sibTransId="{BE13482C-7C5B-403E-B2B2-1E1BCD017522}"/>
    <dgm:cxn modelId="{047E981E-7807-462A-BDBA-85B2DEFE4A9B}" srcId="{715C3451-2F95-4308-B71B-DFF980339BDA}" destId="{ACF94F14-DB1C-421B-B4DF-067EC0C1CC55}" srcOrd="1" destOrd="0" parTransId="{F568E1D3-9182-4681-984F-D7F2E1856727}" sibTransId="{2ECC30C7-A203-4D93-B7A9-3E725E2487A7}"/>
    <dgm:cxn modelId="{3397EBB1-9B8B-450A-94A5-6B9345791B8A}" srcId="{715C3451-2F95-4308-B71B-DFF980339BDA}" destId="{98F33ADD-22D8-43D8-9F74-FBF3FAFBA4CD}" srcOrd="0" destOrd="0" parTransId="{6E298E78-3086-439E-85E2-64B2E4F5AEB3}" sibTransId="{90A2CFC8-64FF-4127-B2CB-CA10F4945116}"/>
    <dgm:cxn modelId="{E34C6DEA-063B-4248-AD93-C907F49D18AC}" srcId="{ACF94F14-DB1C-421B-B4DF-067EC0C1CC55}" destId="{E4E286F2-8B20-477A-BF9E-293920916773}" srcOrd="0" destOrd="0" parTransId="{B78C28D2-0080-4F1B-9271-D802EDC01E3D}" sibTransId="{4534F844-7F5E-45B5-960E-BAB8F9580D41}"/>
    <dgm:cxn modelId="{FD0D7555-E581-4F12-96EB-294683E541A0}" srcId="{98F33ADD-22D8-43D8-9F74-FBF3FAFBA4CD}" destId="{7F9B1B7E-926F-4037-BD9C-B7A6FAD5B42E}" srcOrd="1" destOrd="0" parTransId="{788F7D59-02D2-4776-85F0-BAA928875664}" sibTransId="{D8C0C2BD-0748-4B1E-8065-06E364601CCF}"/>
    <dgm:cxn modelId="{2944DDF7-C009-48D6-8776-F848E91F2062}" type="presOf" srcId="{9318741C-9865-49DD-BDF4-93EFAFA67A99}" destId="{F50D281C-69EB-4143-B34C-34A9645FEB40}" srcOrd="0" destOrd="5" presId="urn:microsoft.com/office/officeart/2005/8/layout/hList6"/>
    <dgm:cxn modelId="{75E88F48-1BCE-4688-A5B3-0F93FD2CB785}" type="presOf" srcId="{DAD768DD-F397-4D5F-B628-D4F9E70838AF}" destId="{F50D281C-69EB-4143-B34C-34A9645FEB40}" srcOrd="0" destOrd="2" presId="urn:microsoft.com/office/officeart/2005/8/layout/hList6"/>
    <dgm:cxn modelId="{B4AE7523-EC06-4837-BE3A-6446ADD20B99}" type="presOf" srcId="{3C8EF99E-7C5D-4003-91F6-D79D92AC2BFD}" destId="{38D419ED-F318-43A9-91AF-2D0CE775D3B8}" srcOrd="0" destOrd="1" presId="urn:microsoft.com/office/officeart/2005/8/layout/hList6"/>
    <dgm:cxn modelId="{96835D3C-BF63-4498-81B6-560DFA9BAD57}" srcId="{98F33ADD-22D8-43D8-9F74-FBF3FAFBA4CD}" destId="{3C8EF99E-7C5D-4003-91F6-D79D92AC2BFD}" srcOrd="0" destOrd="0" parTransId="{8805A8E3-F640-43B5-83B3-4BBAEA0A88B0}" sibTransId="{A5D360DE-FB35-4861-8828-C686EF981908}"/>
    <dgm:cxn modelId="{00227418-56E9-4A7A-9A8F-DC829619D426}" srcId="{C69FCB77-4729-4E6C-8CD4-2AB65FE892AC}" destId="{7759B154-9BF9-42AA-819B-C50B2508BDC5}" srcOrd="1" destOrd="0" parTransId="{2309F4EA-5784-4D6E-B98E-F4590D6A6AFC}" sibTransId="{9A40B0C6-434B-4FF8-9D10-5C432D4E2DCB}"/>
    <dgm:cxn modelId="{B54B8B65-B5A0-4017-AA14-1D1AE7394302}" type="presOf" srcId="{E4E286F2-8B20-477A-BF9E-293920916773}" destId="{F50D281C-69EB-4143-B34C-34A9645FEB40}" srcOrd="0" destOrd="1" presId="urn:microsoft.com/office/officeart/2005/8/layout/hList6"/>
    <dgm:cxn modelId="{988139B1-D683-44E7-A1D3-1BE036FC8668}" type="presOf" srcId="{C69FCB77-4729-4E6C-8CD4-2AB65FE892AC}" destId="{BF62D8CD-C9DC-4661-90D3-471682146747}" srcOrd="0" destOrd="0" presId="urn:microsoft.com/office/officeart/2005/8/layout/hList6"/>
    <dgm:cxn modelId="{FBBAC153-3A9A-455A-B89B-6903BB732764}" type="presOf" srcId="{35092B73-DED0-4C82-AF7F-F05562094A2B}" destId="{F50D281C-69EB-4143-B34C-34A9645FEB40}" srcOrd="0" destOrd="4" presId="urn:microsoft.com/office/officeart/2005/8/layout/hList6"/>
    <dgm:cxn modelId="{80EE0586-168A-4306-B119-F32474D6D84C}" srcId="{ACF94F14-DB1C-421B-B4DF-067EC0C1CC55}" destId="{9318741C-9865-49DD-BDF4-93EFAFA67A99}" srcOrd="4" destOrd="0" parTransId="{F0DC6EB1-D8E2-40F8-ACC4-1FBE3C084C1F}" sibTransId="{4AE49B69-EB64-42D1-9DF7-ECE6169BC762}"/>
    <dgm:cxn modelId="{74A0E6E1-775D-4349-8DE4-12C3F9980306}" srcId="{715C3451-2F95-4308-B71B-DFF980339BDA}" destId="{C69FCB77-4729-4E6C-8CD4-2AB65FE892AC}" srcOrd="2" destOrd="0" parTransId="{0585DD51-EA94-4D27-99F3-67A5F900DF6F}" sibTransId="{D1910322-D872-4121-A176-63A5AB3004B8}"/>
    <dgm:cxn modelId="{A8C0A674-B021-4D54-AA6E-1F57689C76E4}" type="presOf" srcId="{98F33ADD-22D8-43D8-9F74-FBF3FAFBA4CD}" destId="{38D419ED-F318-43A9-91AF-2D0CE775D3B8}" srcOrd="0" destOrd="0" presId="urn:microsoft.com/office/officeart/2005/8/layout/hList6"/>
    <dgm:cxn modelId="{90E141A3-AC59-46E3-9DEA-EC8E33F4719A}" type="presOf" srcId="{C14FC239-61EB-425E-980B-7457E2C1C013}" destId="{BF62D8CD-C9DC-4661-90D3-471682146747}" srcOrd="0" destOrd="1" presId="urn:microsoft.com/office/officeart/2005/8/layout/hList6"/>
    <dgm:cxn modelId="{E2179F25-EA1A-4535-B00D-21AD2D05BB4B}" type="presOf" srcId="{ACF94F14-DB1C-421B-B4DF-067EC0C1CC55}" destId="{F50D281C-69EB-4143-B34C-34A9645FEB40}" srcOrd="0" destOrd="0" presId="urn:microsoft.com/office/officeart/2005/8/layout/hList6"/>
    <dgm:cxn modelId="{40C0248B-D8AB-4FF0-8566-31FF09AADD99}" srcId="{ACF94F14-DB1C-421B-B4DF-067EC0C1CC55}" destId="{35092B73-DED0-4C82-AF7F-F05562094A2B}" srcOrd="3" destOrd="0" parTransId="{3D69FD2A-31B7-4A30-B04E-5ACEC25EEB19}" sibTransId="{B8EE81F2-698D-4937-962B-A63105E1A664}"/>
    <dgm:cxn modelId="{A6935BD0-A0C9-481A-9764-DA409A80919D}" type="presOf" srcId="{C487C109-1445-424F-868A-3B54C94DC6A5}" destId="{F50D281C-69EB-4143-B34C-34A9645FEB40}" srcOrd="0" destOrd="3" presId="urn:microsoft.com/office/officeart/2005/8/layout/hList6"/>
    <dgm:cxn modelId="{CC00AD8C-6DC1-43A4-A71B-063A2AD8943A}" srcId="{ACF94F14-DB1C-421B-B4DF-067EC0C1CC55}" destId="{DAD768DD-F397-4D5F-B628-D4F9E70838AF}" srcOrd="1" destOrd="0" parTransId="{CC3E93F0-190D-41CE-A3D3-3F7DAC1465EC}" sibTransId="{474F0002-177A-4079-882E-68CE6A369F51}"/>
    <dgm:cxn modelId="{DD7A1F97-FBF6-4ED9-8605-0066C5D3DA1B}" type="presOf" srcId="{7759B154-9BF9-42AA-819B-C50B2508BDC5}" destId="{BF62D8CD-C9DC-4661-90D3-471682146747}" srcOrd="0" destOrd="2" presId="urn:microsoft.com/office/officeart/2005/8/layout/hList6"/>
    <dgm:cxn modelId="{4D54727B-72FA-4A70-BB0A-CE343295A09D}" type="presParOf" srcId="{136EC06E-930A-447B-9237-599E467182DE}" destId="{38D419ED-F318-43A9-91AF-2D0CE775D3B8}" srcOrd="0" destOrd="0" presId="urn:microsoft.com/office/officeart/2005/8/layout/hList6"/>
    <dgm:cxn modelId="{D3EC07A5-378D-4BEF-B74A-6A710FA311DC}" type="presParOf" srcId="{136EC06E-930A-447B-9237-599E467182DE}" destId="{BF38C9B8-BC8D-418D-AFD2-4D7B57F064A6}" srcOrd="1" destOrd="0" presId="urn:microsoft.com/office/officeart/2005/8/layout/hList6"/>
    <dgm:cxn modelId="{C61A2535-2D44-4E23-A314-BBDEB5B2EEEF}" type="presParOf" srcId="{136EC06E-930A-447B-9237-599E467182DE}" destId="{F50D281C-69EB-4143-B34C-34A9645FEB40}" srcOrd="2" destOrd="0" presId="urn:microsoft.com/office/officeart/2005/8/layout/hList6"/>
    <dgm:cxn modelId="{1B3B04BB-99C9-4EDC-BF50-A26EDF788CB5}" type="presParOf" srcId="{136EC06E-930A-447B-9237-599E467182DE}" destId="{F50969A9-A26D-4476-986D-B13DAA7F31A8}" srcOrd="3" destOrd="0" presId="urn:microsoft.com/office/officeart/2005/8/layout/hList6"/>
    <dgm:cxn modelId="{D552C655-C968-473E-950B-E292E148DA61}" type="presParOf" srcId="{136EC06E-930A-447B-9237-599E467182DE}" destId="{BF62D8CD-C9DC-4661-90D3-471682146747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27C2A2-D3AB-4B60-88A0-92CC5BAA1A62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98852E-72E9-4F0C-9DFA-4F3D93F0B965}">
      <dgm:prSet phldrT="[Text]"/>
      <dgm:spPr/>
      <dgm:t>
        <a:bodyPr/>
        <a:lstStyle/>
        <a:p>
          <a:r>
            <a:rPr lang="en-US" b="0" i="0" dirty="0" smtClean="0"/>
            <a:t>System Customers</a:t>
          </a:r>
          <a:endParaRPr lang="en-US" dirty="0"/>
        </a:p>
      </dgm:t>
    </dgm:pt>
    <dgm:pt modelId="{F2BAAEFF-A9E6-4F81-9AAB-EF9D47FDC4EC}" type="parTrans" cxnId="{53C65700-B18F-4D97-A37A-A6100819A8F4}">
      <dgm:prSet/>
      <dgm:spPr/>
      <dgm:t>
        <a:bodyPr/>
        <a:lstStyle/>
        <a:p>
          <a:endParaRPr lang="en-US"/>
        </a:p>
      </dgm:t>
    </dgm:pt>
    <dgm:pt modelId="{04D94D6D-E494-4B9F-8BBA-51F59B647A89}" type="sibTrans" cxnId="{53C65700-B18F-4D97-A37A-A6100819A8F4}">
      <dgm:prSet/>
      <dgm:spPr/>
      <dgm:t>
        <a:bodyPr/>
        <a:lstStyle/>
        <a:p>
          <a:endParaRPr lang="en-US"/>
        </a:p>
      </dgm:t>
    </dgm:pt>
    <dgm:pt modelId="{0B53177A-917A-4617-95DC-FEE3DF93601C}">
      <dgm:prSet phldrT="[Text]"/>
      <dgm:spPr/>
      <dgm:t>
        <a:bodyPr/>
        <a:lstStyle/>
        <a:p>
          <a:r>
            <a:rPr lang="en-US" b="0" i="0" dirty="0" smtClean="0"/>
            <a:t>System Customers Specify the requirements and read them to check that they meet their needs. Customer specify changes to the requirements</a:t>
          </a:r>
          <a:endParaRPr lang="en-US" dirty="0"/>
        </a:p>
      </dgm:t>
    </dgm:pt>
    <dgm:pt modelId="{3D5C1FB3-18DB-4325-8070-BA61571C03ED}" type="parTrans" cxnId="{A2FD7A63-76C6-4F5E-8599-40349DFBE027}">
      <dgm:prSet/>
      <dgm:spPr/>
      <dgm:t>
        <a:bodyPr/>
        <a:lstStyle/>
        <a:p>
          <a:endParaRPr lang="en-US"/>
        </a:p>
      </dgm:t>
    </dgm:pt>
    <dgm:pt modelId="{B073C4AD-64D5-4050-ACD2-91A4EBFEC138}" type="sibTrans" cxnId="{A2FD7A63-76C6-4F5E-8599-40349DFBE027}">
      <dgm:prSet/>
      <dgm:spPr/>
      <dgm:t>
        <a:bodyPr/>
        <a:lstStyle/>
        <a:p>
          <a:endParaRPr lang="en-US"/>
        </a:p>
      </dgm:t>
    </dgm:pt>
    <dgm:pt modelId="{59BB43A0-0BFA-4131-96C3-7F88A9E4BEC7}">
      <dgm:prSet phldrT="[Text]"/>
      <dgm:spPr/>
      <dgm:t>
        <a:bodyPr/>
        <a:lstStyle/>
        <a:p>
          <a:r>
            <a:rPr lang="en-US" b="0" i="0" dirty="0" smtClean="0"/>
            <a:t>Managers </a:t>
          </a:r>
          <a:endParaRPr lang="en-US" dirty="0"/>
        </a:p>
      </dgm:t>
    </dgm:pt>
    <dgm:pt modelId="{E0BE0600-5213-4B41-8956-D8D9AE4D507B}" type="parTrans" cxnId="{130B7C61-E465-4FDC-8D7E-C9083391893D}">
      <dgm:prSet/>
      <dgm:spPr/>
      <dgm:t>
        <a:bodyPr/>
        <a:lstStyle/>
        <a:p>
          <a:endParaRPr lang="en-US"/>
        </a:p>
      </dgm:t>
    </dgm:pt>
    <dgm:pt modelId="{1B40E3B4-A6A3-458F-ACCB-11B6F8AE0D6E}" type="sibTrans" cxnId="{130B7C61-E465-4FDC-8D7E-C9083391893D}">
      <dgm:prSet/>
      <dgm:spPr/>
      <dgm:t>
        <a:bodyPr/>
        <a:lstStyle/>
        <a:p>
          <a:endParaRPr lang="en-US"/>
        </a:p>
      </dgm:t>
    </dgm:pt>
    <dgm:pt modelId="{1145CEFB-55DA-482D-9BAE-FEA11D221102}">
      <dgm:prSet phldrT="[Text]"/>
      <dgm:spPr/>
      <dgm:t>
        <a:bodyPr/>
        <a:lstStyle/>
        <a:p>
          <a:r>
            <a:rPr lang="en-US" b="0" i="0" dirty="0" smtClean="0"/>
            <a:t>Managers Use the Requirements Document to plane a bid for the system and to plan system development process.</a:t>
          </a:r>
          <a:endParaRPr lang="en-US" dirty="0"/>
        </a:p>
      </dgm:t>
    </dgm:pt>
    <dgm:pt modelId="{69E31C35-5AE2-4FEB-8F63-E2A0F4C65376}" type="parTrans" cxnId="{23FB789D-E593-46A9-8FF9-95D311D1886D}">
      <dgm:prSet/>
      <dgm:spPr/>
      <dgm:t>
        <a:bodyPr/>
        <a:lstStyle/>
        <a:p>
          <a:endParaRPr lang="en-US"/>
        </a:p>
      </dgm:t>
    </dgm:pt>
    <dgm:pt modelId="{C5EAEC29-5C5C-4221-AB69-0478D1FDBBBC}" type="sibTrans" cxnId="{23FB789D-E593-46A9-8FF9-95D311D1886D}">
      <dgm:prSet/>
      <dgm:spPr/>
      <dgm:t>
        <a:bodyPr/>
        <a:lstStyle/>
        <a:p>
          <a:endParaRPr lang="en-US"/>
        </a:p>
      </dgm:t>
    </dgm:pt>
    <dgm:pt modelId="{5961CDE1-4130-43AD-80CB-0B1A4714A72E}">
      <dgm:prSet phldrT="[Text]"/>
      <dgm:spPr/>
      <dgm:t>
        <a:bodyPr/>
        <a:lstStyle/>
        <a:p>
          <a:r>
            <a:rPr lang="en-US" b="0" i="0" dirty="0" smtClean="0"/>
            <a:t>System Engineers </a:t>
          </a:r>
          <a:endParaRPr lang="en-US" dirty="0"/>
        </a:p>
      </dgm:t>
    </dgm:pt>
    <dgm:pt modelId="{29B04AD7-BAA3-4D28-B1E1-45819F7B4A7B}" type="parTrans" cxnId="{5CDBAF11-89BB-4BCB-8354-6FC00CB8E243}">
      <dgm:prSet/>
      <dgm:spPr/>
      <dgm:t>
        <a:bodyPr/>
        <a:lstStyle/>
        <a:p>
          <a:endParaRPr lang="en-US"/>
        </a:p>
      </dgm:t>
    </dgm:pt>
    <dgm:pt modelId="{8BAF0E75-7D19-4C33-9DA4-DF6F1B63C6AE}" type="sibTrans" cxnId="{5CDBAF11-89BB-4BCB-8354-6FC00CB8E243}">
      <dgm:prSet/>
      <dgm:spPr/>
      <dgm:t>
        <a:bodyPr/>
        <a:lstStyle/>
        <a:p>
          <a:endParaRPr lang="en-US"/>
        </a:p>
      </dgm:t>
    </dgm:pt>
    <dgm:pt modelId="{8FF184F7-01A7-44E4-B9D3-EECB7AEF1BDD}">
      <dgm:prSet phldrT="[Text]"/>
      <dgm:spPr/>
      <dgm:t>
        <a:bodyPr/>
        <a:lstStyle/>
        <a:p>
          <a:r>
            <a:rPr lang="en-US" b="0" i="0" dirty="0" smtClean="0"/>
            <a:t>System Engineers Use the requirements to understand what system is to be deployed.</a:t>
          </a:r>
          <a:endParaRPr lang="en-US" dirty="0"/>
        </a:p>
      </dgm:t>
    </dgm:pt>
    <dgm:pt modelId="{BEEF4F47-7A6F-4B4F-8CCC-97A2C9223A79}" type="parTrans" cxnId="{27F46D5F-1CFD-496F-9369-09A13578E94E}">
      <dgm:prSet/>
      <dgm:spPr/>
      <dgm:t>
        <a:bodyPr/>
        <a:lstStyle/>
        <a:p>
          <a:endParaRPr lang="en-US"/>
        </a:p>
      </dgm:t>
    </dgm:pt>
    <dgm:pt modelId="{04E7BD11-2C3F-4CD7-9F88-7EB1C71EB82A}" type="sibTrans" cxnId="{27F46D5F-1CFD-496F-9369-09A13578E94E}">
      <dgm:prSet/>
      <dgm:spPr/>
      <dgm:t>
        <a:bodyPr/>
        <a:lstStyle/>
        <a:p>
          <a:endParaRPr lang="en-US"/>
        </a:p>
      </dgm:t>
    </dgm:pt>
    <dgm:pt modelId="{31DA3CEF-1C59-4EAF-9222-3F18E96A72FC}" type="pres">
      <dgm:prSet presAssocID="{D227C2A2-D3AB-4B60-88A0-92CC5BAA1A6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FDBD71-106C-4771-B5D6-9853CD885268}" type="pres">
      <dgm:prSet presAssocID="{3398852E-72E9-4F0C-9DFA-4F3D93F0B965}" presName="root" presStyleCnt="0"/>
      <dgm:spPr/>
    </dgm:pt>
    <dgm:pt modelId="{74CE4809-7102-4A4B-A657-58DEF61087C2}" type="pres">
      <dgm:prSet presAssocID="{3398852E-72E9-4F0C-9DFA-4F3D93F0B965}" presName="rootComposite" presStyleCnt="0"/>
      <dgm:spPr/>
    </dgm:pt>
    <dgm:pt modelId="{83408C39-0E36-4CA9-B412-62A5760CA64E}" type="pres">
      <dgm:prSet presAssocID="{3398852E-72E9-4F0C-9DFA-4F3D93F0B965}" presName="rootText" presStyleLbl="node1" presStyleIdx="0" presStyleCnt="3"/>
      <dgm:spPr/>
    </dgm:pt>
    <dgm:pt modelId="{247F132B-10BB-46E8-B43F-7664D84FCFF7}" type="pres">
      <dgm:prSet presAssocID="{3398852E-72E9-4F0C-9DFA-4F3D93F0B965}" presName="rootConnector" presStyleLbl="node1" presStyleIdx="0" presStyleCnt="3"/>
      <dgm:spPr/>
    </dgm:pt>
    <dgm:pt modelId="{1EE83724-C7E1-4C0A-9F3A-8E8CF5A4D315}" type="pres">
      <dgm:prSet presAssocID="{3398852E-72E9-4F0C-9DFA-4F3D93F0B965}" presName="childShape" presStyleCnt="0"/>
      <dgm:spPr/>
    </dgm:pt>
    <dgm:pt modelId="{9B078B7E-6B52-4A3F-A482-5380434B2DE6}" type="pres">
      <dgm:prSet presAssocID="{3D5C1FB3-18DB-4325-8070-BA61571C03ED}" presName="Name13" presStyleLbl="parChTrans1D2" presStyleIdx="0" presStyleCnt="3"/>
      <dgm:spPr/>
    </dgm:pt>
    <dgm:pt modelId="{4694A5DC-44CC-4CC9-B68A-B13E016258E3}" type="pres">
      <dgm:prSet presAssocID="{0B53177A-917A-4617-95DC-FEE3DF93601C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B0DB8-20B4-41E7-B312-6E7A8B3FCF52}" type="pres">
      <dgm:prSet presAssocID="{59BB43A0-0BFA-4131-96C3-7F88A9E4BEC7}" presName="root" presStyleCnt="0"/>
      <dgm:spPr/>
    </dgm:pt>
    <dgm:pt modelId="{B913CBE6-5ACF-4FD6-9B85-AB22F92E2086}" type="pres">
      <dgm:prSet presAssocID="{59BB43A0-0BFA-4131-96C3-7F88A9E4BEC7}" presName="rootComposite" presStyleCnt="0"/>
      <dgm:spPr/>
    </dgm:pt>
    <dgm:pt modelId="{5960DF08-1D5D-434F-A4F4-584C65E832A2}" type="pres">
      <dgm:prSet presAssocID="{59BB43A0-0BFA-4131-96C3-7F88A9E4BEC7}" presName="rootText" presStyleLbl="node1" presStyleIdx="1" presStyleCnt="3"/>
      <dgm:spPr/>
    </dgm:pt>
    <dgm:pt modelId="{861EFE03-D07A-4A66-BE7C-41A155B9B7AB}" type="pres">
      <dgm:prSet presAssocID="{59BB43A0-0BFA-4131-96C3-7F88A9E4BEC7}" presName="rootConnector" presStyleLbl="node1" presStyleIdx="1" presStyleCnt="3"/>
      <dgm:spPr/>
    </dgm:pt>
    <dgm:pt modelId="{969D3CD1-8E82-4FDD-871D-176617355373}" type="pres">
      <dgm:prSet presAssocID="{59BB43A0-0BFA-4131-96C3-7F88A9E4BEC7}" presName="childShape" presStyleCnt="0"/>
      <dgm:spPr/>
    </dgm:pt>
    <dgm:pt modelId="{A0C8B536-FEEE-4624-A0A9-2A9C48AD82BC}" type="pres">
      <dgm:prSet presAssocID="{69E31C35-5AE2-4FEB-8F63-E2A0F4C65376}" presName="Name13" presStyleLbl="parChTrans1D2" presStyleIdx="1" presStyleCnt="3"/>
      <dgm:spPr/>
    </dgm:pt>
    <dgm:pt modelId="{6203921A-D070-4844-8171-44CA9AB4D22D}" type="pres">
      <dgm:prSet presAssocID="{1145CEFB-55DA-482D-9BAE-FEA11D221102}" presName="childText" presStyleLbl="bgAcc1" presStyleIdx="1" presStyleCnt="3">
        <dgm:presLayoutVars>
          <dgm:bulletEnabled val="1"/>
        </dgm:presLayoutVars>
      </dgm:prSet>
      <dgm:spPr/>
    </dgm:pt>
    <dgm:pt modelId="{FCE7A611-AF62-46E8-B6E2-A1497797B068}" type="pres">
      <dgm:prSet presAssocID="{5961CDE1-4130-43AD-80CB-0B1A4714A72E}" presName="root" presStyleCnt="0"/>
      <dgm:spPr/>
    </dgm:pt>
    <dgm:pt modelId="{0E8EC457-7A3E-4AC5-AF52-1D350F78E6C5}" type="pres">
      <dgm:prSet presAssocID="{5961CDE1-4130-43AD-80CB-0B1A4714A72E}" presName="rootComposite" presStyleCnt="0"/>
      <dgm:spPr/>
    </dgm:pt>
    <dgm:pt modelId="{F911DAA5-3DDC-42ED-9ED5-56A548B8A2F3}" type="pres">
      <dgm:prSet presAssocID="{5961CDE1-4130-43AD-80CB-0B1A4714A72E}" presName="rootText" presStyleLbl="node1" presStyleIdx="2" presStyleCnt="3"/>
      <dgm:spPr/>
    </dgm:pt>
    <dgm:pt modelId="{B6422C31-B178-45F7-9F90-550A930578C1}" type="pres">
      <dgm:prSet presAssocID="{5961CDE1-4130-43AD-80CB-0B1A4714A72E}" presName="rootConnector" presStyleLbl="node1" presStyleIdx="2" presStyleCnt="3"/>
      <dgm:spPr/>
    </dgm:pt>
    <dgm:pt modelId="{3199BF35-5AE1-4FFB-BE8D-DC5C2807BE4A}" type="pres">
      <dgm:prSet presAssocID="{5961CDE1-4130-43AD-80CB-0B1A4714A72E}" presName="childShape" presStyleCnt="0"/>
      <dgm:spPr/>
    </dgm:pt>
    <dgm:pt modelId="{F4B26854-FAC3-4B25-8B15-8913E8ACE207}" type="pres">
      <dgm:prSet presAssocID="{BEEF4F47-7A6F-4B4F-8CCC-97A2C9223A79}" presName="Name13" presStyleLbl="parChTrans1D2" presStyleIdx="2" presStyleCnt="3"/>
      <dgm:spPr/>
    </dgm:pt>
    <dgm:pt modelId="{1BD275AD-5F30-4F28-A2A2-8446EE6D1619}" type="pres">
      <dgm:prSet presAssocID="{8FF184F7-01A7-44E4-B9D3-EECB7AEF1BDD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6EFAA528-B542-40D5-813F-D0B072A0C1C5}" type="presOf" srcId="{D227C2A2-D3AB-4B60-88A0-92CC5BAA1A62}" destId="{31DA3CEF-1C59-4EAF-9222-3F18E96A72FC}" srcOrd="0" destOrd="0" presId="urn:microsoft.com/office/officeart/2005/8/layout/hierarchy3"/>
    <dgm:cxn modelId="{0D82165C-3D1D-47FB-A761-A53B5188368D}" type="presOf" srcId="{1145CEFB-55DA-482D-9BAE-FEA11D221102}" destId="{6203921A-D070-4844-8171-44CA9AB4D22D}" srcOrd="0" destOrd="0" presId="urn:microsoft.com/office/officeart/2005/8/layout/hierarchy3"/>
    <dgm:cxn modelId="{53C65700-B18F-4D97-A37A-A6100819A8F4}" srcId="{D227C2A2-D3AB-4B60-88A0-92CC5BAA1A62}" destId="{3398852E-72E9-4F0C-9DFA-4F3D93F0B965}" srcOrd="0" destOrd="0" parTransId="{F2BAAEFF-A9E6-4F81-9AAB-EF9D47FDC4EC}" sibTransId="{04D94D6D-E494-4B9F-8BBA-51F59B647A89}"/>
    <dgm:cxn modelId="{1DC480B1-9B77-4B0E-A5C0-4062973FBE30}" type="presOf" srcId="{BEEF4F47-7A6F-4B4F-8CCC-97A2C9223A79}" destId="{F4B26854-FAC3-4B25-8B15-8913E8ACE207}" srcOrd="0" destOrd="0" presId="urn:microsoft.com/office/officeart/2005/8/layout/hierarchy3"/>
    <dgm:cxn modelId="{27382172-833A-40EF-859A-A28BBDBDF516}" type="presOf" srcId="{5961CDE1-4130-43AD-80CB-0B1A4714A72E}" destId="{F911DAA5-3DDC-42ED-9ED5-56A548B8A2F3}" srcOrd="0" destOrd="0" presId="urn:microsoft.com/office/officeart/2005/8/layout/hierarchy3"/>
    <dgm:cxn modelId="{2A3CDE3E-DED7-4654-9C21-D0139A781682}" type="presOf" srcId="{59BB43A0-0BFA-4131-96C3-7F88A9E4BEC7}" destId="{861EFE03-D07A-4A66-BE7C-41A155B9B7AB}" srcOrd="1" destOrd="0" presId="urn:microsoft.com/office/officeart/2005/8/layout/hierarchy3"/>
    <dgm:cxn modelId="{954CAB16-3609-4F4D-94EC-56D460FD7A08}" type="presOf" srcId="{69E31C35-5AE2-4FEB-8F63-E2A0F4C65376}" destId="{A0C8B536-FEEE-4624-A0A9-2A9C48AD82BC}" srcOrd="0" destOrd="0" presId="urn:microsoft.com/office/officeart/2005/8/layout/hierarchy3"/>
    <dgm:cxn modelId="{5CDBAF11-89BB-4BCB-8354-6FC00CB8E243}" srcId="{D227C2A2-D3AB-4B60-88A0-92CC5BAA1A62}" destId="{5961CDE1-4130-43AD-80CB-0B1A4714A72E}" srcOrd="2" destOrd="0" parTransId="{29B04AD7-BAA3-4D28-B1E1-45819F7B4A7B}" sibTransId="{8BAF0E75-7D19-4C33-9DA4-DF6F1B63C6AE}"/>
    <dgm:cxn modelId="{63F0B01C-8AB4-42BD-AA13-CE0DC14BF0BC}" type="presOf" srcId="{3D5C1FB3-18DB-4325-8070-BA61571C03ED}" destId="{9B078B7E-6B52-4A3F-A482-5380434B2DE6}" srcOrd="0" destOrd="0" presId="urn:microsoft.com/office/officeart/2005/8/layout/hierarchy3"/>
    <dgm:cxn modelId="{A2FD7A63-76C6-4F5E-8599-40349DFBE027}" srcId="{3398852E-72E9-4F0C-9DFA-4F3D93F0B965}" destId="{0B53177A-917A-4617-95DC-FEE3DF93601C}" srcOrd="0" destOrd="0" parTransId="{3D5C1FB3-18DB-4325-8070-BA61571C03ED}" sibTransId="{B073C4AD-64D5-4050-ACD2-91A4EBFEC138}"/>
    <dgm:cxn modelId="{34834393-9C8F-4BD8-BB0C-DD8C8B6B058E}" type="presOf" srcId="{5961CDE1-4130-43AD-80CB-0B1A4714A72E}" destId="{B6422C31-B178-45F7-9F90-550A930578C1}" srcOrd="1" destOrd="0" presId="urn:microsoft.com/office/officeart/2005/8/layout/hierarchy3"/>
    <dgm:cxn modelId="{130B7C61-E465-4FDC-8D7E-C9083391893D}" srcId="{D227C2A2-D3AB-4B60-88A0-92CC5BAA1A62}" destId="{59BB43A0-0BFA-4131-96C3-7F88A9E4BEC7}" srcOrd="1" destOrd="0" parTransId="{E0BE0600-5213-4B41-8956-D8D9AE4D507B}" sibTransId="{1B40E3B4-A6A3-458F-ACCB-11B6F8AE0D6E}"/>
    <dgm:cxn modelId="{80E74789-BB70-430B-8CB6-84F5CEC0FF53}" type="presOf" srcId="{3398852E-72E9-4F0C-9DFA-4F3D93F0B965}" destId="{247F132B-10BB-46E8-B43F-7664D84FCFF7}" srcOrd="1" destOrd="0" presId="urn:microsoft.com/office/officeart/2005/8/layout/hierarchy3"/>
    <dgm:cxn modelId="{23FB789D-E593-46A9-8FF9-95D311D1886D}" srcId="{59BB43A0-0BFA-4131-96C3-7F88A9E4BEC7}" destId="{1145CEFB-55DA-482D-9BAE-FEA11D221102}" srcOrd="0" destOrd="0" parTransId="{69E31C35-5AE2-4FEB-8F63-E2A0F4C65376}" sibTransId="{C5EAEC29-5C5C-4221-AB69-0478D1FDBBBC}"/>
    <dgm:cxn modelId="{0676A345-4E1E-4621-B98D-4910980E6B10}" type="presOf" srcId="{0B53177A-917A-4617-95DC-FEE3DF93601C}" destId="{4694A5DC-44CC-4CC9-B68A-B13E016258E3}" srcOrd="0" destOrd="0" presId="urn:microsoft.com/office/officeart/2005/8/layout/hierarchy3"/>
    <dgm:cxn modelId="{27F46D5F-1CFD-496F-9369-09A13578E94E}" srcId="{5961CDE1-4130-43AD-80CB-0B1A4714A72E}" destId="{8FF184F7-01A7-44E4-B9D3-EECB7AEF1BDD}" srcOrd="0" destOrd="0" parTransId="{BEEF4F47-7A6F-4B4F-8CCC-97A2C9223A79}" sibTransId="{04E7BD11-2C3F-4CD7-9F88-7EB1C71EB82A}"/>
    <dgm:cxn modelId="{3CB03CC0-05D1-4EDC-BD1C-108F69A6B8E1}" type="presOf" srcId="{3398852E-72E9-4F0C-9DFA-4F3D93F0B965}" destId="{83408C39-0E36-4CA9-B412-62A5760CA64E}" srcOrd="0" destOrd="0" presId="urn:microsoft.com/office/officeart/2005/8/layout/hierarchy3"/>
    <dgm:cxn modelId="{4E90C0DD-8805-4805-A459-6E403A232613}" type="presOf" srcId="{8FF184F7-01A7-44E4-B9D3-EECB7AEF1BDD}" destId="{1BD275AD-5F30-4F28-A2A2-8446EE6D1619}" srcOrd="0" destOrd="0" presId="urn:microsoft.com/office/officeart/2005/8/layout/hierarchy3"/>
    <dgm:cxn modelId="{6F202284-9AEC-4F7C-8B12-6A43FA7C07E3}" type="presOf" srcId="{59BB43A0-0BFA-4131-96C3-7F88A9E4BEC7}" destId="{5960DF08-1D5D-434F-A4F4-584C65E832A2}" srcOrd="0" destOrd="0" presId="urn:microsoft.com/office/officeart/2005/8/layout/hierarchy3"/>
    <dgm:cxn modelId="{8B3ADAB3-B423-4F31-83FD-3625A9F207BA}" type="presParOf" srcId="{31DA3CEF-1C59-4EAF-9222-3F18E96A72FC}" destId="{8DFDBD71-106C-4771-B5D6-9853CD885268}" srcOrd="0" destOrd="0" presId="urn:microsoft.com/office/officeart/2005/8/layout/hierarchy3"/>
    <dgm:cxn modelId="{1FDDF7D1-CECE-4080-9BBA-64B950976057}" type="presParOf" srcId="{8DFDBD71-106C-4771-B5D6-9853CD885268}" destId="{74CE4809-7102-4A4B-A657-58DEF61087C2}" srcOrd="0" destOrd="0" presId="urn:microsoft.com/office/officeart/2005/8/layout/hierarchy3"/>
    <dgm:cxn modelId="{55455424-9F0D-4082-9FD4-E60CDD21EA60}" type="presParOf" srcId="{74CE4809-7102-4A4B-A657-58DEF61087C2}" destId="{83408C39-0E36-4CA9-B412-62A5760CA64E}" srcOrd="0" destOrd="0" presId="urn:microsoft.com/office/officeart/2005/8/layout/hierarchy3"/>
    <dgm:cxn modelId="{0F3D8E4C-43C1-4651-A8AB-1082AB55BA90}" type="presParOf" srcId="{74CE4809-7102-4A4B-A657-58DEF61087C2}" destId="{247F132B-10BB-46E8-B43F-7664D84FCFF7}" srcOrd="1" destOrd="0" presId="urn:microsoft.com/office/officeart/2005/8/layout/hierarchy3"/>
    <dgm:cxn modelId="{6E6A295E-D877-45E1-ADD5-3535573665A2}" type="presParOf" srcId="{8DFDBD71-106C-4771-B5D6-9853CD885268}" destId="{1EE83724-C7E1-4C0A-9F3A-8E8CF5A4D315}" srcOrd="1" destOrd="0" presId="urn:microsoft.com/office/officeart/2005/8/layout/hierarchy3"/>
    <dgm:cxn modelId="{110B4141-887E-4444-A6FC-F007EE1DECD8}" type="presParOf" srcId="{1EE83724-C7E1-4C0A-9F3A-8E8CF5A4D315}" destId="{9B078B7E-6B52-4A3F-A482-5380434B2DE6}" srcOrd="0" destOrd="0" presId="urn:microsoft.com/office/officeart/2005/8/layout/hierarchy3"/>
    <dgm:cxn modelId="{F587E413-3B09-4C5A-9B7B-E01069086978}" type="presParOf" srcId="{1EE83724-C7E1-4C0A-9F3A-8E8CF5A4D315}" destId="{4694A5DC-44CC-4CC9-B68A-B13E016258E3}" srcOrd="1" destOrd="0" presId="urn:microsoft.com/office/officeart/2005/8/layout/hierarchy3"/>
    <dgm:cxn modelId="{02186A73-775E-4804-B1D7-C173D7B58A4D}" type="presParOf" srcId="{31DA3CEF-1C59-4EAF-9222-3F18E96A72FC}" destId="{231B0DB8-20B4-41E7-B312-6E7A8B3FCF52}" srcOrd="1" destOrd="0" presId="urn:microsoft.com/office/officeart/2005/8/layout/hierarchy3"/>
    <dgm:cxn modelId="{0DDB5B29-11C7-496F-8EDF-CF960B7D49B0}" type="presParOf" srcId="{231B0DB8-20B4-41E7-B312-6E7A8B3FCF52}" destId="{B913CBE6-5ACF-4FD6-9B85-AB22F92E2086}" srcOrd="0" destOrd="0" presId="urn:microsoft.com/office/officeart/2005/8/layout/hierarchy3"/>
    <dgm:cxn modelId="{519D5CCA-52C4-43DF-A8CF-5D996FE37592}" type="presParOf" srcId="{B913CBE6-5ACF-4FD6-9B85-AB22F92E2086}" destId="{5960DF08-1D5D-434F-A4F4-584C65E832A2}" srcOrd="0" destOrd="0" presId="urn:microsoft.com/office/officeart/2005/8/layout/hierarchy3"/>
    <dgm:cxn modelId="{3ED4BCD8-158B-4AE7-8182-EE1EA91769FD}" type="presParOf" srcId="{B913CBE6-5ACF-4FD6-9B85-AB22F92E2086}" destId="{861EFE03-D07A-4A66-BE7C-41A155B9B7AB}" srcOrd="1" destOrd="0" presId="urn:microsoft.com/office/officeart/2005/8/layout/hierarchy3"/>
    <dgm:cxn modelId="{0D6BCC99-45B8-445A-902D-6812238A1CCB}" type="presParOf" srcId="{231B0DB8-20B4-41E7-B312-6E7A8B3FCF52}" destId="{969D3CD1-8E82-4FDD-871D-176617355373}" srcOrd="1" destOrd="0" presId="urn:microsoft.com/office/officeart/2005/8/layout/hierarchy3"/>
    <dgm:cxn modelId="{4E66CB90-19C0-4FF3-9ADF-AD3B80349F3A}" type="presParOf" srcId="{969D3CD1-8E82-4FDD-871D-176617355373}" destId="{A0C8B536-FEEE-4624-A0A9-2A9C48AD82BC}" srcOrd="0" destOrd="0" presId="urn:microsoft.com/office/officeart/2005/8/layout/hierarchy3"/>
    <dgm:cxn modelId="{B0A3651B-3083-4918-8A6D-587382B223F9}" type="presParOf" srcId="{969D3CD1-8E82-4FDD-871D-176617355373}" destId="{6203921A-D070-4844-8171-44CA9AB4D22D}" srcOrd="1" destOrd="0" presId="urn:microsoft.com/office/officeart/2005/8/layout/hierarchy3"/>
    <dgm:cxn modelId="{8A9B6B02-BEA4-4C79-B223-5ACCF6FFFDBE}" type="presParOf" srcId="{31DA3CEF-1C59-4EAF-9222-3F18E96A72FC}" destId="{FCE7A611-AF62-46E8-B6E2-A1497797B068}" srcOrd="2" destOrd="0" presId="urn:microsoft.com/office/officeart/2005/8/layout/hierarchy3"/>
    <dgm:cxn modelId="{3622E605-7504-4A55-9CF8-39665665CEDA}" type="presParOf" srcId="{FCE7A611-AF62-46E8-B6E2-A1497797B068}" destId="{0E8EC457-7A3E-4AC5-AF52-1D350F78E6C5}" srcOrd="0" destOrd="0" presId="urn:microsoft.com/office/officeart/2005/8/layout/hierarchy3"/>
    <dgm:cxn modelId="{83295F3D-681E-449B-A83A-225237385EA4}" type="presParOf" srcId="{0E8EC457-7A3E-4AC5-AF52-1D350F78E6C5}" destId="{F911DAA5-3DDC-42ED-9ED5-56A548B8A2F3}" srcOrd="0" destOrd="0" presId="urn:microsoft.com/office/officeart/2005/8/layout/hierarchy3"/>
    <dgm:cxn modelId="{C4F6EA90-0F58-4836-9D81-0F568989F19C}" type="presParOf" srcId="{0E8EC457-7A3E-4AC5-AF52-1D350F78E6C5}" destId="{B6422C31-B178-45F7-9F90-550A930578C1}" srcOrd="1" destOrd="0" presId="urn:microsoft.com/office/officeart/2005/8/layout/hierarchy3"/>
    <dgm:cxn modelId="{090E62CB-5014-4E75-867E-8D4C2B2C2DCF}" type="presParOf" srcId="{FCE7A611-AF62-46E8-B6E2-A1497797B068}" destId="{3199BF35-5AE1-4FFB-BE8D-DC5C2807BE4A}" srcOrd="1" destOrd="0" presId="urn:microsoft.com/office/officeart/2005/8/layout/hierarchy3"/>
    <dgm:cxn modelId="{69BFC296-3549-4BE1-ADB6-AD5F15EFBA96}" type="presParOf" srcId="{3199BF35-5AE1-4FFB-BE8D-DC5C2807BE4A}" destId="{F4B26854-FAC3-4B25-8B15-8913E8ACE207}" srcOrd="0" destOrd="0" presId="urn:microsoft.com/office/officeart/2005/8/layout/hierarchy3"/>
    <dgm:cxn modelId="{F9B33429-5854-4AAD-9088-7E7091B93C34}" type="presParOf" srcId="{3199BF35-5AE1-4FFB-BE8D-DC5C2807BE4A}" destId="{1BD275AD-5F30-4F28-A2A2-8446EE6D161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27C2A2-D3AB-4B60-88A0-92CC5BAA1A62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98852E-72E9-4F0C-9DFA-4F3D93F0B965}">
      <dgm:prSet phldrT="[Text]"/>
      <dgm:spPr/>
      <dgm:t>
        <a:bodyPr/>
        <a:lstStyle/>
        <a:p>
          <a:r>
            <a:rPr lang="en-US" b="0" i="0" dirty="0" smtClean="0"/>
            <a:t>System test engineers </a:t>
          </a:r>
          <a:endParaRPr lang="en-US" dirty="0"/>
        </a:p>
      </dgm:t>
    </dgm:pt>
    <dgm:pt modelId="{F2BAAEFF-A9E6-4F81-9AAB-EF9D47FDC4EC}" type="parTrans" cxnId="{53C65700-B18F-4D97-A37A-A6100819A8F4}">
      <dgm:prSet/>
      <dgm:spPr/>
      <dgm:t>
        <a:bodyPr/>
        <a:lstStyle/>
        <a:p>
          <a:endParaRPr lang="en-US"/>
        </a:p>
      </dgm:t>
    </dgm:pt>
    <dgm:pt modelId="{04D94D6D-E494-4B9F-8BBA-51F59B647A89}" type="sibTrans" cxnId="{53C65700-B18F-4D97-A37A-A6100819A8F4}">
      <dgm:prSet/>
      <dgm:spPr/>
      <dgm:t>
        <a:bodyPr/>
        <a:lstStyle/>
        <a:p>
          <a:endParaRPr lang="en-US"/>
        </a:p>
      </dgm:t>
    </dgm:pt>
    <dgm:pt modelId="{0B53177A-917A-4617-95DC-FEE3DF93601C}">
      <dgm:prSet phldrT="[Text]"/>
      <dgm:spPr/>
      <dgm:t>
        <a:bodyPr/>
        <a:lstStyle/>
        <a:p>
          <a:r>
            <a:rPr lang="en-US" b="0" i="0" dirty="0" smtClean="0"/>
            <a:t>System test engineers Use the requirements to develop validation tests for the system </a:t>
          </a:r>
          <a:endParaRPr lang="en-US" dirty="0"/>
        </a:p>
      </dgm:t>
    </dgm:pt>
    <dgm:pt modelId="{3D5C1FB3-18DB-4325-8070-BA61571C03ED}" type="parTrans" cxnId="{A2FD7A63-76C6-4F5E-8599-40349DFBE027}">
      <dgm:prSet/>
      <dgm:spPr/>
      <dgm:t>
        <a:bodyPr/>
        <a:lstStyle/>
        <a:p>
          <a:endParaRPr lang="en-US"/>
        </a:p>
      </dgm:t>
    </dgm:pt>
    <dgm:pt modelId="{B073C4AD-64D5-4050-ACD2-91A4EBFEC138}" type="sibTrans" cxnId="{A2FD7A63-76C6-4F5E-8599-40349DFBE027}">
      <dgm:prSet/>
      <dgm:spPr/>
      <dgm:t>
        <a:bodyPr/>
        <a:lstStyle/>
        <a:p>
          <a:endParaRPr lang="en-US"/>
        </a:p>
      </dgm:t>
    </dgm:pt>
    <dgm:pt modelId="{59BB43A0-0BFA-4131-96C3-7F88A9E4BEC7}">
      <dgm:prSet phldrT="[Text]"/>
      <dgm:spPr/>
      <dgm:t>
        <a:bodyPr/>
        <a:lstStyle/>
        <a:p>
          <a:r>
            <a:rPr lang="en-US" b="0" i="0" dirty="0" smtClean="0"/>
            <a:t>Maintains engineers  </a:t>
          </a:r>
          <a:endParaRPr lang="en-US" dirty="0"/>
        </a:p>
      </dgm:t>
    </dgm:pt>
    <dgm:pt modelId="{E0BE0600-5213-4B41-8956-D8D9AE4D507B}" type="parTrans" cxnId="{130B7C61-E465-4FDC-8D7E-C9083391893D}">
      <dgm:prSet/>
      <dgm:spPr/>
      <dgm:t>
        <a:bodyPr/>
        <a:lstStyle/>
        <a:p>
          <a:endParaRPr lang="en-US"/>
        </a:p>
      </dgm:t>
    </dgm:pt>
    <dgm:pt modelId="{1B40E3B4-A6A3-458F-ACCB-11B6F8AE0D6E}" type="sibTrans" cxnId="{130B7C61-E465-4FDC-8D7E-C9083391893D}">
      <dgm:prSet/>
      <dgm:spPr/>
      <dgm:t>
        <a:bodyPr/>
        <a:lstStyle/>
        <a:p>
          <a:endParaRPr lang="en-US"/>
        </a:p>
      </dgm:t>
    </dgm:pt>
    <dgm:pt modelId="{1145CEFB-55DA-482D-9BAE-FEA11D221102}">
      <dgm:prSet phldrT="[Text]"/>
      <dgm:spPr/>
      <dgm:t>
        <a:bodyPr/>
        <a:lstStyle/>
        <a:p>
          <a:r>
            <a:rPr lang="en-US" b="0" i="0" dirty="0" smtClean="0"/>
            <a:t>Maintains engineers Use the requirements to understand the system and the relationship between its parts</a:t>
          </a:r>
          <a:endParaRPr lang="en-US" dirty="0"/>
        </a:p>
      </dgm:t>
    </dgm:pt>
    <dgm:pt modelId="{69E31C35-5AE2-4FEB-8F63-E2A0F4C65376}" type="parTrans" cxnId="{23FB789D-E593-46A9-8FF9-95D311D1886D}">
      <dgm:prSet/>
      <dgm:spPr/>
      <dgm:t>
        <a:bodyPr/>
        <a:lstStyle/>
        <a:p>
          <a:endParaRPr lang="en-US"/>
        </a:p>
      </dgm:t>
    </dgm:pt>
    <dgm:pt modelId="{C5EAEC29-5C5C-4221-AB69-0478D1FDBBBC}" type="sibTrans" cxnId="{23FB789D-E593-46A9-8FF9-95D311D1886D}">
      <dgm:prSet/>
      <dgm:spPr/>
      <dgm:t>
        <a:bodyPr/>
        <a:lstStyle/>
        <a:p>
          <a:endParaRPr lang="en-US"/>
        </a:p>
      </dgm:t>
    </dgm:pt>
    <dgm:pt modelId="{31DA3CEF-1C59-4EAF-9222-3F18E96A72FC}" type="pres">
      <dgm:prSet presAssocID="{D227C2A2-D3AB-4B60-88A0-92CC5BAA1A6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FDBD71-106C-4771-B5D6-9853CD885268}" type="pres">
      <dgm:prSet presAssocID="{3398852E-72E9-4F0C-9DFA-4F3D93F0B965}" presName="root" presStyleCnt="0"/>
      <dgm:spPr/>
    </dgm:pt>
    <dgm:pt modelId="{74CE4809-7102-4A4B-A657-58DEF61087C2}" type="pres">
      <dgm:prSet presAssocID="{3398852E-72E9-4F0C-9DFA-4F3D93F0B965}" presName="rootComposite" presStyleCnt="0"/>
      <dgm:spPr/>
    </dgm:pt>
    <dgm:pt modelId="{83408C39-0E36-4CA9-B412-62A5760CA64E}" type="pres">
      <dgm:prSet presAssocID="{3398852E-72E9-4F0C-9DFA-4F3D93F0B965}" presName="rootText" presStyleLbl="node1" presStyleIdx="0" presStyleCnt="2"/>
      <dgm:spPr/>
      <dgm:t>
        <a:bodyPr/>
        <a:lstStyle/>
        <a:p>
          <a:endParaRPr lang="en-US"/>
        </a:p>
      </dgm:t>
    </dgm:pt>
    <dgm:pt modelId="{247F132B-10BB-46E8-B43F-7664D84FCFF7}" type="pres">
      <dgm:prSet presAssocID="{3398852E-72E9-4F0C-9DFA-4F3D93F0B965}" presName="rootConnector" presStyleLbl="node1" presStyleIdx="0" presStyleCnt="2"/>
      <dgm:spPr/>
    </dgm:pt>
    <dgm:pt modelId="{1EE83724-C7E1-4C0A-9F3A-8E8CF5A4D315}" type="pres">
      <dgm:prSet presAssocID="{3398852E-72E9-4F0C-9DFA-4F3D93F0B965}" presName="childShape" presStyleCnt="0"/>
      <dgm:spPr/>
    </dgm:pt>
    <dgm:pt modelId="{9B078B7E-6B52-4A3F-A482-5380434B2DE6}" type="pres">
      <dgm:prSet presAssocID="{3D5C1FB3-18DB-4325-8070-BA61571C03ED}" presName="Name13" presStyleLbl="parChTrans1D2" presStyleIdx="0" presStyleCnt="2"/>
      <dgm:spPr/>
    </dgm:pt>
    <dgm:pt modelId="{4694A5DC-44CC-4CC9-B68A-B13E016258E3}" type="pres">
      <dgm:prSet presAssocID="{0B53177A-917A-4617-95DC-FEE3DF93601C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B0DB8-20B4-41E7-B312-6E7A8B3FCF52}" type="pres">
      <dgm:prSet presAssocID="{59BB43A0-0BFA-4131-96C3-7F88A9E4BEC7}" presName="root" presStyleCnt="0"/>
      <dgm:spPr/>
    </dgm:pt>
    <dgm:pt modelId="{B913CBE6-5ACF-4FD6-9B85-AB22F92E2086}" type="pres">
      <dgm:prSet presAssocID="{59BB43A0-0BFA-4131-96C3-7F88A9E4BEC7}" presName="rootComposite" presStyleCnt="0"/>
      <dgm:spPr/>
    </dgm:pt>
    <dgm:pt modelId="{5960DF08-1D5D-434F-A4F4-584C65E832A2}" type="pres">
      <dgm:prSet presAssocID="{59BB43A0-0BFA-4131-96C3-7F88A9E4BEC7}" presName="rootText" presStyleLbl="node1" presStyleIdx="1" presStyleCnt="2"/>
      <dgm:spPr/>
      <dgm:t>
        <a:bodyPr/>
        <a:lstStyle/>
        <a:p>
          <a:endParaRPr lang="en-US"/>
        </a:p>
      </dgm:t>
    </dgm:pt>
    <dgm:pt modelId="{861EFE03-D07A-4A66-BE7C-41A155B9B7AB}" type="pres">
      <dgm:prSet presAssocID="{59BB43A0-0BFA-4131-96C3-7F88A9E4BEC7}" presName="rootConnector" presStyleLbl="node1" presStyleIdx="1" presStyleCnt="2"/>
      <dgm:spPr/>
    </dgm:pt>
    <dgm:pt modelId="{969D3CD1-8E82-4FDD-871D-176617355373}" type="pres">
      <dgm:prSet presAssocID="{59BB43A0-0BFA-4131-96C3-7F88A9E4BEC7}" presName="childShape" presStyleCnt="0"/>
      <dgm:spPr/>
    </dgm:pt>
    <dgm:pt modelId="{A0C8B536-FEEE-4624-A0A9-2A9C48AD82BC}" type="pres">
      <dgm:prSet presAssocID="{69E31C35-5AE2-4FEB-8F63-E2A0F4C65376}" presName="Name13" presStyleLbl="parChTrans1D2" presStyleIdx="1" presStyleCnt="2"/>
      <dgm:spPr/>
    </dgm:pt>
    <dgm:pt modelId="{6203921A-D070-4844-8171-44CA9AB4D22D}" type="pres">
      <dgm:prSet presAssocID="{1145CEFB-55DA-482D-9BAE-FEA11D221102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325178-6C83-4CC0-A518-E7D81FC7EFD9}" type="presOf" srcId="{0B53177A-917A-4617-95DC-FEE3DF93601C}" destId="{4694A5DC-44CC-4CC9-B68A-B13E016258E3}" srcOrd="0" destOrd="0" presId="urn:microsoft.com/office/officeart/2005/8/layout/hierarchy3"/>
    <dgm:cxn modelId="{9A874B0E-1AC3-4B86-89FF-AB0D0C83458B}" type="presOf" srcId="{69E31C35-5AE2-4FEB-8F63-E2A0F4C65376}" destId="{A0C8B536-FEEE-4624-A0A9-2A9C48AD82BC}" srcOrd="0" destOrd="0" presId="urn:microsoft.com/office/officeart/2005/8/layout/hierarchy3"/>
    <dgm:cxn modelId="{A2FD7A63-76C6-4F5E-8599-40349DFBE027}" srcId="{3398852E-72E9-4F0C-9DFA-4F3D93F0B965}" destId="{0B53177A-917A-4617-95DC-FEE3DF93601C}" srcOrd="0" destOrd="0" parTransId="{3D5C1FB3-18DB-4325-8070-BA61571C03ED}" sibTransId="{B073C4AD-64D5-4050-ACD2-91A4EBFEC138}"/>
    <dgm:cxn modelId="{23FB789D-E593-46A9-8FF9-95D311D1886D}" srcId="{59BB43A0-0BFA-4131-96C3-7F88A9E4BEC7}" destId="{1145CEFB-55DA-482D-9BAE-FEA11D221102}" srcOrd="0" destOrd="0" parTransId="{69E31C35-5AE2-4FEB-8F63-E2A0F4C65376}" sibTransId="{C5EAEC29-5C5C-4221-AB69-0478D1FDBBBC}"/>
    <dgm:cxn modelId="{F4675F4B-28C5-49AA-B2C0-799B8DD6A14F}" type="presOf" srcId="{D227C2A2-D3AB-4B60-88A0-92CC5BAA1A62}" destId="{31DA3CEF-1C59-4EAF-9222-3F18E96A72FC}" srcOrd="0" destOrd="0" presId="urn:microsoft.com/office/officeart/2005/8/layout/hierarchy3"/>
    <dgm:cxn modelId="{EC53309A-7D27-431C-A52E-B6C3C980A80D}" type="presOf" srcId="{3398852E-72E9-4F0C-9DFA-4F3D93F0B965}" destId="{83408C39-0E36-4CA9-B412-62A5760CA64E}" srcOrd="0" destOrd="0" presId="urn:microsoft.com/office/officeart/2005/8/layout/hierarchy3"/>
    <dgm:cxn modelId="{687DF007-CAEB-4AC7-85DF-56C91715A037}" type="presOf" srcId="{3398852E-72E9-4F0C-9DFA-4F3D93F0B965}" destId="{247F132B-10BB-46E8-B43F-7664D84FCFF7}" srcOrd="1" destOrd="0" presId="urn:microsoft.com/office/officeart/2005/8/layout/hierarchy3"/>
    <dgm:cxn modelId="{49460EED-F24E-45B9-AC64-EA09ECEE4BCE}" type="presOf" srcId="{1145CEFB-55DA-482D-9BAE-FEA11D221102}" destId="{6203921A-D070-4844-8171-44CA9AB4D22D}" srcOrd="0" destOrd="0" presId="urn:microsoft.com/office/officeart/2005/8/layout/hierarchy3"/>
    <dgm:cxn modelId="{130B7C61-E465-4FDC-8D7E-C9083391893D}" srcId="{D227C2A2-D3AB-4B60-88A0-92CC5BAA1A62}" destId="{59BB43A0-0BFA-4131-96C3-7F88A9E4BEC7}" srcOrd="1" destOrd="0" parTransId="{E0BE0600-5213-4B41-8956-D8D9AE4D507B}" sibTransId="{1B40E3B4-A6A3-458F-ACCB-11B6F8AE0D6E}"/>
    <dgm:cxn modelId="{C0E10149-9BB6-4CB5-8952-66DB9D489A18}" type="presOf" srcId="{3D5C1FB3-18DB-4325-8070-BA61571C03ED}" destId="{9B078B7E-6B52-4A3F-A482-5380434B2DE6}" srcOrd="0" destOrd="0" presId="urn:microsoft.com/office/officeart/2005/8/layout/hierarchy3"/>
    <dgm:cxn modelId="{6D78A513-40BF-467C-90A8-92123C02B26B}" type="presOf" srcId="{59BB43A0-0BFA-4131-96C3-7F88A9E4BEC7}" destId="{861EFE03-D07A-4A66-BE7C-41A155B9B7AB}" srcOrd="1" destOrd="0" presId="urn:microsoft.com/office/officeart/2005/8/layout/hierarchy3"/>
    <dgm:cxn modelId="{7A2FDB3A-66EF-4EE1-BEF5-612A3553100B}" type="presOf" srcId="{59BB43A0-0BFA-4131-96C3-7F88A9E4BEC7}" destId="{5960DF08-1D5D-434F-A4F4-584C65E832A2}" srcOrd="0" destOrd="0" presId="urn:microsoft.com/office/officeart/2005/8/layout/hierarchy3"/>
    <dgm:cxn modelId="{53C65700-B18F-4D97-A37A-A6100819A8F4}" srcId="{D227C2A2-D3AB-4B60-88A0-92CC5BAA1A62}" destId="{3398852E-72E9-4F0C-9DFA-4F3D93F0B965}" srcOrd="0" destOrd="0" parTransId="{F2BAAEFF-A9E6-4F81-9AAB-EF9D47FDC4EC}" sibTransId="{04D94D6D-E494-4B9F-8BBA-51F59B647A89}"/>
    <dgm:cxn modelId="{B5282FB9-988E-4534-A665-8EF589A7161A}" type="presParOf" srcId="{31DA3CEF-1C59-4EAF-9222-3F18E96A72FC}" destId="{8DFDBD71-106C-4771-B5D6-9853CD885268}" srcOrd="0" destOrd="0" presId="urn:microsoft.com/office/officeart/2005/8/layout/hierarchy3"/>
    <dgm:cxn modelId="{2A31BA6D-D0E2-41EE-A0FE-A0642D4EEE9B}" type="presParOf" srcId="{8DFDBD71-106C-4771-B5D6-9853CD885268}" destId="{74CE4809-7102-4A4B-A657-58DEF61087C2}" srcOrd="0" destOrd="0" presId="urn:microsoft.com/office/officeart/2005/8/layout/hierarchy3"/>
    <dgm:cxn modelId="{D8928207-A3D6-450D-A2FF-010EFCB5D389}" type="presParOf" srcId="{74CE4809-7102-4A4B-A657-58DEF61087C2}" destId="{83408C39-0E36-4CA9-B412-62A5760CA64E}" srcOrd="0" destOrd="0" presId="urn:microsoft.com/office/officeart/2005/8/layout/hierarchy3"/>
    <dgm:cxn modelId="{92A6B2E6-D6AA-47B2-9B30-5BA87A0E48CB}" type="presParOf" srcId="{74CE4809-7102-4A4B-A657-58DEF61087C2}" destId="{247F132B-10BB-46E8-B43F-7664D84FCFF7}" srcOrd="1" destOrd="0" presId="urn:microsoft.com/office/officeart/2005/8/layout/hierarchy3"/>
    <dgm:cxn modelId="{E98D8F24-9956-437E-9D32-0793FC4C5F67}" type="presParOf" srcId="{8DFDBD71-106C-4771-B5D6-9853CD885268}" destId="{1EE83724-C7E1-4C0A-9F3A-8E8CF5A4D315}" srcOrd="1" destOrd="0" presId="urn:microsoft.com/office/officeart/2005/8/layout/hierarchy3"/>
    <dgm:cxn modelId="{6B48D0A0-88E2-4773-91B4-9EAC1BA6CBEC}" type="presParOf" srcId="{1EE83724-C7E1-4C0A-9F3A-8E8CF5A4D315}" destId="{9B078B7E-6B52-4A3F-A482-5380434B2DE6}" srcOrd="0" destOrd="0" presId="urn:microsoft.com/office/officeart/2005/8/layout/hierarchy3"/>
    <dgm:cxn modelId="{A2EC3F2F-78C6-4099-9FE9-3AC15FCED584}" type="presParOf" srcId="{1EE83724-C7E1-4C0A-9F3A-8E8CF5A4D315}" destId="{4694A5DC-44CC-4CC9-B68A-B13E016258E3}" srcOrd="1" destOrd="0" presId="urn:microsoft.com/office/officeart/2005/8/layout/hierarchy3"/>
    <dgm:cxn modelId="{6EA20952-9E65-4BDF-BF02-B1A1DC5C9A24}" type="presParOf" srcId="{31DA3CEF-1C59-4EAF-9222-3F18E96A72FC}" destId="{231B0DB8-20B4-41E7-B312-6E7A8B3FCF52}" srcOrd="1" destOrd="0" presId="urn:microsoft.com/office/officeart/2005/8/layout/hierarchy3"/>
    <dgm:cxn modelId="{8D86C191-3AFC-4245-BB3D-CEA98049B4EA}" type="presParOf" srcId="{231B0DB8-20B4-41E7-B312-6E7A8B3FCF52}" destId="{B913CBE6-5ACF-4FD6-9B85-AB22F92E2086}" srcOrd="0" destOrd="0" presId="urn:microsoft.com/office/officeart/2005/8/layout/hierarchy3"/>
    <dgm:cxn modelId="{F4466495-AACB-4DD4-884D-DA2A63C1C012}" type="presParOf" srcId="{B913CBE6-5ACF-4FD6-9B85-AB22F92E2086}" destId="{5960DF08-1D5D-434F-A4F4-584C65E832A2}" srcOrd="0" destOrd="0" presId="urn:microsoft.com/office/officeart/2005/8/layout/hierarchy3"/>
    <dgm:cxn modelId="{2DA60BDD-A3D1-45B7-822E-6A123603FA6D}" type="presParOf" srcId="{B913CBE6-5ACF-4FD6-9B85-AB22F92E2086}" destId="{861EFE03-D07A-4A66-BE7C-41A155B9B7AB}" srcOrd="1" destOrd="0" presId="urn:microsoft.com/office/officeart/2005/8/layout/hierarchy3"/>
    <dgm:cxn modelId="{1FE81E1F-759C-403B-88CF-C913B68871C6}" type="presParOf" srcId="{231B0DB8-20B4-41E7-B312-6E7A8B3FCF52}" destId="{969D3CD1-8E82-4FDD-871D-176617355373}" srcOrd="1" destOrd="0" presId="urn:microsoft.com/office/officeart/2005/8/layout/hierarchy3"/>
    <dgm:cxn modelId="{7E41B4FE-A3A1-436B-986D-51E2D154A85E}" type="presParOf" srcId="{969D3CD1-8E82-4FDD-871D-176617355373}" destId="{A0C8B536-FEEE-4624-A0A9-2A9C48AD82BC}" srcOrd="0" destOrd="0" presId="urn:microsoft.com/office/officeart/2005/8/layout/hierarchy3"/>
    <dgm:cxn modelId="{2A0B1459-EBB9-4ECE-9950-512E45138BA6}" type="presParOf" srcId="{969D3CD1-8E82-4FDD-871D-176617355373}" destId="{6203921A-D070-4844-8171-44CA9AB4D22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8D419ED-F318-43A9-91AF-2D0CE775D3B8}">
      <dsp:nvSpPr>
        <dsp:cNvPr id="0" name=""/>
        <dsp:cNvSpPr/>
      </dsp:nvSpPr>
      <dsp:spPr>
        <a:xfrm rot="16200000">
          <a:off x="-1051638" y="1052586"/>
          <a:ext cx="4572000" cy="246682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8838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Introduction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kern="1200" dirty="0" smtClean="0"/>
            <a:t> Purpose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kern="1200" dirty="0" smtClean="0"/>
            <a:t> Document Conventions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kern="1200" dirty="0" smtClean="0"/>
            <a:t> Product Scope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kern="1200" dirty="0" smtClean="0"/>
            <a:t>Reference </a:t>
          </a:r>
          <a:endParaRPr lang="en-US" sz="1300" kern="1200" dirty="0"/>
        </a:p>
      </dsp:txBody>
      <dsp:txXfrm rot="16200000">
        <a:off x="-1051638" y="1052586"/>
        <a:ext cx="4572000" cy="2466826"/>
      </dsp:txXfrm>
    </dsp:sp>
    <dsp:sp modelId="{F50D281C-69EB-4143-B34C-34A9645FEB40}">
      <dsp:nvSpPr>
        <dsp:cNvPr id="0" name=""/>
        <dsp:cNvSpPr/>
      </dsp:nvSpPr>
      <dsp:spPr>
        <a:xfrm rot="16200000">
          <a:off x="1600200" y="1052586"/>
          <a:ext cx="4572000" cy="246682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8838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Overall Description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kern="1200" dirty="0" smtClean="0"/>
            <a:t> Product Perspective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kern="1200" dirty="0" smtClean="0"/>
            <a:t> Product Functions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kern="1200" dirty="0" smtClean="0"/>
            <a:t>User Classes and Characteristics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kern="1200" dirty="0" smtClean="0"/>
            <a:t>Operating Environment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kern="1200" dirty="0" smtClean="0"/>
            <a:t>Design and Implementation Constraints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kern="1200" dirty="0" smtClean="0"/>
            <a:t>User Documentation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kern="1200" dirty="0" smtClean="0"/>
            <a:t>Assumptions and Dependencies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kern="1200" dirty="0" smtClean="0"/>
            <a:t>External Interface Requirements</a:t>
          </a:r>
          <a:endParaRPr lang="en-US" sz="1300" kern="1200" dirty="0"/>
        </a:p>
      </dsp:txBody>
      <dsp:txXfrm rot="16200000">
        <a:off x="1600200" y="1052586"/>
        <a:ext cx="4572000" cy="2466826"/>
      </dsp:txXfrm>
    </dsp:sp>
    <dsp:sp modelId="{D711941A-5B1E-4463-9D5D-D0B6686162A3}">
      <dsp:nvSpPr>
        <dsp:cNvPr id="0" name=""/>
        <dsp:cNvSpPr/>
      </dsp:nvSpPr>
      <dsp:spPr>
        <a:xfrm rot="16200000">
          <a:off x="4252038" y="1052586"/>
          <a:ext cx="4572000" cy="246682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8838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User Interfaces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kern="1200" dirty="0" smtClean="0"/>
            <a:t>Hardware Interfaces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kern="1200" dirty="0" smtClean="0"/>
            <a:t>Software Interfaces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kern="1200" dirty="0" smtClean="0"/>
            <a:t>Communications Interfaces</a:t>
          </a:r>
          <a:endParaRPr lang="en-US" sz="1300" kern="1200" dirty="0"/>
        </a:p>
      </dsp:txBody>
      <dsp:txXfrm rot="16200000">
        <a:off x="4252038" y="1052586"/>
        <a:ext cx="4572000" cy="246682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8D419ED-F318-43A9-91AF-2D0CE775D3B8}">
      <dsp:nvSpPr>
        <dsp:cNvPr id="0" name=""/>
        <dsp:cNvSpPr/>
      </dsp:nvSpPr>
      <dsp:spPr>
        <a:xfrm rot="16200000">
          <a:off x="-1051638" y="1052586"/>
          <a:ext cx="4572000" cy="246682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9357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System Features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System Feature 1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System Feature 2 (and so </a:t>
          </a:r>
          <a:r>
            <a:rPr lang="en-US" sz="1600" b="0" i="0" kern="1200" smtClean="0"/>
            <a:t>on) </a:t>
          </a:r>
          <a:endParaRPr lang="en-US" sz="1600" kern="1200" dirty="0"/>
        </a:p>
      </dsp:txBody>
      <dsp:txXfrm rot="16200000">
        <a:off x="-1051638" y="1052586"/>
        <a:ext cx="4572000" cy="2466826"/>
      </dsp:txXfrm>
    </dsp:sp>
    <dsp:sp modelId="{F50D281C-69EB-4143-B34C-34A9645FEB40}">
      <dsp:nvSpPr>
        <dsp:cNvPr id="0" name=""/>
        <dsp:cNvSpPr/>
      </dsp:nvSpPr>
      <dsp:spPr>
        <a:xfrm rot="16200000">
          <a:off x="1600200" y="1052586"/>
          <a:ext cx="4572000" cy="246682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9357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Other Nonfunctional Requirements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Performance Requirements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Safety Requirements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Security Requirements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Software Quality Attributes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Business Rules</a:t>
          </a:r>
          <a:endParaRPr lang="en-US" sz="1600" kern="1200" dirty="0"/>
        </a:p>
      </dsp:txBody>
      <dsp:txXfrm rot="16200000">
        <a:off x="1600200" y="1052586"/>
        <a:ext cx="4572000" cy="2466826"/>
      </dsp:txXfrm>
    </dsp:sp>
    <dsp:sp modelId="{BF62D8CD-C9DC-4661-90D3-471682146747}">
      <dsp:nvSpPr>
        <dsp:cNvPr id="0" name=""/>
        <dsp:cNvSpPr/>
      </dsp:nvSpPr>
      <dsp:spPr>
        <a:xfrm rot="16200000">
          <a:off x="4252038" y="1052586"/>
          <a:ext cx="4572000" cy="246682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9357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Other </a:t>
          </a:r>
          <a:r>
            <a:rPr lang="en-US" sz="2000" b="0" i="0" kern="1200" dirty="0" smtClean="0"/>
            <a:t>Requirements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Appendix A: Glossary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Appendix B: Analysis Models</a:t>
          </a:r>
          <a:endParaRPr lang="en-US" sz="1600" kern="1200" dirty="0"/>
        </a:p>
      </dsp:txBody>
      <dsp:txXfrm rot="16200000">
        <a:off x="4252038" y="1052586"/>
        <a:ext cx="4572000" cy="246682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408C39-0E36-4CA9-B412-62A5760CA64E}">
      <dsp:nvSpPr>
        <dsp:cNvPr id="0" name=""/>
        <dsp:cNvSpPr/>
      </dsp:nvSpPr>
      <dsp:spPr>
        <a:xfrm>
          <a:off x="948" y="1037169"/>
          <a:ext cx="2220143" cy="1110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0" i="0" kern="1200" dirty="0" smtClean="0"/>
            <a:t>System Customers</a:t>
          </a:r>
          <a:endParaRPr lang="en-US" sz="3300" kern="1200" dirty="0"/>
        </a:p>
      </dsp:txBody>
      <dsp:txXfrm>
        <a:off x="948" y="1037169"/>
        <a:ext cx="2220143" cy="1110071"/>
      </dsp:txXfrm>
    </dsp:sp>
    <dsp:sp modelId="{9B078B7E-6B52-4A3F-A482-5380434B2DE6}">
      <dsp:nvSpPr>
        <dsp:cNvPr id="0" name=""/>
        <dsp:cNvSpPr/>
      </dsp:nvSpPr>
      <dsp:spPr>
        <a:xfrm>
          <a:off x="222963" y="2147241"/>
          <a:ext cx="222014" cy="832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553"/>
              </a:lnTo>
              <a:lnTo>
                <a:pt x="222014" y="8325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4A5DC-44CC-4CC9-B68A-B13E016258E3}">
      <dsp:nvSpPr>
        <dsp:cNvPr id="0" name=""/>
        <dsp:cNvSpPr/>
      </dsp:nvSpPr>
      <dsp:spPr>
        <a:xfrm>
          <a:off x="444977" y="2424758"/>
          <a:ext cx="1776114" cy="11100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/>
            <a:t>System Customers Specify the requirements and read them to check that they meet their needs. Customer specify changes to the requirements</a:t>
          </a:r>
          <a:endParaRPr lang="en-US" sz="1100" kern="1200" dirty="0"/>
        </a:p>
      </dsp:txBody>
      <dsp:txXfrm>
        <a:off x="444977" y="2424758"/>
        <a:ext cx="1776114" cy="1110071"/>
      </dsp:txXfrm>
    </dsp:sp>
    <dsp:sp modelId="{5960DF08-1D5D-434F-A4F4-584C65E832A2}">
      <dsp:nvSpPr>
        <dsp:cNvPr id="0" name=""/>
        <dsp:cNvSpPr/>
      </dsp:nvSpPr>
      <dsp:spPr>
        <a:xfrm>
          <a:off x="2776128" y="1037169"/>
          <a:ext cx="2220143" cy="1110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0" i="0" kern="1200" dirty="0" smtClean="0"/>
            <a:t>Managers </a:t>
          </a:r>
          <a:endParaRPr lang="en-US" sz="3300" kern="1200" dirty="0"/>
        </a:p>
      </dsp:txBody>
      <dsp:txXfrm>
        <a:off x="2776128" y="1037169"/>
        <a:ext cx="2220143" cy="1110071"/>
      </dsp:txXfrm>
    </dsp:sp>
    <dsp:sp modelId="{A0C8B536-FEEE-4624-A0A9-2A9C48AD82BC}">
      <dsp:nvSpPr>
        <dsp:cNvPr id="0" name=""/>
        <dsp:cNvSpPr/>
      </dsp:nvSpPr>
      <dsp:spPr>
        <a:xfrm>
          <a:off x="2998142" y="2147241"/>
          <a:ext cx="222014" cy="832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553"/>
              </a:lnTo>
              <a:lnTo>
                <a:pt x="222014" y="8325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03921A-D070-4844-8171-44CA9AB4D22D}">
      <dsp:nvSpPr>
        <dsp:cNvPr id="0" name=""/>
        <dsp:cNvSpPr/>
      </dsp:nvSpPr>
      <dsp:spPr>
        <a:xfrm>
          <a:off x="3220156" y="2424758"/>
          <a:ext cx="1776114" cy="11100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/>
            <a:t>Managers Use the Requirements Document to plane a bid for the system and to plan system development process.</a:t>
          </a:r>
          <a:endParaRPr lang="en-US" sz="1100" kern="1200" dirty="0"/>
        </a:p>
      </dsp:txBody>
      <dsp:txXfrm>
        <a:off x="3220156" y="2424758"/>
        <a:ext cx="1776114" cy="1110071"/>
      </dsp:txXfrm>
    </dsp:sp>
    <dsp:sp modelId="{F911DAA5-3DDC-42ED-9ED5-56A548B8A2F3}">
      <dsp:nvSpPr>
        <dsp:cNvPr id="0" name=""/>
        <dsp:cNvSpPr/>
      </dsp:nvSpPr>
      <dsp:spPr>
        <a:xfrm>
          <a:off x="5551307" y="1037169"/>
          <a:ext cx="2220143" cy="1110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0" i="0" kern="1200" dirty="0" smtClean="0"/>
            <a:t>System Engineers </a:t>
          </a:r>
          <a:endParaRPr lang="en-US" sz="3300" kern="1200" dirty="0"/>
        </a:p>
      </dsp:txBody>
      <dsp:txXfrm>
        <a:off x="5551307" y="1037169"/>
        <a:ext cx="2220143" cy="1110071"/>
      </dsp:txXfrm>
    </dsp:sp>
    <dsp:sp modelId="{F4B26854-FAC3-4B25-8B15-8913E8ACE207}">
      <dsp:nvSpPr>
        <dsp:cNvPr id="0" name=""/>
        <dsp:cNvSpPr/>
      </dsp:nvSpPr>
      <dsp:spPr>
        <a:xfrm>
          <a:off x="5773322" y="2147241"/>
          <a:ext cx="222014" cy="832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553"/>
              </a:lnTo>
              <a:lnTo>
                <a:pt x="222014" y="8325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275AD-5F30-4F28-A2A2-8446EE6D1619}">
      <dsp:nvSpPr>
        <dsp:cNvPr id="0" name=""/>
        <dsp:cNvSpPr/>
      </dsp:nvSpPr>
      <dsp:spPr>
        <a:xfrm>
          <a:off x="5995336" y="2424758"/>
          <a:ext cx="1776114" cy="11100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/>
            <a:t>System Engineers Use the requirements to understand what system is to be deployed.</a:t>
          </a:r>
          <a:endParaRPr lang="en-US" sz="1100" kern="1200" dirty="0"/>
        </a:p>
      </dsp:txBody>
      <dsp:txXfrm>
        <a:off x="5995336" y="2424758"/>
        <a:ext cx="1776114" cy="1110071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408C39-0E36-4CA9-B412-62A5760CA64E}">
      <dsp:nvSpPr>
        <dsp:cNvPr id="0" name=""/>
        <dsp:cNvSpPr/>
      </dsp:nvSpPr>
      <dsp:spPr>
        <a:xfrm>
          <a:off x="77055" y="427"/>
          <a:ext cx="2505372" cy="1252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i="0" kern="1200" dirty="0" smtClean="0"/>
            <a:t>System test engineers </a:t>
          </a:r>
          <a:endParaRPr lang="en-US" sz="3400" kern="1200" dirty="0"/>
        </a:p>
      </dsp:txBody>
      <dsp:txXfrm>
        <a:off x="77055" y="427"/>
        <a:ext cx="2505372" cy="1252686"/>
      </dsp:txXfrm>
    </dsp:sp>
    <dsp:sp modelId="{9B078B7E-6B52-4A3F-A482-5380434B2DE6}">
      <dsp:nvSpPr>
        <dsp:cNvPr id="0" name=""/>
        <dsp:cNvSpPr/>
      </dsp:nvSpPr>
      <dsp:spPr>
        <a:xfrm>
          <a:off x="327593" y="1253113"/>
          <a:ext cx="250537" cy="939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9514"/>
              </a:lnTo>
              <a:lnTo>
                <a:pt x="250537" y="9395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4A5DC-44CC-4CC9-B68A-B13E016258E3}">
      <dsp:nvSpPr>
        <dsp:cNvPr id="0" name=""/>
        <dsp:cNvSpPr/>
      </dsp:nvSpPr>
      <dsp:spPr>
        <a:xfrm>
          <a:off x="578130" y="1566285"/>
          <a:ext cx="2004298" cy="12526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System test engineers Use the requirements to develop validation tests for the system </a:t>
          </a:r>
          <a:endParaRPr lang="en-US" sz="1400" kern="1200" dirty="0"/>
        </a:p>
      </dsp:txBody>
      <dsp:txXfrm>
        <a:off x="578130" y="1566285"/>
        <a:ext cx="2004298" cy="1252686"/>
      </dsp:txXfrm>
    </dsp:sp>
    <dsp:sp modelId="{5960DF08-1D5D-434F-A4F4-584C65E832A2}">
      <dsp:nvSpPr>
        <dsp:cNvPr id="0" name=""/>
        <dsp:cNvSpPr/>
      </dsp:nvSpPr>
      <dsp:spPr>
        <a:xfrm>
          <a:off x="3208771" y="427"/>
          <a:ext cx="2505372" cy="1252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i="0" kern="1200" dirty="0" smtClean="0"/>
            <a:t>Maintains engineers  </a:t>
          </a:r>
          <a:endParaRPr lang="en-US" sz="3400" kern="1200" dirty="0"/>
        </a:p>
      </dsp:txBody>
      <dsp:txXfrm>
        <a:off x="3208771" y="427"/>
        <a:ext cx="2505372" cy="1252686"/>
      </dsp:txXfrm>
    </dsp:sp>
    <dsp:sp modelId="{A0C8B536-FEEE-4624-A0A9-2A9C48AD82BC}">
      <dsp:nvSpPr>
        <dsp:cNvPr id="0" name=""/>
        <dsp:cNvSpPr/>
      </dsp:nvSpPr>
      <dsp:spPr>
        <a:xfrm>
          <a:off x="3459308" y="1253113"/>
          <a:ext cx="250537" cy="939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9514"/>
              </a:lnTo>
              <a:lnTo>
                <a:pt x="250537" y="9395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03921A-D070-4844-8171-44CA9AB4D22D}">
      <dsp:nvSpPr>
        <dsp:cNvPr id="0" name=""/>
        <dsp:cNvSpPr/>
      </dsp:nvSpPr>
      <dsp:spPr>
        <a:xfrm>
          <a:off x="3709846" y="1566285"/>
          <a:ext cx="2004298" cy="12526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Maintains engineers Use the requirements to understand the system and the relationship between its parts</a:t>
          </a:r>
          <a:endParaRPr lang="en-US" sz="1400" kern="1200" dirty="0"/>
        </a:p>
      </dsp:txBody>
      <dsp:txXfrm>
        <a:off x="3709846" y="1566285"/>
        <a:ext cx="2004298" cy="1252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DC5F-DB95-4DF4-B54F-032DEFAFC4A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5E598E-1E59-406F-B226-3EF2F48D04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DC5F-DB95-4DF4-B54F-032DEFAFC4A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598E-1E59-406F-B226-3EF2F48D0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DC5F-DB95-4DF4-B54F-032DEFAFC4A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598E-1E59-406F-B226-3EF2F48D0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DC5F-DB95-4DF4-B54F-032DEFAFC4A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598E-1E59-406F-B226-3EF2F48D04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DC5F-DB95-4DF4-B54F-032DEFAFC4A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5E598E-1E59-406F-B226-3EF2F48D04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DC5F-DB95-4DF4-B54F-032DEFAFC4A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598E-1E59-406F-B226-3EF2F48D04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DC5F-DB95-4DF4-B54F-032DEFAFC4A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598E-1E59-406F-B226-3EF2F48D04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DC5F-DB95-4DF4-B54F-032DEFAFC4A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598E-1E59-406F-B226-3EF2F48D0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DC5F-DB95-4DF4-B54F-032DEFAFC4A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598E-1E59-406F-B226-3EF2F48D0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DC5F-DB95-4DF4-B54F-032DEFAFC4A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598E-1E59-406F-B226-3EF2F48D04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DC5F-DB95-4DF4-B54F-032DEFAFC4A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5E598E-1E59-406F-B226-3EF2F48D04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AA3DC5F-DB95-4DF4-B54F-032DEFAFC4A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5E598E-1E59-406F-B226-3EF2F48D04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.slidesharecdn.com/srssoftwarerequirementspecification-170328173228/95/srssoftware-requirement-specification-4-638.jpg?cb=149072242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Md. </a:t>
            </a:r>
            <a:r>
              <a:rPr lang="en-US" dirty="0" err="1" smtClean="0"/>
              <a:t>Zahidul</a:t>
            </a:r>
            <a:r>
              <a:rPr lang="en-US" dirty="0" smtClean="0"/>
              <a:t> Islam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SRS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SRS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Verifiable</a:t>
            </a:r>
            <a:r>
              <a:rPr lang="en-US" b="1" dirty="0"/>
              <a:t>: </a:t>
            </a:r>
            <a:r>
              <a:rPr lang="en-US" dirty="0"/>
              <a:t>A requirement is verifiable if and only if there exists some finite cost effective process with which a person or machine can check that the SW meets the requirement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Modifiable</a:t>
            </a:r>
            <a:r>
              <a:rPr lang="en-US" b="1" dirty="0"/>
              <a:t>: </a:t>
            </a:r>
            <a:r>
              <a:rPr lang="en-US" dirty="0"/>
              <a:t>SRS must be structured to permit effective modifications (e.g. don’t be redundant, keep requirements separate) </a:t>
            </a:r>
            <a:endParaRPr lang="en-US" dirty="0" smtClean="0"/>
          </a:p>
          <a:p>
            <a:r>
              <a:rPr lang="en-US" b="1" dirty="0" smtClean="0"/>
              <a:t>Traceable</a:t>
            </a:r>
            <a:r>
              <a:rPr lang="en-US" b="1" dirty="0"/>
              <a:t>: </a:t>
            </a:r>
            <a:r>
              <a:rPr lang="en-US" dirty="0"/>
              <a:t>Origin of each requirement is clear.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benefits of a great SRS?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IEEE 830 standard defines the benefits of a good SRS: </a:t>
            </a:r>
            <a:endParaRPr lang="en-US" dirty="0" smtClean="0"/>
          </a:p>
          <a:p>
            <a:r>
              <a:rPr lang="en-US" dirty="0" smtClean="0"/>
              <a:t>Establish </a:t>
            </a:r>
            <a:r>
              <a:rPr lang="en-US" dirty="0"/>
              <a:t>the basis for agreement between the customers and the suppliers on what the software product is to do. </a:t>
            </a:r>
            <a:endParaRPr lang="en-US" dirty="0" smtClean="0"/>
          </a:p>
          <a:p>
            <a:r>
              <a:rPr lang="en-US" dirty="0" smtClean="0"/>
              <a:t>Reduce </a:t>
            </a:r>
            <a:r>
              <a:rPr lang="en-US" dirty="0"/>
              <a:t>the development effort. </a:t>
            </a:r>
            <a:endParaRPr lang="en-US" dirty="0" smtClean="0"/>
          </a:p>
          <a:p>
            <a:r>
              <a:rPr lang="en-US" dirty="0" smtClean="0"/>
              <a:t>Provide </a:t>
            </a:r>
            <a:r>
              <a:rPr lang="en-US" dirty="0"/>
              <a:t>a basis for estimating costs and schedules. </a:t>
            </a:r>
            <a:endParaRPr lang="en-US" dirty="0" smtClean="0"/>
          </a:p>
          <a:p>
            <a:r>
              <a:rPr lang="en-US" dirty="0" smtClean="0"/>
              <a:t>Provide </a:t>
            </a:r>
            <a:r>
              <a:rPr lang="en-US" dirty="0"/>
              <a:t>a baseline for validation and </a:t>
            </a:r>
            <a:r>
              <a:rPr lang="en-US" dirty="0" smtClean="0"/>
              <a:t>verification.</a:t>
            </a:r>
          </a:p>
          <a:p>
            <a:r>
              <a:rPr lang="en-US" dirty="0" smtClean="0"/>
              <a:t>Serve </a:t>
            </a:r>
            <a:r>
              <a:rPr lang="en-US" dirty="0"/>
              <a:t>as a basis for enhancement.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Slide Index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 </a:t>
            </a:r>
          </a:p>
          <a:p>
            <a:r>
              <a:rPr lang="en-US" dirty="0" smtClean="0"/>
              <a:t>Purpose </a:t>
            </a:r>
            <a:r>
              <a:rPr lang="en-US" dirty="0"/>
              <a:t>of </a:t>
            </a:r>
            <a:r>
              <a:rPr lang="en-US" dirty="0" smtClean="0"/>
              <a:t>SRS</a:t>
            </a:r>
          </a:p>
          <a:p>
            <a:r>
              <a:rPr lang="en-US" dirty="0" smtClean="0"/>
              <a:t>SRS </a:t>
            </a:r>
            <a:r>
              <a:rPr lang="en-US" dirty="0"/>
              <a:t>Format </a:t>
            </a:r>
            <a:endParaRPr lang="en-US" dirty="0" smtClean="0"/>
          </a:p>
          <a:p>
            <a:r>
              <a:rPr lang="en-US" dirty="0" smtClean="0"/>
              <a:t>Types </a:t>
            </a:r>
            <a:r>
              <a:rPr lang="en-US" dirty="0"/>
              <a:t>of reader for requirement </a:t>
            </a:r>
            <a:r>
              <a:rPr lang="en-US" dirty="0" smtClean="0"/>
              <a:t>specification</a:t>
            </a:r>
          </a:p>
          <a:p>
            <a:r>
              <a:rPr lang="en-US" dirty="0" smtClean="0"/>
              <a:t>Characteristics </a:t>
            </a:r>
            <a:r>
              <a:rPr lang="en-US" dirty="0"/>
              <a:t>of SRS </a:t>
            </a:r>
            <a:endParaRPr lang="en-US" dirty="0" smtClean="0"/>
          </a:p>
          <a:p>
            <a:r>
              <a:rPr lang="en-US" dirty="0" smtClean="0"/>
              <a:t>Importance </a:t>
            </a:r>
            <a:r>
              <a:rPr lang="en-US" dirty="0"/>
              <a:t>of SRS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SRS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SRS is the official statement of what the system developers should implement.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SRS is a complete description of the </a:t>
            </a:r>
            <a:r>
              <a:rPr lang="en-US" dirty="0" err="1"/>
              <a:t>behaviour</a:t>
            </a:r>
            <a:r>
              <a:rPr lang="en-US" dirty="0"/>
              <a:t> of the system to be developed.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SRS should include both a definition of user requirements and a specification of the system requirements.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The SRS fully describes what the software will do and how it will be expected to perform.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tooltip="Purpose of SRS&#10;• The SRS precisely defines the software pro..."/>
              </a:rPr>
              <a:t> </a:t>
            </a:r>
            <a:r>
              <a:rPr lang="en-US" dirty="0"/>
              <a:t>Purpose of SRS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SRS precisely defines the software product that will be built. • SRS used to know all the requirements for the software development and thus that will help in designing the software. • It provides feedback to the customer.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SRS </a:t>
            </a:r>
            <a:r>
              <a:rPr lang="en-US" dirty="0" smtClean="0"/>
              <a:t>Format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SRS </a:t>
            </a:r>
            <a:r>
              <a:rPr lang="en-US" dirty="0" smtClean="0"/>
              <a:t>Format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reader for requirement </a:t>
            </a:r>
            <a:r>
              <a:rPr lang="en-US" dirty="0" smtClean="0"/>
              <a:t>specification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reader for requirement </a:t>
            </a:r>
            <a:r>
              <a:rPr lang="en-US" dirty="0" smtClean="0"/>
              <a:t>specification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752600" y="2209800"/>
          <a:ext cx="5791200" cy="281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SRS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Correct </a:t>
            </a:r>
            <a:r>
              <a:rPr lang="en-US" b="1" dirty="0"/>
              <a:t>: </a:t>
            </a:r>
            <a:r>
              <a:rPr lang="en-US" dirty="0"/>
              <a:t>Every requirement given in SRS is a requirement of the software. </a:t>
            </a:r>
            <a:endParaRPr lang="en-US" dirty="0" smtClean="0"/>
          </a:p>
          <a:p>
            <a:r>
              <a:rPr lang="en-US" b="1" dirty="0" smtClean="0"/>
              <a:t>Unambiguous</a:t>
            </a:r>
            <a:r>
              <a:rPr lang="en-US" b="1" dirty="0"/>
              <a:t>: </a:t>
            </a:r>
            <a:r>
              <a:rPr lang="en-US" dirty="0"/>
              <a:t>Every requirement has exactly one interpretation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Complete</a:t>
            </a:r>
            <a:r>
              <a:rPr lang="en-US" b="1" dirty="0"/>
              <a:t>: </a:t>
            </a:r>
            <a:r>
              <a:rPr lang="en-US" dirty="0"/>
              <a:t>Includes all functional, performance, design, external interface requirements; definition of the response of the software to all inputs. </a:t>
            </a:r>
            <a:endParaRPr lang="en-US" dirty="0" smtClean="0"/>
          </a:p>
          <a:p>
            <a:r>
              <a:rPr lang="en-US" b="1" dirty="0" smtClean="0"/>
              <a:t>Consistent</a:t>
            </a:r>
            <a:r>
              <a:rPr lang="en-US" b="1" dirty="0"/>
              <a:t>: </a:t>
            </a:r>
            <a:r>
              <a:rPr lang="en-US" dirty="0"/>
              <a:t>Internal consistency. </a:t>
            </a:r>
            <a:endParaRPr lang="en-US" dirty="0" smtClean="0"/>
          </a:p>
          <a:p>
            <a:r>
              <a:rPr lang="en-US" b="1" dirty="0" smtClean="0"/>
              <a:t>Ranked </a:t>
            </a:r>
            <a:r>
              <a:rPr lang="en-US" b="1" dirty="0"/>
              <a:t>importance: </a:t>
            </a:r>
            <a:r>
              <a:rPr lang="en-US" dirty="0"/>
              <a:t>Essential vs. desirable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</TotalTime>
  <Words>465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SRS</vt:lpstr>
      <vt:lpstr>Slide Index  </vt:lpstr>
      <vt:lpstr>What is an SRS ?</vt:lpstr>
      <vt:lpstr> Purpose of SRS</vt:lpstr>
      <vt:lpstr>SRS Format</vt:lpstr>
      <vt:lpstr>SRS Format</vt:lpstr>
      <vt:lpstr>Types of reader for requirement specification</vt:lpstr>
      <vt:lpstr>Types of reader for requirement specification</vt:lpstr>
      <vt:lpstr>Characteristics of SRS</vt:lpstr>
      <vt:lpstr>Characteristics of SRS</vt:lpstr>
      <vt:lpstr>what are the benefits of a great SRS?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fariha</dc:creator>
  <cp:lastModifiedBy>fariha</cp:lastModifiedBy>
  <cp:revision>3</cp:revision>
  <dcterms:created xsi:type="dcterms:W3CDTF">2019-05-19T16:53:52Z</dcterms:created>
  <dcterms:modified xsi:type="dcterms:W3CDTF">2019-05-19T17:20:59Z</dcterms:modified>
</cp:coreProperties>
</file>