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sldIdLst>
    <p:sldId id="257" r:id="rId2"/>
    <p:sldId id="263" r:id="rId3"/>
    <p:sldId id="469" r:id="rId4"/>
    <p:sldId id="374"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9" r:id="rId37"/>
    <p:sldId id="410" r:id="rId38"/>
    <p:sldId id="411"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7" r:id="rId63"/>
    <p:sldId id="438" r:id="rId64"/>
    <p:sldId id="439" r:id="rId65"/>
    <p:sldId id="440" r:id="rId66"/>
    <p:sldId id="441" r:id="rId67"/>
    <p:sldId id="442" r:id="rId68"/>
    <p:sldId id="443" r:id="rId69"/>
    <p:sldId id="444" r:id="rId70"/>
    <p:sldId id="445" r:id="rId71"/>
    <p:sldId id="447" r:id="rId72"/>
    <p:sldId id="446"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8" r:id="rId86"/>
    <p:sldId id="460" r:id="rId87"/>
    <p:sldId id="461" r:id="rId88"/>
    <p:sldId id="462" r:id="rId89"/>
    <p:sldId id="463" r:id="rId90"/>
    <p:sldId id="464" r:id="rId91"/>
    <p:sldId id="465" r:id="rId92"/>
    <p:sldId id="466" r:id="rId93"/>
    <p:sldId id="467"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4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F8E01-DE24-0F4F-A559-943D670B7764}" v="50" dt="2024-08-14T17:48: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5"/>
    <p:restoredTop sz="94444"/>
  </p:normalViewPr>
  <p:slideViewPr>
    <p:cSldViewPr snapToGrid="0">
      <p:cViewPr varScale="1">
        <p:scale>
          <a:sx n="150" d="100"/>
          <a:sy n="150" d="100"/>
        </p:scale>
        <p:origin x="1290" y="12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D. Palenzuela" userId="27216d6f-a712-48da-bcb2-613e4bc945ac" providerId="ADAL" clId="{16736750-74B4-184C-AACF-97E7E4B9FAA6}"/>
    <pc:docChg chg="undo custSel addSld delSld modSld sldOrd modMainMaster">
      <pc:chgData name="Ronnel D. Palenzuela" userId="27216d6f-a712-48da-bcb2-613e4bc945ac" providerId="ADAL" clId="{16736750-74B4-184C-AACF-97E7E4B9FAA6}" dt="2024-08-13T03:37:12.131" v="3508" actId="207"/>
      <pc:docMkLst>
        <pc:docMk/>
      </pc:docMkLst>
      <pc:sldChg chg="modSp mod">
        <pc:chgData name="Ronnel D. Palenzuela" userId="27216d6f-a712-48da-bcb2-613e4bc945ac" providerId="ADAL" clId="{16736750-74B4-184C-AACF-97E7E4B9FAA6}" dt="2024-08-11T23:14:10.328" v="2625" actId="20577"/>
        <pc:sldMkLst>
          <pc:docMk/>
          <pc:sldMk cId="3455369248" sldId="257"/>
        </pc:sldMkLst>
        <pc:spChg chg="mod">
          <ac:chgData name="Ronnel D. Palenzuela" userId="27216d6f-a712-48da-bcb2-613e4bc945ac" providerId="ADAL" clId="{16736750-74B4-184C-AACF-97E7E4B9FAA6}" dt="2024-08-11T23:14:10.328" v="2625" actId="20577"/>
          <ac:spMkLst>
            <pc:docMk/>
            <pc:sldMk cId="3455369248" sldId="257"/>
            <ac:spMk id="3" creationId="{55CA8846-F5F9-9E2F-7E86-4EDFA1AEFED2}"/>
          </ac:spMkLst>
        </pc:spChg>
      </pc:sldChg>
      <pc:sldChg chg="addSp delSp modSp del mod setBg modNotesTx">
        <pc:chgData name="Ronnel D. Palenzuela" userId="27216d6f-a712-48da-bcb2-613e4bc945ac" providerId="ADAL" clId="{16736750-74B4-184C-AACF-97E7E4B9FAA6}" dt="2024-08-11T06:16:40.205" v="363" actId="2696"/>
        <pc:sldMkLst>
          <pc:docMk/>
          <pc:sldMk cId="218736974" sldId="258"/>
        </pc:sldMkLst>
        <pc:spChg chg="mod">
          <ac:chgData name="Ronnel D. Palenzuela" userId="27216d6f-a712-48da-bcb2-613e4bc945ac" providerId="ADAL" clId="{16736750-74B4-184C-AACF-97E7E4B9FAA6}" dt="2024-08-11T06:16:07.116" v="348" actId="26606"/>
          <ac:spMkLst>
            <pc:docMk/>
            <pc:sldMk cId="218736974" sldId="258"/>
            <ac:spMk id="2" creationId="{1FD87645-D8E6-23DE-A822-448BF1054783}"/>
          </ac:spMkLst>
        </pc:spChg>
        <pc:spChg chg="mod">
          <ac:chgData name="Ronnel D. Palenzuela" userId="27216d6f-a712-48da-bcb2-613e4bc945ac" providerId="ADAL" clId="{16736750-74B4-184C-AACF-97E7E4B9FAA6}" dt="2024-08-11T06:16:25.529" v="353" actId="21"/>
          <ac:spMkLst>
            <pc:docMk/>
            <pc:sldMk cId="218736974" sldId="258"/>
            <ac:spMk id="3" creationId="{F9E9654B-D8E5-22CA-371A-57FADD13842B}"/>
          </ac:spMkLst>
        </pc:spChg>
        <pc:spChg chg="add del">
          <ac:chgData name="Ronnel D. Palenzuela" userId="27216d6f-a712-48da-bcb2-613e4bc945ac" providerId="ADAL" clId="{16736750-74B4-184C-AACF-97E7E4B9FAA6}" dt="2024-08-11T06:16:07.116" v="348" actId="26606"/>
          <ac:spMkLst>
            <pc:docMk/>
            <pc:sldMk cId="218736974" sldId="258"/>
            <ac:spMk id="9" creationId="{04812C46-200A-4DEB-A05E-3ED6C68C2387}"/>
          </ac:spMkLst>
        </pc:spChg>
        <pc:spChg chg="add del">
          <ac:chgData name="Ronnel D. Palenzuela" userId="27216d6f-a712-48da-bcb2-613e4bc945ac" providerId="ADAL" clId="{16736750-74B4-184C-AACF-97E7E4B9FAA6}" dt="2024-08-11T06:16:07.116" v="348" actId="26606"/>
          <ac:spMkLst>
            <pc:docMk/>
            <pc:sldMk cId="218736974" sldId="258"/>
            <ac:spMk id="11" creationId="{D1EA859B-E555-4109-94F3-6700E046E008}"/>
          </ac:spMkLst>
        </pc:spChg>
        <pc:picChg chg="add del mod ord">
          <ac:chgData name="Ronnel D. Palenzuela" userId="27216d6f-a712-48da-bcb2-613e4bc945ac" providerId="ADAL" clId="{16736750-74B4-184C-AACF-97E7E4B9FAA6}" dt="2024-08-11T06:16:38.323" v="362" actId="21"/>
          <ac:picMkLst>
            <pc:docMk/>
            <pc:sldMk cId="218736974" sldId="258"/>
            <ac:picMk id="4" creationId="{98D0E626-B0C1-BC0F-8BBE-013B7E7B3AA6}"/>
          </ac:picMkLst>
        </pc:picChg>
      </pc:sldChg>
      <pc:sldChg chg="addSp delSp modSp mod modNotesTx">
        <pc:chgData name="Ronnel D. Palenzuela" userId="27216d6f-a712-48da-bcb2-613e4bc945ac" providerId="ADAL" clId="{16736750-74B4-184C-AACF-97E7E4B9FAA6}" dt="2024-08-11T12:37:53.539" v="2618" actId="20577"/>
        <pc:sldMkLst>
          <pc:docMk/>
          <pc:sldMk cId="3256538018" sldId="259"/>
        </pc:sldMkLst>
        <pc:spChg chg="mod">
          <ac:chgData name="Ronnel D. Palenzuela" userId="27216d6f-a712-48da-bcb2-613e4bc945ac" providerId="ADAL" clId="{16736750-74B4-184C-AACF-97E7E4B9FAA6}" dt="2024-08-11T06:18:47.941" v="388" actId="14100"/>
          <ac:spMkLst>
            <pc:docMk/>
            <pc:sldMk cId="3256538018" sldId="259"/>
            <ac:spMk id="2" creationId="{1FD87645-D8E6-23DE-A822-448BF1054783}"/>
          </ac:spMkLst>
        </pc:spChg>
        <pc:spChg chg="mod">
          <ac:chgData name="Ronnel D. Palenzuela" userId="27216d6f-a712-48da-bcb2-613e4bc945ac" providerId="ADAL" clId="{16736750-74B4-184C-AACF-97E7E4B9FAA6}" dt="2024-08-11T12:37:53.539" v="2618" actId="20577"/>
          <ac:spMkLst>
            <pc:docMk/>
            <pc:sldMk cId="3256538018" sldId="259"/>
            <ac:spMk id="3" creationId="{F9E9654B-D8E5-22CA-371A-57FADD13842B}"/>
          </ac:spMkLst>
        </pc:spChg>
        <pc:picChg chg="add mod">
          <ac:chgData name="Ronnel D. Palenzuela" userId="27216d6f-a712-48da-bcb2-613e4bc945ac" providerId="ADAL" clId="{16736750-74B4-184C-AACF-97E7E4B9FAA6}" dt="2024-08-11T06:21:54.031" v="403" actId="1076"/>
          <ac:picMkLst>
            <pc:docMk/>
            <pc:sldMk cId="3256538018" sldId="259"/>
            <ac:picMk id="4" creationId="{E700435F-1E7A-3EEC-4AA8-86923D600596}"/>
          </ac:picMkLst>
        </pc:picChg>
        <pc:picChg chg="del">
          <ac:chgData name="Ronnel D. Palenzuela" userId="27216d6f-a712-48da-bcb2-613e4bc945ac" providerId="ADAL" clId="{16736750-74B4-184C-AACF-97E7E4B9FAA6}" dt="2024-08-11T06:16:36.656" v="361" actId="478"/>
          <ac:picMkLst>
            <pc:docMk/>
            <pc:sldMk cId="3256538018" sldId="259"/>
            <ac:picMk id="5" creationId="{D3CE80CF-7820-04DC-00A6-061A45338617}"/>
          </ac:picMkLst>
        </pc:picChg>
        <pc:picChg chg="del">
          <ac:chgData name="Ronnel D. Palenzuela" userId="27216d6f-a712-48da-bcb2-613e4bc945ac" providerId="ADAL" clId="{16736750-74B4-184C-AACF-97E7E4B9FAA6}" dt="2024-08-11T06:16:36.656" v="361" actId="478"/>
          <ac:picMkLst>
            <pc:docMk/>
            <pc:sldMk cId="3256538018" sldId="259"/>
            <ac:picMk id="6" creationId="{105319CD-EE8D-3939-D407-76A3761FCAFE}"/>
          </ac:picMkLst>
        </pc:picChg>
        <pc:picChg chg="del">
          <ac:chgData name="Ronnel D. Palenzuela" userId="27216d6f-a712-48da-bcb2-613e4bc945ac" providerId="ADAL" clId="{16736750-74B4-184C-AACF-97E7E4B9FAA6}" dt="2024-08-11T06:16:36.656" v="361" actId="478"/>
          <ac:picMkLst>
            <pc:docMk/>
            <pc:sldMk cId="3256538018" sldId="259"/>
            <ac:picMk id="7" creationId="{763F4613-1B0F-8B43-1A32-113F3480FFDD}"/>
          </ac:picMkLst>
        </pc:picChg>
        <pc:picChg chg="del">
          <ac:chgData name="Ronnel D. Palenzuela" userId="27216d6f-a712-48da-bcb2-613e4bc945ac" providerId="ADAL" clId="{16736750-74B4-184C-AACF-97E7E4B9FAA6}" dt="2024-08-11T06:16:36.656" v="361" actId="478"/>
          <ac:picMkLst>
            <pc:docMk/>
            <pc:sldMk cId="3256538018" sldId="259"/>
            <ac:picMk id="8" creationId="{3F65A7A7-479E-10AB-F526-C7D8854988BE}"/>
          </ac:picMkLst>
        </pc:picChg>
        <pc:picChg chg="add mod">
          <ac:chgData name="Ronnel D. Palenzuela" userId="27216d6f-a712-48da-bcb2-613e4bc945ac" providerId="ADAL" clId="{16736750-74B4-184C-AACF-97E7E4B9FAA6}" dt="2024-08-11T06:21:54.464" v="404" actId="1076"/>
          <ac:picMkLst>
            <pc:docMk/>
            <pc:sldMk cId="3256538018" sldId="259"/>
            <ac:picMk id="9" creationId="{5039F99A-C68C-0B5B-1A0E-5505DF7E762C}"/>
          </ac:picMkLst>
        </pc:picChg>
      </pc:sldChg>
      <pc:sldChg chg="del modNotesTx">
        <pc:chgData name="Ronnel D. Palenzuela" userId="27216d6f-a712-48da-bcb2-613e4bc945ac" providerId="ADAL" clId="{16736750-74B4-184C-AACF-97E7E4B9FAA6}" dt="2024-08-11T06:22:16.116" v="405" actId="2696"/>
        <pc:sldMkLst>
          <pc:docMk/>
          <pc:sldMk cId="606913761" sldId="260"/>
        </pc:sldMkLst>
      </pc:sldChg>
      <pc:sldChg chg="del">
        <pc:chgData name="Ronnel D. Palenzuela" userId="27216d6f-a712-48da-bcb2-613e4bc945ac" providerId="ADAL" clId="{16736750-74B4-184C-AACF-97E7E4B9FAA6}" dt="2024-08-11T06:22:16.124" v="406" actId="2696"/>
        <pc:sldMkLst>
          <pc:docMk/>
          <pc:sldMk cId="285302475" sldId="261"/>
        </pc:sldMkLst>
      </pc:sldChg>
      <pc:sldChg chg="del modNotesTx">
        <pc:chgData name="Ronnel D. Palenzuela" userId="27216d6f-a712-48da-bcb2-613e4bc945ac" providerId="ADAL" clId="{16736750-74B4-184C-AACF-97E7E4B9FAA6}" dt="2024-08-11T09:23:38.794" v="1383" actId="2696"/>
        <pc:sldMkLst>
          <pc:docMk/>
          <pc:sldMk cId="1633078811" sldId="262"/>
        </pc:sldMkLst>
      </pc:sldChg>
      <pc:sldChg chg="addSp delSp modSp mod ord setBg modNotesTx">
        <pc:chgData name="Ronnel D. Palenzuela" userId="27216d6f-a712-48da-bcb2-613e4bc945ac" providerId="ADAL" clId="{16736750-74B4-184C-AACF-97E7E4B9FAA6}" dt="2024-08-11T07:26:40.554" v="869" actId="20577"/>
        <pc:sldMkLst>
          <pc:docMk/>
          <pc:sldMk cId="3611571112" sldId="263"/>
        </pc:sldMkLst>
        <pc:spChg chg="mod">
          <ac:chgData name="Ronnel D. Palenzuela" userId="27216d6f-a712-48da-bcb2-613e4bc945ac" providerId="ADAL" clId="{16736750-74B4-184C-AACF-97E7E4B9FAA6}" dt="2024-08-11T07:26:40.554" v="869" actId="20577"/>
          <ac:spMkLst>
            <pc:docMk/>
            <pc:sldMk cId="3611571112" sldId="263"/>
            <ac:spMk id="2" creationId="{4B9DC0FD-E73C-26A6-891F-61B461076958}"/>
          </ac:spMkLst>
        </pc:spChg>
        <pc:spChg chg="del mod">
          <ac:chgData name="Ronnel D. Palenzuela" userId="27216d6f-a712-48da-bcb2-613e4bc945ac" providerId="ADAL" clId="{16736750-74B4-184C-AACF-97E7E4B9FAA6}" dt="2024-08-11T05:58:13.516" v="174" actId="478"/>
          <ac:spMkLst>
            <pc:docMk/>
            <pc:sldMk cId="3611571112" sldId="263"/>
            <ac:spMk id="3" creationId="{55CA8846-F5F9-9E2F-7E86-4EDFA1AEFED2}"/>
          </ac:spMkLst>
        </pc:spChg>
        <pc:spChg chg="add del">
          <ac:chgData name="Ronnel D. Palenzuela" userId="27216d6f-a712-48da-bcb2-613e4bc945ac" providerId="ADAL" clId="{16736750-74B4-184C-AACF-97E7E4B9FAA6}" dt="2024-08-11T06:07:07.454" v="259" actId="26606"/>
          <ac:spMkLst>
            <pc:docMk/>
            <pc:sldMk cId="3611571112" sldId="263"/>
            <ac:spMk id="9" creationId="{0DBF1ABE-8590-450D-BB49-BDDCCF3EEA9E}"/>
          </ac:spMkLst>
        </pc:spChg>
        <pc:spChg chg="add del">
          <ac:chgData name="Ronnel D. Palenzuela" userId="27216d6f-a712-48da-bcb2-613e4bc945ac" providerId="ADAL" clId="{16736750-74B4-184C-AACF-97E7E4B9FAA6}" dt="2024-08-11T06:07:07.454" v="259" actId="26606"/>
          <ac:spMkLst>
            <pc:docMk/>
            <pc:sldMk cId="3611571112" sldId="263"/>
            <ac:spMk id="11" creationId="{18D32C3D-8F76-4E99-BE56-0836CC38CC84}"/>
          </ac:spMkLst>
        </pc:spChg>
        <pc:spChg chg="add del">
          <ac:chgData name="Ronnel D. Palenzuela" userId="27216d6f-a712-48da-bcb2-613e4bc945ac" providerId="ADAL" clId="{16736750-74B4-184C-AACF-97E7E4B9FAA6}" dt="2024-08-11T06:07:07.454" v="259" actId="26606"/>
          <ac:spMkLst>
            <pc:docMk/>
            <pc:sldMk cId="3611571112" sldId="263"/>
            <ac:spMk id="13" creationId="{70766076-46F5-42D5-A773-2B3BEF2B8B74}"/>
          </ac:spMkLst>
        </pc:spChg>
        <pc:spChg chg="add del">
          <ac:chgData name="Ronnel D. Palenzuela" userId="27216d6f-a712-48da-bcb2-613e4bc945ac" providerId="ADAL" clId="{16736750-74B4-184C-AACF-97E7E4B9FAA6}" dt="2024-08-11T06:07:07.454" v="259" actId="26606"/>
          <ac:spMkLst>
            <pc:docMk/>
            <pc:sldMk cId="3611571112" sldId="263"/>
            <ac:spMk id="15" creationId="{CB7B90D9-1EC2-4A12-B24A-342C1BCA2FA1}"/>
          </ac:spMkLst>
        </pc:spChg>
        <pc:picChg chg="add del mod">
          <ac:chgData name="Ronnel D. Palenzuela" userId="27216d6f-a712-48da-bcb2-613e4bc945ac" providerId="ADAL" clId="{16736750-74B4-184C-AACF-97E7E4B9FAA6}" dt="2024-08-11T06:09:13.684" v="283" actId="478"/>
          <ac:picMkLst>
            <pc:docMk/>
            <pc:sldMk cId="3611571112" sldId="263"/>
            <ac:picMk id="4" creationId="{C459ACEE-C018-E6AA-F0E7-E4078174E3AF}"/>
          </ac:picMkLst>
        </pc:picChg>
      </pc:sldChg>
      <pc:sldChg chg="modSp mod">
        <pc:chgData name="Ronnel D. Palenzuela" userId="27216d6f-a712-48da-bcb2-613e4bc945ac" providerId="ADAL" clId="{16736750-74B4-184C-AACF-97E7E4B9FAA6}" dt="2024-08-11T05:45:49.289" v="62" actId="207"/>
        <pc:sldMkLst>
          <pc:docMk/>
          <pc:sldMk cId="261940385" sldId="264"/>
        </pc:sldMkLst>
        <pc:spChg chg="mod">
          <ac:chgData name="Ronnel D. Palenzuela" userId="27216d6f-a712-48da-bcb2-613e4bc945ac" providerId="ADAL" clId="{16736750-74B4-184C-AACF-97E7E4B9FAA6}" dt="2024-08-11T05:45:49.289" v="62" actId="207"/>
          <ac:spMkLst>
            <pc:docMk/>
            <pc:sldMk cId="261940385" sldId="264"/>
            <ac:spMk id="3" creationId="{A8B75234-3FB1-B597-DF46-CD5827D3C5AF}"/>
          </ac:spMkLst>
        </pc:spChg>
      </pc:sldChg>
      <pc:sldChg chg="addSp delSp modSp add mod modNotesTx">
        <pc:chgData name="Ronnel D. Palenzuela" userId="27216d6f-a712-48da-bcb2-613e4bc945ac" providerId="ADAL" clId="{16736750-74B4-184C-AACF-97E7E4B9FAA6}" dt="2024-08-11T06:53:23.498" v="651" actId="20577"/>
        <pc:sldMkLst>
          <pc:docMk/>
          <pc:sldMk cId="538568147" sldId="265"/>
        </pc:sldMkLst>
        <pc:spChg chg="mod">
          <ac:chgData name="Ronnel D. Palenzuela" userId="27216d6f-a712-48da-bcb2-613e4bc945ac" providerId="ADAL" clId="{16736750-74B4-184C-AACF-97E7E4B9FAA6}" dt="2024-08-11T06:24:33.995" v="426" actId="20577"/>
          <ac:spMkLst>
            <pc:docMk/>
            <pc:sldMk cId="538568147" sldId="265"/>
            <ac:spMk id="2" creationId="{1FD87645-D8E6-23DE-A822-448BF1054783}"/>
          </ac:spMkLst>
        </pc:spChg>
        <pc:spChg chg="mod">
          <ac:chgData name="Ronnel D. Palenzuela" userId="27216d6f-a712-48da-bcb2-613e4bc945ac" providerId="ADAL" clId="{16736750-74B4-184C-AACF-97E7E4B9FAA6}" dt="2024-08-11T06:53:05.724" v="648" actId="207"/>
          <ac:spMkLst>
            <pc:docMk/>
            <pc:sldMk cId="538568147" sldId="265"/>
            <ac:spMk id="3" creationId="{F9E9654B-D8E5-22CA-371A-57FADD13842B}"/>
          </ac:spMkLst>
        </pc:spChg>
        <pc:spChg chg="add del mod">
          <ac:chgData name="Ronnel D. Palenzuela" userId="27216d6f-a712-48da-bcb2-613e4bc945ac" providerId="ADAL" clId="{16736750-74B4-184C-AACF-97E7E4B9FAA6}" dt="2024-08-11T06:53:08.656" v="650" actId="478"/>
          <ac:spMkLst>
            <pc:docMk/>
            <pc:sldMk cId="538568147" sldId="265"/>
            <ac:spMk id="11" creationId="{2E179526-39F5-A7F9-BE56-7FA6A5CD0F1A}"/>
          </ac:spMkLst>
        </pc:spChg>
        <pc:picChg chg="del">
          <ac:chgData name="Ronnel D. Palenzuela" userId="27216d6f-a712-48da-bcb2-613e4bc945ac" providerId="ADAL" clId="{16736750-74B4-184C-AACF-97E7E4B9FAA6}" dt="2024-08-11T06:28:11.603" v="470" actId="478"/>
          <ac:picMkLst>
            <pc:docMk/>
            <pc:sldMk cId="538568147" sldId="265"/>
            <ac:picMk id="4" creationId="{E700435F-1E7A-3EEC-4AA8-86923D600596}"/>
          </ac:picMkLst>
        </pc:picChg>
        <pc:picChg chg="add del mod">
          <ac:chgData name="Ronnel D. Palenzuela" userId="27216d6f-a712-48da-bcb2-613e4bc945ac" providerId="ADAL" clId="{16736750-74B4-184C-AACF-97E7E4B9FAA6}" dt="2024-08-11T06:29:57.039" v="479" actId="478"/>
          <ac:picMkLst>
            <pc:docMk/>
            <pc:sldMk cId="538568147" sldId="265"/>
            <ac:picMk id="5" creationId="{6120C7BE-6D16-542F-8D12-5F374110B259}"/>
          </ac:picMkLst>
        </pc:picChg>
        <pc:picChg chg="add mod">
          <ac:chgData name="Ronnel D. Palenzuela" userId="27216d6f-a712-48da-bcb2-613e4bc945ac" providerId="ADAL" clId="{16736750-74B4-184C-AACF-97E7E4B9FAA6}" dt="2024-08-11T06:37:15.786" v="541" actId="1076"/>
          <ac:picMkLst>
            <pc:docMk/>
            <pc:sldMk cId="538568147" sldId="265"/>
            <ac:picMk id="6" creationId="{E6F66661-8045-D9A5-7A22-9C32CFDC9130}"/>
          </ac:picMkLst>
        </pc:picChg>
        <pc:picChg chg="add mod">
          <ac:chgData name="Ronnel D. Palenzuela" userId="27216d6f-a712-48da-bcb2-613e4bc945ac" providerId="ADAL" clId="{16736750-74B4-184C-AACF-97E7E4B9FAA6}" dt="2024-08-11T06:38:05.418" v="564" actId="1076"/>
          <ac:picMkLst>
            <pc:docMk/>
            <pc:sldMk cId="538568147" sldId="265"/>
            <ac:picMk id="7" creationId="{034B6557-36A5-121F-76C7-3EA4B37D7CFA}"/>
          </ac:picMkLst>
        </pc:picChg>
        <pc:picChg chg="add mod">
          <ac:chgData name="Ronnel D. Palenzuela" userId="27216d6f-a712-48da-bcb2-613e4bc945ac" providerId="ADAL" clId="{16736750-74B4-184C-AACF-97E7E4B9FAA6}" dt="2024-08-11T06:38:07.200" v="565" actId="1076"/>
          <ac:picMkLst>
            <pc:docMk/>
            <pc:sldMk cId="538568147" sldId="265"/>
            <ac:picMk id="8" creationId="{1FB21C6D-D0A1-8AEB-319B-0296807954C0}"/>
          </ac:picMkLst>
        </pc:picChg>
        <pc:picChg chg="del">
          <ac:chgData name="Ronnel D. Palenzuela" userId="27216d6f-a712-48da-bcb2-613e4bc945ac" providerId="ADAL" clId="{16736750-74B4-184C-AACF-97E7E4B9FAA6}" dt="2024-08-11T06:28:10.344" v="469" actId="478"/>
          <ac:picMkLst>
            <pc:docMk/>
            <pc:sldMk cId="538568147" sldId="265"/>
            <ac:picMk id="9" creationId="{5039F99A-C68C-0B5B-1A0E-5505DF7E762C}"/>
          </ac:picMkLst>
        </pc:picChg>
        <pc:picChg chg="add mod">
          <ac:chgData name="Ronnel D. Palenzuela" userId="27216d6f-a712-48da-bcb2-613e4bc945ac" providerId="ADAL" clId="{16736750-74B4-184C-AACF-97E7E4B9FAA6}" dt="2024-08-11T06:38:14.300" v="567" actId="1076"/>
          <ac:picMkLst>
            <pc:docMk/>
            <pc:sldMk cId="538568147" sldId="265"/>
            <ac:picMk id="10" creationId="{DA4EB7EF-513D-C40D-5DC5-6B39809CDC00}"/>
          </ac:picMkLst>
        </pc:picChg>
      </pc:sldChg>
      <pc:sldChg chg="addSp delSp modSp add mod modNotesTx">
        <pc:chgData name="Ronnel D. Palenzuela" userId="27216d6f-a712-48da-bcb2-613e4bc945ac" providerId="ADAL" clId="{16736750-74B4-184C-AACF-97E7E4B9FAA6}" dt="2024-08-11T07:02:04.499" v="710" actId="207"/>
        <pc:sldMkLst>
          <pc:docMk/>
          <pc:sldMk cId="3029220167" sldId="266"/>
        </pc:sldMkLst>
        <pc:spChg chg="mod">
          <ac:chgData name="Ronnel D. Palenzuela" userId="27216d6f-a712-48da-bcb2-613e4bc945ac" providerId="ADAL" clId="{16736750-74B4-184C-AACF-97E7E4B9FAA6}" dt="2024-08-11T06:42:43.526" v="580"/>
          <ac:spMkLst>
            <pc:docMk/>
            <pc:sldMk cId="3029220167" sldId="266"/>
            <ac:spMk id="2" creationId="{1FD87645-D8E6-23DE-A822-448BF1054783}"/>
          </ac:spMkLst>
        </pc:spChg>
        <pc:spChg chg="mod">
          <ac:chgData name="Ronnel D. Palenzuela" userId="27216d6f-a712-48da-bcb2-613e4bc945ac" providerId="ADAL" clId="{16736750-74B4-184C-AACF-97E7E4B9FAA6}" dt="2024-08-11T07:02:04.499" v="710" actId="207"/>
          <ac:spMkLst>
            <pc:docMk/>
            <pc:sldMk cId="3029220167" sldId="266"/>
            <ac:spMk id="3" creationId="{F9E9654B-D8E5-22CA-371A-57FADD13842B}"/>
          </ac:spMkLst>
        </pc:spChg>
        <pc:picChg chg="add mod">
          <ac:chgData name="Ronnel D. Palenzuela" userId="27216d6f-a712-48da-bcb2-613e4bc945ac" providerId="ADAL" clId="{16736750-74B4-184C-AACF-97E7E4B9FAA6}" dt="2024-08-11T06:50:04.050" v="627" actId="1076"/>
          <ac:picMkLst>
            <pc:docMk/>
            <pc:sldMk cId="3029220167" sldId="266"/>
            <ac:picMk id="4" creationId="{976997AD-2D0B-ADA0-F7E4-E6B598F2CBB8}"/>
          </ac:picMkLst>
        </pc:picChg>
        <pc:picChg chg="add mod">
          <ac:chgData name="Ronnel D. Palenzuela" userId="27216d6f-a712-48da-bcb2-613e4bc945ac" providerId="ADAL" clId="{16736750-74B4-184C-AACF-97E7E4B9FAA6}" dt="2024-08-11T06:50:05.208" v="628" actId="1076"/>
          <ac:picMkLst>
            <pc:docMk/>
            <pc:sldMk cId="3029220167" sldId="266"/>
            <ac:picMk id="5" creationId="{543B0815-1AAB-9A0C-012F-1501ED91F33D}"/>
          </ac:picMkLst>
        </pc:picChg>
        <pc:picChg chg="del">
          <ac:chgData name="Ronnel D. Palenzuela" userId="27216d6f-a712-48da-bcb2-613e4bc945ac" providerId="ADAL" clId="{16736750-74B4-184C-AACF-97E7E4B9FAA6}" dt="2024-08-11T06:42:45.638" v="581" actId="478"/>
          <ac:picMkLst>
            <pc:docMk/>
            <pc:sldMk cId="3029220167" sldId="266"/>
            <ac:picMk id="6" creationId="{E6F66661-8045-D9A5-7A22-9C32CFDC9130}"/>
          </ac:picMkLst>
        </pc:picChg>
        <pc:picChg chg="del">
          <ac:chgData name="Ronnel D. Palenzuela" userId="27216d6f-a712-48da-bcb2-613e4bc945ac" providerId="ADAL" clId="{16736750-74B4-184C-AACF-97E7E4B9FAA6}" dt="2024-08-11T06:42:46.348" v="583" actId="478"/>
          <ac:picMkLst>
            <pc:docMk/>
            <pc:sldMk cId="3029220167" sldId="266"/>
            <ac:picMk id="7" creationId="{034B6557-36A5-121F-76C7-3EA4B37D7CFA}"/>
          </ac:picMkLst>
        </pc:picChg>
        <pc:picChg chg="del">
          <ac:chgData name="Ronnel D. Palenzuela" userId="27216d6f-a712-48da-bcb2-613e4bc945ac" providerId="ADAL" clId="{16736750-74B4-184C-AACF-97E7E4B9FAA6}" dt="2024-08-11T06:42:46.099" v="582" actId="478"/>
          <ac:picMkLst>
            <pc:docMk/>
            <pc:sldMk cId="3029220167" sldId="266"/>
            <ac:picMk id="8" creationId="{1FB21C6D-D0A1-8AEB-319B-0296807954C0}"/>
          </ac:picMkLst>
        </pc:picChg>
        <pc:picChg chg="del">
          <ac:chgData name="Ronnel D. Palenzuela" userId="27216d6f-a712-48da-bcb2-613e4bc945ac" providerId="ADAL" clId="{16736750-74B4-184C-AACF-97E7E4B9FAA6}" dt="2024-08-11T06:42:47.223" v="584" actId="478"/>
          <ac:picMkLst>
            <pc:docMk/>
            <pc:sldMk cId="3029220167" sldId="266"/>
            <ac:picMk id="10" creationId="{DA4EB7EF-513D-C40D-5DC5-6B39809CDC00}"/>
          </ac:picMkLst>
        </pc:picChg>
      </pc:sldChg>
      <pc:sldChg chg="addSp delSp modSp add mod modNotesTx">
        <pc:chgData name="Ronnel D. Palenzuela" userId="27216d6f-a712-48da-bcb2-613e4bc945ac" providerId="ADAL" clId="{16736750-74B4-184C-AACF-97E7E4B9FAA6}" dt="2024-08-11T06:58:25.859" v="689" actId="1076"/>
        <pc:sldMkLst>
          <pc:docMk/>
          <pc:sldMk cId="3285671655" sldId="267"/>
        </pc:sldMkLst>
        <pc:spChg chg="mod">
          <ac:chgData name="Ronnel D. Palenzuela" userId="27216d6f-a712-48da-bcb2-613e4bc945ac" providerId="ADAL" clId="{16736750-74B4-184C-AACF-97E7E4B9FAA6}" dt="2024-08-11T06:51:36.841" v="633"/>
          <ac:spMkLst>
            <pc:docMk/>
            <pc:sldMk cId="3285671655" sldId="267"/>
            <ac:spMk id="2" creationId="{1FD87645-D8E6-23DE-A822-448BF1054783}"/>
          </ac:spMkLst>
        </pc:spChg>
        <pc:spChg chg="mod">
          <ac:chgData name="Ronnel D. Palenzuela" userId="27216d6f-a712-48da-bcb2-613e4bc945ac" providerId="ADAL" clId="{16736750-74B4-184C-AACF-97E7E4B9FAA6}" dt="2024-08-11T06:55:05.721" v="666" actId="207"/>
          <ac:spMkLst>
            <pc:docMk/>
            <pc:sldMk cId="3285671655" sldId="267"/>
            <ac:spMk id="3" creationId="{F9E9654B-D8E5-22CA-371A-57FADD13842B}"/>
          </ac:spMkLst>
        </pc:spChg>
        <pc:spChg chg="add del">
          <ac:chgData name="Ronnel D. Palenzuela" userId="27216d6f-a712-48da-bcb2-613e4bc945ac" providerId="ADAL" clId="{16736750-74B4-184C-AACF-97E7E4B9FAA6}" dt="2024-08-11T06:56:21.472" v="668" actId="22"/>
          <ac:spMkLst>
            <pc:docMk/>
            <pc:sldMk cId="3285671655" sldId="267"/>
            <ac:spMk id="7" creationId="{596F8A18-C394-6B31-5658-595AADFFEFA2}"/>
          </ac:spMkLst>
        </pc:spChg>
        <pc:picChg chg="del">
          <ac:chgData name="Ronnel D. Palenzuela" userId="27216d6f-a712-48da-bcb2-613e4bc945ac" providerId="ADAL" clId="{16736750-74B4-184C-AACF-97E7E4B9FAA6}" dt="2024-08-11T06:51:38.803" v="634" actId="478"/>
          <ac:picMkLst>
            <pc:docMk/>
            <pc:sldMk cId="3285671655" sldId="267"/>
            <ac:picMk id="4" creationId="{976997AD-2D0B-ADA0-F7E4-E6B598F2CBB8}"/>
          </ac:picMkLst>
        </pc:picChg>
        <pc:picChg chg="del">
          <ac:chgData name="Ronnel D. Palenzuela" userId="27216d6f-a712-48da-bcb2-613e4bc945ac" providerId="ADAL" clId="{16736750-74B4-184C-AACF-97E7E4B9FAA6}" dt="2024-08-11T06:51:39.955" v="635" actId="478"/>
          <ac:picMkLst>
            <pc:docMk/>
            <pc:sldMk cId="3285671655" sldId="267"/>
            <ac:picMk id="5" creationId="{543B0815-1AAB-9A0C-012F-1501ED91F33D}"/>
          </ac:picMkLst>
        </pc:picChg>
        <pc:picChg chg="add mod">
          <ac:chgData name="Ronnel D. Palenzuela" userId="27216d6f-a712-48da-bcb2-613e4bc945ac" providerId="ADAL" clId="{16736750-74B4-184C-AACF-97E7E4B9FAA6}" dt="2024-08-11T06:57:04.182" v="677" actId="1076"/>
          <ac:picMkLst>
            <pc:docMk/>
            <pc:sldMk cId="3285671655" sldId="267"/>
            <ac:picMk id="8" creationId="{35691684-4C7D-7C51-9845-5864FCF62DB6}"/>
          </ac:picMkLst>
        </pc:picChg>
        <pc:picChg chg="add mod">
          <ac:chgData name="Ronnel D. Palenzuela" userId="27216d6f-a712-48da-bcb2-613e4bc945ac" providerId="ADAL" clId="{16736750-74B4-184C-AACF-97E7E4B9FAA6}" dt="2024-08-11T06:58:22.395" v="688" actId="1076"/>
          <ac:picMkLst>
            <pc:docMk/>
            <pc:sldMk cId="3285671655" sldId="267"/>
            <ac:picMk id="9" creationId="{F54E6630-57D0-5DF2-6976-D72FAC436DA6}"/>
          </ac:picMkLst>
        </pc:picChg>
        <pc:picChg chg="add mod">
          <ac:chgData name="Ronnel D. Palenzuela" userId="27216d6f-a712-48da-bcb2-613e4bc945ac" providerId="ADAL" clId="{16736750-74B4-184C-AACF-97E7E4B9FAA6}" dt="2024-08-11T06:58:25.859" v="689" actId="1076"/>
          <ac:picMkLst>
            <pc:docMk/>
            <pc:sldMk cId="3285671655" sldId="267"/>
            <ac:picMk id="10" creationId="{13055B59-E94F-ADE5-68C0-75FBEF4CB412}"/>
          </ac:picMkLst>
        </pc:picChg>
      </pc:sldChg>
      <pc:sldChg chg="addSp delSp modSp add mod modNotesTx">
        <pc:chgData name="Ronnel D. Palenzuela" userId="27216d6f-a712-48da-bcb2-613e4bc945ac" providerId="ADAL" clId="{16736750-74B4-184C-AACF-97E7E4B9FAA6}" dt="2024-08-11T07:12:26.720" v="817" actId="20577"/>
        <pc:sldMkLst>
          <pc:docMk/>
          <pc:sldMk cId="1637530094" sldId="268"/>
        </pc:sldMkLst>
        <pc:spChg chg="mod">
          <ac:chgData name="Ronnel D. Palenzuela" userId="27216d6f-a712-48da-bcb2-613e4bc945ac" providerId="ADAL" clId="{16736750-74B4-184C-AACF-97E7E4B9FAA6}" dt="2024-08-11T07:00:32.200" v="691"/>
          <ac:spMkLst>
            <pc:docMk/>
            <pc:sldMk cId="1637530094" sldId="268"/>
            <ac:spMk id="2" creationId="{1FD87645-D8E6-23DE-A822-448BF1054783}"/>
          </ac:spMkLst>
        </pc:spChg>
        <pc:spChg chg="mod">
          <ac:chgData name="Ronnel D. Palenzuela" userId="27216d6f-a712-48da-bcb2-613e4bc945ac" providerId="ADAL" clId="{16736750-74B4-184C-AACF-97E7E4B9FAA6}" dt="2024-08-11T07:06:36.137" v="780" actId="207"/>
          <ac:spMkLst>
            <pc:docMk/>
            <pc:sldMk cId="1637530094" sldId="268"/>
            <ac:spMk id="3" creationId="{F9E9654B-D8E5-22CA-371A-57FADD13842B}"/>
          </ac:spMkLst>
        </pc:spChg>
        <pc:picChg chg="add mod">
          <ac:chgData name="Ronnel D. Palenzuela" userId="27216d6f-a712-48da-bcb2-613e4bc945ac" providerId="ADAL" clId="{16736750-74B4-184C-AACF-97E7E4B9FAA6}" dt="2024-08-11T07:11:16.031" v="804" actId="1076"/>
          <ac:picMkLst>
            <pc:docMk/>
            <pc:sldMk cId="1637530094" sldId="268"/>
            <ac:picMk id="4" creationId="{8DAC9A4B-5053-02D1-90FB-C7079F1A4364}"/>
          </ac:picMkLst>
        </pc:picChg>
        <pc:picChg chg="add mod">
          <ac:chgData name="Ronnel D. Palenzuela" userId="27216d6f-a712-48da-bcb2-613e4bc945ac" providerId="ADAL" clId="{16736750-74B4-184C-AACF-97E7E4B9FAA6}" dt="2024-08-11T07:11:22.625" v="808" actId="1076"/>
          <ac:picMkLst>
            <pc:docMk/>
            <pc:sldMk cId="1637530094" sldId="268"/>
            <ac:picMk id="5" creationId="{BBAB1D32-E234-CA12-BE46-CDECE16B2766}"/>
          </ac:picMkLst>
        </pc:picChg>
        <pc:picChg chg="add mod">
          <ac:chgData name="Ronnel D. Palenzuela" userId="27216d6f-a712-48da-bcb2-613e4bc945ac" providerId="ADAL" clId="{16736750-74B4-184C-AACF-97E7E4B9FAA6}" dt="2024-08-11T07:11:16.947" v="805" actId="1076"/>
          <ac:picMkLst>
            <pc:docMk/>
            <pc:sldMk cId="1637530094" sldId="268"/>
            <ac:picMk id="6" creationId="{A1B4DA84-5E5D-50EE-1E64-F68500316F28}"/>
          </ac:picMkLst>
        </pc:picChg>
        <pc:picChg chg="del">
          <ac:chgData name="Ronnel D. Palenzuela" userId="27216d6f-a712-48da-bcb2-613e4bc945ac" providerId="ADAL" clId="{16736750-74B4-184C-AACF-97E7E4B9FAA6}" dt="2024-08-11T07:00:35.202" v="692" actId="478"/>
          <ac:picMkLst>
            <pc:docMk/>
            <pc:sldMk cId="1637530094" sldId="268"/>
            <ac:picMk id="8" creationId="{35691684-4C7D-7C51-9845-5864FCF62DB6}"/>
          </ac:picMkLst>
        </pc:picChg>
        <pc:picChg chg="del">
          <ac:chgData name="Ronnel D. Palenzuela" userId="27216d6f-a712-48da-bcb2-613e4bc945ac" providerId="ADAL" clId="{16736750-74B4-184C-AACF-97E7E4B9FAA6}" dt="2024-08-11T07:00:35.776" v="694" actId="478"/>
          <ac:picMkLst>
            <pc:docMk/>
            <pc:sldMk cId="1637530094" sldId="268"/>
            <ac:picMk id="9" creationId="{F54E6630-57D0-5DF2-6976-D72FAC436DA6}"/>
          </ac:picMkLst>
        </pc:picChg>
        <pc:picChg chg="del">
          <ac:chgData name="Ronnel D. Palenzuela" userId="27216d6f-a712-48da-bcb2-613e4bc945ac" providerId="ADAL" clId="{16736750-74B4-184C-AACF-97E7E4B9FAA6}" dt="2024-08-11T07:00:35.569" v="693" actId="478"/>
          <ac:picMkLst>
            <pc:docMk/>
            <pc:sldMk cId="1637530094" sldId="268"/>
            <ac:picMk id="10" creationId="{13055B59-E94F-ADE5-68C0-75FBEF4CB412}"/>
          </ac:picMkLst>
        </pc:picChg>
      </pc:sldChg>
      <pc:sldChg chg="addSp delSp modSp add mod modNotesTx">
        <pc:chgData name="Ronnel D. Palenzuela" userId="27216d6f-a712-48da-bcb2-613e4bc945ac" providerId="ADAL" clId="{16736750-74B4-184C-AACF-97E7E4B9FAA6}" dt="2024-08-11T07:44:59.535" v="983" actId="1076"/>
        <pc:sldMkLst>
          <pc:docMk/>
          <pc:sldMk cId="4018365145" sldId="269"/>
        </pc:sldMkLst>
        <pc:spChg chg="mod">
          <ac:chgData name="Ronnel D. Palenzuela" userId="27216d6f-a712-48da-bcb2-613e4bc945ac" providerId="ADAL" clId="{16736750-74B4-184C-AACF-97E7E4B9FAA6}" dt="2024-08-11T07:16:05.119" v="827"/>
          <ac:spMkLst>
            <pc:docMk/>
            <pc:sldMk cId="4018365145" sldId="269"/>
            <ac:spMk id="2" creationId="{1FD87645-D8E6-23DE-A822-448BF1054783}"/>
          </ac:spMkLst>
        </pc:spChg>
        <pc:spChg chg="mod">
          <ac:chgData name="Ronnel D. Palenzuela" userId="27216d6f-a712-48da-bcb2-613e4bc945ac" providerId="ADAL" clId="{16736750-74B4-184C-AACF-97E7E4B9FAA6}" dt="2024-08-11T07:35:30.083" v="915" actId="20577"/>
          <ac:spMkLst>
            <pc:docMk/>
            <pc:sldMk cId="4018365145" sldId="269"/>
            <ac:spMk id="3" creationId="{F9E9654B-D8E5-22CA-371A-57FADD13842B}"/>
          </ac:spMkLst>
        </pc:spChg>
        <pc:spChg chg="add del mod">
          <ac:chgData name="Ronnel D. Palenzuela" userId="27216d6f-a712-48da-bcb2-613e4bc945ac" providerId="ADAL" clId="{16736750-74B4-184C-AACF-97E7E4B9FAA6}" dt="2024-08-11T07:32:02.501" v="903" actId="478"/>
          <ac:spMkLst>
            <pc:docMk/>
            <pc:sldMk cId="4018365145" sldId="269"/>
            <ac:spMk id="10" creationId="{2210EC6B-E565-AE8A-6A22-E5A42BCDC8C6}"/>
          </ac:spMkLst>
        </pc:spChg>
        <pc:picChg chg="add del">
          <ac:chgData name="Ronnel D. Palenzuela" userId="27216d6f-a712-48da-bcb2-613e4bc945ac" providerId="ADAL" clId="{16736750-74B4-184C-AACF-97E7E4B9FAA6}" dt="2024-08-11T07:12:39.765" v="821" actId="478"/>
          <ac:picMkLst>
            <pc:docMk/>
            <pc:sldMk cId="4018365145" sldId="269"/>
            <ac:picMk id="4" creationId="{8DAC9A4B-5053-02D1-90FB-C7079F1A4364}"/>
          </ac:picMkLst>
        </pc:picChg>
        <pc:picChg chg="add del">
          <ac:chgData name="Ronnel D. Palenzuela" userId="27216d6f-a712-48da-bcb2-613e4bc945ac" providerId="ADAL" clId="{16736750-74B4-184C-AACF-97E7E4B9FAA6}" dt="2024-08-11T07:12:39.556" v="820" actId="478"/>
          <ac:picMkLst>
            <pc:docMk/>
            <pc:sldMk cId="4018365145" sldId="269"/>
            <ac:picMk id="5" creationId="{BBAB1D32-E234-CA12-BE46-CDECE16B2766}"/>
          </ac:picMkLst>
        </pc:picChg>
        <pc:picChg chg="add del">
          <ac:chgData name="Ronnel D. Palenzuela" userId="27216d6f-a712-48da-bcb2-613e4bc945ac" providerId="ADAL" clId="{16736750-74B4-184C-AACF-97E7E4B9FAA6}" dt="2024-08-11T07:12:39.082" v="819" actId="478"/>
          <ac:picMkLst>
            <pc:docMk/>
            <pc:sldMk cId="4018365145" sldId="269"/>
            <ac:picMk id="6" creationId="{A1B4DA84-5E5D-50EE-1E64-F68500316F28}"/>
          </ac:picMkLst>
        </pc:picChg>
        <pc:picChg chg="add del mod modCrop">
          <ac:chgData name="Ronnel D. Palenzuela" userId="27216d6f-a712-48da-bcb2-613e4bc945ac" providerId="ADAL" clId="{16736750-74B4-184C-AACF-97E7E4B9FAA6}" dt="2024-08-11T07:25:14.336" v="838" actId="478"/>
          <ac:picMkLst>
            <pc:docMk/>
            <pc:sldMk cId="4018365145" sldId="269"/>
            <ac:picMk id="7" creationId="{24E2E089-CDE5-B152-E63B-AF3B2C77DA83}"/>
          </ac:picMkLst>
        </pc:picChg>
        <pc:picChg chg="add mod">
          <ac:chgData name="Ronnel D. Palenzuela" userId="27216d6f-a712-48da-bcb2-613e4bc945ac" providerId="ADAL" clId="{16736750-74B4-184C-AACF-97E7E4B9FAA6}" dt="2024-08-11T07:44:45.826" v="980" actId="1076"/>
          <ac:picMkLst>
            <pc:docMk/>
            <pc:sldMk cId="4018365145" sldId="269"/>
            <ac:picMk id="8" creationId="{0B4C34F2-2634-FB62-A93A-843DDDFAA85D}"/>
          </ac:picMkLst>
        </pc:picChg>
        <pc:picChg chg="add mod">
          <ac:chgData name="Ronnel D. Palenzuela" userId="27216d6f-a712-48da-bcb2-613e4bc945ac" providerId="ADAL" clId="{16736750-74B4-184C-AACF-97E7E4B9FAA6}" dt="2024-08-11T07:44:44.353" v="979" actId="1076"/>
          <ac:picMkLst>
            <pc:docMk/>
            <pc:sldMk cId="4018365145" sldId="269"/>
            <ac:picMk id="9" creationId="{0A80EF80-4C5E-8CE0-3F3B-ECF4BE782924}"/>
          </ac:picMkLst>
        </pc:picChg>
        <pc:picChg chg="add mod">
          <ac:chgData name="Ronnel D. Palenzuela" userId="27216d6f-a712-48da-bcb2-613e4bc945ac" providerId="ADAL" clId="{16736750-74B4-184C-AACF-97E7E4B9FAA6}" dt="2024-08-11T07:44:59.535" v="983" actId="1076"/>
          <ac:picMkLst>
            <pc:docMk/>
            <pc:sldMk cId="4018365145" sldId="269"/>
            <ac:picMk id="11" creationId="{366A9246-6DE2-2DC2-8255-E647DD2BB3B9}"/>
          </ac:picMkLst>
        </pc:picChg>
        <pc:picChg chg="add mod">
          <ac:chgData name="Ronnel D. Palenzuela" userId="27216d6f-a712-48da-bcb2-613e4bc945ac" providerId="ADAL" clId="{16736750-74B4-184C-AACF-97E7E4B9FAA6}" dt="2024-08-11T07:44:56.447" v="982" actId="1076"/>
          <ac:picMkLst>
            <pc:docMk/>
            <pc:sldMk cId="4018365145" sldId="269"/>
            <ac:picMk id="12" creationId="{26BABAC0-44F4-586F-DED0-718E3F89CC72}"/>
          </ac:picMkLst>
        </pc:picChg>
      </pc:sldChg>
      <pc:sldChg chg="addSp delSp modSp add mod modNotesTx">
        <pc:chgData name="Ronnel D. Palenzuela" userId="27216d6f-a712-48da-bcb2-613e4bc945ac" providerId="ADAL" clId="{16736750-74B4-184C-AACF-97E7E4B9FAA6}" dt="2024-08-11T08:05:47.119" v="1143" actId="20577"/>
        <pc:sldMkLst>
          <pc:docMk/>
          <pc:sldMk cId="1107698705" sldId="270"/>
        </pc:sldMkLst>
        <pc:spChg chg="mod">
          <ac:chgData name="Ronnel D. Palenzuela" userId="27216d6f-a712-48da-bcb2-613e4bc945ac" providerId="ADAL" clId="{16736750-74B4-184C-AACF-97E7E4B9FAA6}" dt="2024-08-11T07:46:29.276" v="985"/>
          <ac:spMkLst>
            <pc:docMk/>
            <pc:sldMk cId="1107698705" sldId="270"/>
            <ac:spMk id="2" creationId="{1FD87645-D8E6-23DE-A822-448BF1054783}"/>
          </ac:spMkLst>
        </pc:spChg>
        <pc:spChg chg="mod">
          <ac:chgData name="Ronnel D. Palenzuela" userId="27216d6f-a712-48da-bcb2-613e4bc945ac" providerId="ADAL" clId="{16736750-74B4-184C-AACF-97E7E4B9FAA6}" dt="2024-08-11T08:05:47.119" v="1143" actId="20577"/>
          <ac:spMkLst>
            <pc:docMk/>
            <pc:sldMk cId="1107698705" sldId="270"/>
            <ac:spMk id="3" creationId="{F9E9654B-D8E5-22CA-371A-57FADD13842B}"/>
          </ac:spMkLst>
        </pc:spChg>
        <pc:spChg chg="add del">
          <ac:chgData name="Ronnel D. Palenzuela" userId="27216d6f-a712-48da-bcb2-613e4bc945ac" providerId="ADAL" clId="{16736750-74B4-184C-AACF-97E7E4B9FAA6}" dt="2024-08-11T07:47:33" v="994" actId="22"/>
          <ac:spMkLst>
            <pc:docMk/>
            <pc:sldMk cId="1107698705" sldId="270"/>
            <ac:spMk id="5" creationId="{0260329E-59D7-30D5-FD3B-CA26C6DA4CC2}"/>
          </ac:spMkLst>
        </pc:spChg>
        <pc:picChg chg="add del mod">
          <ac:chgData name="Ronnel D. Palenzuela" userId="27216d6f-a712-48da-bcb2-613e4bc945ac" providerId="ADAL" clId="{16736750-74B4-184C-AACF-97E7E4B9FAA6}" dt="2024-08-11T08:04:21.279" v="1113" actId="478"/>
          <ac:picMkLst>
            <pc:docMk/>
            <pc:sldMk cId="1107698705" sldId="270"/>
            <ac:picMk id="6" creationId="{F6F0913D-5280-6557-E0D6-37177696C3FE}"/>
          </ac:picMkLst>
        </pc:picChg>
        <pc:picChg chg="add del mod">
          <ac:chgData name="Ronnel D. Palenzuela" userId="27216d6f-a712-48da-bcb2-613e4bc945ac" providerId="ADAL" clId="{16736750-74B4-184C-AACF-97E7E4B9FAA6}" dt="2024-08-11T08:04:30.393" v="1121" actId="478"/>
          <ac:picMkLst>
            <pc:docMk/>
            <pc:sldMk cId="1107698705" sldId="270"/>
            <ac:picMk id="7" creationId="{73AC98AD-0135-55B1-7582-41B411BF169A}"/>
          </ac:picMkLst>
        </pc:picChg>
        <pc:picChg chg="del">
          <ac:chgData name="Ronnel D. Palenzuela" userId="27216d6f-a712-48da-bcb2-613e4bc945ac" providerId="ADAL" clId="{16736750-74B4-184C-AACF-97E7E4B9FAA6}" dt="2024-08-11T07:46:30.576" v="986" actId="478"/>
          <ac:picMkLst>
            <pc:docMk/>
            <pc:sldMk cId="1107698705" sldId="270"/>
            <ac:picMk id="8" creationId="{0B4C34F2-2634-FB62-A93A-843DDDFAA85D}"/>
          </ac:picMkLst>
        </pc:picChg>
        <pc:picChg chg="del">
          <ac:chgData name="Ronnel D. Palenzuela" userId="27216d6f-a712-48da-bcb2-613e4bc945ac" providerId="ADAL" clId="{16736750-74B4-184C-AACF-97E7E4B9FAA6}" dt="2024-08-11T07:46:30.931" v="987" actId="478"/>
          <ac:picMkLst>
            <pc:docMk/>
            <pc:sldMk cId="1107698705" sldId="270"/>
            <ac:picMk id="9" creationId="{0A80EF80-4C5E-8CE0-3F3B-ECF4BE782924}"/>
          </ac:picMkLst>
        </pc:picChg>
        <pc:picChg chg="add del mod">
          <ac:chgData name="Ronnel D. Palenzuela" userId="27216d6f-a712-48da-bcb2-613e4bc945ac" providerId="ADAL" clId="{16736750-74B4-184C-AACF-97E7E4B9FAA6}" dt="2024-08-11T08:04:21.761" v="1114" actId="478"/>
          <ac:picMkLst>
            <pc:docMk/>
            <pc:sldMk cId="1107698705" sldId="270"/>
            <ac:picMk id="10" creationId="{FB900905-76C3-10D6-5718-53388A3313CC}"/>
          </ac:picMkLst>
        </pc:picChg>
        <pc:picChg chg="del">
          <ac:chgData name="Ronnel D. Palenzuela" userId="27216d6f-a712-48da-bcb2-613e4bc945ac" providerId="ADAL" clId="{16736750-74B4-184C-AACF-97E7E4B9FAA6}" dt="2024-08-11T07:46:31.747" v="989" actId="478"/>
          <ac:picMkLst>
            <pc:docMk/>
            <pc:sldMk cId="1107698705" sldId="270"/>
            <ac:picMk id="11" creationId="{366A9246-6DE2-2DC2-8255-E647DD2BB3B9}"/>
          </ac:picMkLst>
        </pc:picChg>
        <pc:picChg chg="del">
          <ac:chgData name="Ronnel D. Palenzuela" userId="27216d6f-a712-48da-bcb2-613e4bc945ac" providerId="ADAL" clId="{16736750-74B4-184C-AACF-97E7E4B9FAA6}" dt="2024-08-11T07:46:31.281" v="988" actId="478"/>
          <ac:picMkLst>
            <pc:docMk/>
            <pc:sldMk cId="1107698705" sldId="270"/>
            <ac:picMk id="12" creationId="{26BABAC0-44F4-586F-DED0-718E3F89CC72}"/>
          </ac:picMkLst>
        </pc:picChg>
        <pc:picChg chg="add del mod">
          <ac:chgData name="Ronnel D. Palenzuela" userId="27216d6f-a712-48da-bcb2-613e4bc945ac" providerId="ADAL" clId="{16736750-74B4-184C-AACF-97E7E4B9FAA6}" dt="2024-08-11T08:04:34.244" v="1123" actId="478"/>
          <ac:picMkLst>
            <pc:docMk/>
            <pc:sldMk cId="1107698705" sldId="270"/>
            <ac:picMk id="13" creationId="{40D2E8AD-13B2-4451-835B-FE5BF5DE9D4C}"/>
          </ac:picMkLst>
        </pc:picChg>
        <pc:picChg chg="add mod">
          <ac:chgData name="Ronnel D. Palenzuela" userId="27216d6f-a712-48da-bcb2-613e4bc945ac" providerId="ADAL" clId="{16736750-74B4-184C-AACF-97E7E4B9FAA6}" dt="2024-08-11T08:04:58.108" v="1137" actId="1076"/>
          <ac:picMkLst>
            <pc:docMk/>
            <pc:sldMk cId="1107698705" sldId="270"/>
            <ac:picMk id="14" creationId="{DEEFCEAC-1237-459D-26DA-27A3A5A33B86}"/>
          </ac:picMkLst>
        </pc:picChg>
        <pc:picChg chg="add mod">
          <ac:chgData name="Ronnel D. Palenzuela" userId="27216d6f-a712-48da-bcb2-613e4bc945ac" providerId="ADAL" clId="{16736750-74B4-184C-AACF-97E7E4B9FAA6}" dt="2024-08-11T08:04:59.410" v="1138" actId="1076"/>
          <ac:picMkLst>
            <pc:docMk/>
            <pc:sldMk cId="1107698705" sldId="270"/>
            <ac:picMk id="15" creationId="{A5B516AB-1652-AF5A-4C75-50F95BAF6284}"/>
          </ac:picMkLst>
        </pc:picChg>
      </pc:sldChg>
      <pc:sldChg chg="addSp delSp modSp add mod modNotesTx">
        <pc:chgData name="Ronnel D. Palenzuela" userId="27216d6f-a712-48da-bcb2-613e4bc945ac" providerId="ADAL" clId="{16736750-74B4-184C-AACF-97E7E4B9FAA6}" dt="2024-08-11T08:30:17.053" v="1250" actId="20577"/>
        <pc:sldMkLst>
          <pc:docMk/>
          <pc:sldMk cId="4120804606" sldId="271"/>
        </pc:sldMkLst>
        <pc:spChg chg="mod">
          <ac:chgData name="Ronnel D. Palenzuela" userId="27216d6f-a712-48da-bcb2-613e4bc945ac" providerId="ADAL" clId="{16736750-74B4-184C-AACF-97E7E4B9FAA6}" dt="2024-08-11T08:08:21.681" v="1145"/>
          <ac:spMkLst>
            <pc:docMk/>
            <pc:sldMk cId="4120804606" sldId="271"/>
            <ac:spMk id="2" creationId="{1FD87645-D8E6-23DE-A822-448BF1054783}"/>
          </ac:spMkLst>
        </pc:spChg>
        <pc:spChg chg="mod">
          <ac:chgData name="Ronnel D. Palenzuela" userId="27216d6f-a712-48da-bcb2-613e4bc945ac" providerId="ADAL" clId="{16736750-74B4-184C-AACF-97E7E4B9FAA6}" dt="2024-08-11T08:30:17.053" v="1250" actId="20577"/>
          <ac:spMkLst>
            <pc:docMk/>
            <pc:sldMk cId="4120804606" sldId="271"/>
            <ac:spMk id="3" creationId="{F9E9654B-D8E5-22CA-371A-57FADD13842B}"/>
          </ac:spMkLst>
        </pc:spChg>
        <pc:picChg chg="add del mod">
          <ac:chgData name="Ronnel D. Palenzuela" userId="27216d6f-a712-48da-bcb2-613e4bc945ac" providerId="ADAL" clId="{16736750-74B4-184C-AACF-97E7E4B9FAA6}" dt="2024-08-11T08:09:48.461" v="1154" actId="478"/>
          <ac:picMkLst>
            <pc:docMk/>
            <pc:sldMk cId="4120804606" sldId="271"/>
            <ac:picMk id="4" creationId="{05CF3097-3CF3-75ED-05FC-9536932B2EE9}"/>
          </ac:picMkLst>
        </pc:picChg>
        <pc:picChg chg="add del mod">
          <ac:chgData name="Ronnel D. Palenzuela" userId="27216d6f-a712-48da-bcb2-613e4bc945ac" providerId="ADAL" clId="{16736750-74B4-184C-AACF-97E7E4B9FAA6}" dt="2024-08-11T08:18:17.760" v="1203" actId="478"/>
          <ac:picMkLst>
            <pc:docMk/>
            <pc:sldMk cId="4120804606" sldId="271"/>
            <ac:picMk id="5" creationId="{665C9A19-3821-78C6-FC0A-487058CA88E4}"/>
          </ac:picMkLst>
        </pc:picChg>
        <pc:picChg chg="add del mod">
          <ac:chgData name="Ronnel D. Palenzuela" userId="27216d6f-a712-48da-bcb2-613e4bc945ac" providerId="ADAL" clId="{16736750-74B4-184C-AACF-97E7E4B9FAA6}" dt="2024-08-11T08:18:10.881" v="1199" actId="478"/>
          <ac:picMkLst>
            <pc:docMk/>
            <pc:sldMk cId="4120804606" sldId="271"/>
            <ac:picMk id="6" creationId="{571E8300-9783-5EBD-3CC8-5324DBDFD52C}"/>
          </ac:picMkLst>
        </pc:picChg>
        <pc:picChg chg="add del mod">
          <ac:chgData name="Ronnel D. Palenzuela" userId="27216d6f-a712-48da-bcb2-613e4bc945ac" providerId="ADAL" clId="{16736750-74B4-184C-AACF-97E7E4B9FAA6}" dt="2024-08-11T08:19:22.200" v="1207" actId="478"/>
          <ac:picMkLst>
            <pc:docMk/>
            <pc:sldMk cId="4120804606" sldId="271"/>
            <ac:picMk id="7" creationId="{28745F73-0D36-24F7-98C0-E083AC4F1A88}"/>
          </ac:picMkLst>
        </pc:picChg>
        <pc:picChg chg="add mod">
          <ac:chgData name="Ronnel D. Palenzuela" userId="27216d6f-a712-48da-bcb2-613e4bc945ac" providerId="ADAL" clId="{16736750-74B4-184C-AACF-97E7E4B9FAA6}" dt="2024-08-11T08:28:37.501" v="1248" actId="1076"/>
          <ac:picMkLst>
            <pc:docMk/>
            <pc:sldMk cId="4120804606" sldId="271"/>
            <ac:picMk id="8" creationId="{762CEDE9-A9D3-C688-E605-DC73BE380267}"/>
          </ac:picMkLst>
        </pc:picChg>
        <pc:picChg chg="add del mod">
          <ac:chgData name="Ronnel D. Palenzuela" userId="27216d6f-a712-48da-bcb2-613e4bc945ac" providerId="ADAL" clId="{16736750-74B4-184C-AACF-97E7E4B9FAA6}" dt="2024-08-11T08:21:51.715" v="1233" actId="478"/>
          <ac:picMkLst>
            <pc:docMk/>
            <pc:sldMk cId="4120804606" sldId="271"/>
            <ac:picMk id="9" creationId="{B6DAC2B0-EC1A-2208-6BFC-EAB9EA85DF1C}"/>
          </ac:picMkLst>
        </pc:picChg>
        <pc:picChg chg="add mod">
          <ac:chgData name="Ronnel D. Palenzuela" userId="27216d6f-a712-48da-bcb2-613e4bc945ac" providerId="ADAL" clId="{16736750-74B4-184C-AACF-97E7E4B9FAA6}" dt="2024-08-11T08:28:33.027" v="1244" actId="1076"/>
          <ac:picMkLst>
            <pc:docMk/>
            <pc:sldMk cId="4120804606" sldId="271"/>
            <ac:picMk id="11" creationId="{14161C46-4147-A2BC-6E6B-03C93F3A5393}"/>
          </ac:picMkLst>
        </pc:picChg>
        <pc:picChg chg="del">
          <ac:chgData name="Ronnel D. Palenzuela" userId="27216d6f-a712-48da-bcb2-613e4bc945ac" providerId="ADAL" clId="{16736750-74B4-184C-AACF-97E7E4B9FAA6}" dt="2024-08-11T08:08:26.254" v="1146" actId="478"/>
          <ac:picMkLst>
            <pc:docMk/>
            <pc:sldMk cId="4120804606" sldId="271"/>
            <ac:picMk id="14" creationId="{DEEFCEAC-1237-459D-26DA-27A3A5A33B86}"/>
          </ac:picMkLst>
        </pc:picChg>
        <pc:picChg chg="del">
          <ac:chgData name="Ronnel D. Palenzuela" userId="27216d6f-a712-48da-bcb2-613e4bc945ac" providerId="ADAL" clId="{16736750-74B4-184C-AACF-97E7E4B9FAA6}" dt="2024-08-11T08:08:26.809" v="1147" actId="478"/>
          <ac:picMkLst>
            <pc:docMk/>
            <pc:sldMk cId="4120804606" sldId="271"/>
            <ac:picMk id="15" creationId="{A5B516AB-1652-AF5A-4C75-50F95BAF6284}"/>
          </ac:picMkLst>
        </pc:picChg>
      </pc:sldChg>
      <pc:sldChg chg="addSp delSp modSp add mod modNotesTx">
        <pc:chgData name="Ronnel D. Palenzuela" userId="27216d6f-a712-48da-bcb2-613e4bc945ac" providerId="ADAL" clId="{16736750-74B4-184C-AACF-97E7E4B9FAA6}" dt="2024-08-11T08:38:43.052" v="1339" actId="20577"/>
        <pc:sldMkLst>
          <pc:docMk/>
          <pc:sldMk cId="2005021045" sldId="272"/>
        </pc:sldMkLst>
        <pc:spChg chg="mod">
          <ac:chgData name="Ronnel D. Palenzuela" userId="27216d6f-a712-48da-bcb2-613e4bc945ac" providerId="ADAL" clId="{16736750-74B4-184C-AACF-97E7E4B9FAA6}" dt="2024-08-11T08:33:35.166" v="1280" actId="20577"/>
          <ac:spMkLst>
            <pc:docMk/>
            <pc:sldMk cId="2005021045" sldId="272"/>
            <ac:spMk id="2" creationId="{1FD87645-D8E6-23DE-A822-448BF1054783}"/>
          </ac:spMkLst>
        </pc:spChg>
        <pc:spChg chg="mod">
          <ac:chgData name="Ronnel D. Palenzuela" userId="27216d6f-a712-48da-bcb2-613e4bc945ac" providerId="ADAL" clId="{16736750-74B4-184C-AACF-97E7E4B9FAA6}" dt="2024-08-11T08:38:43.052" v="1339" actId="20577"/>
          <ac:spMkLst>
            <pc:docMk/>
            <pc:sldMk cId="2005021045" sldId="272"/>
            <ac:spMk id="3" creationId="{F9E9654B-D8E5-22CA-371A-57FADD13842B}"/>
          </ac:spMkLst>
        </pc:spChg>
        <pc:picChg chg="add mod">
          <ac:chgData name="Ronnel D. Palenzuela" userId="27216d6f-a712-48da-bcb2-613e4bc945ac" providerId="ADAL" clId="{16736750-74B4-184C-AACF-97E7E4B9FAA6}" dt="2024-08-11T08:38:33.161" v="1335" actId="1076"/>
          <ac:picMkLst>
            <pc:docMk/>
            <pc:sldMk cId="2005021045" sldId="272"/>
            <ac:picMk id="4" creationId="{C58E0955-A6E5-3DF9-60B5-434CA13B5223}"/>
          </ac:picMkLst>
        </pc:picChg>
        <pc:picChg chg="add mod">
          <ac:chgData name="Ronnel D. Palenzuela" userId="27216d6f-a712-48da-bcb2-613e4bc945ac" providerId="ADAL" clId="{16736750-74B4-184C-AACF-97E7E4B9FAA6}" dt="2024-08-11T08:38:22.972" v="1329" actId="1076"/>
          <ac:picMkLst>
            <pc:docMk/>
            <pc:sldMk cId="2005021045" sldId="272"/>
            <ac:picMk id="5" creationId="{011B8271-BC30-5D9C-4A14-C6A2BD722232}"/>
          </ac:picMkLst>
        </pc:picChg>
        <pc:picChg chg="add mod">
          <ac:chgData name="Ronnel D. Palenzuela" userId="27216d6f-a712-48da-bcb2-613e4bc945ac" providerId="ADAL" clId="{16736750-74B4-184C-AACF-97E7E4B9FAA6}" dt="2024-08-11T08:38:30.888" v="1333" actId="1076"/>
          <ac:picMkLst>
            <pc:docMk/>
            <pc:sldMk cId="2005021045" sldId="272"/>
            <ac:picMk id="6" creationId="{7318861F-9B77-C07E-C1CE-32F286B82B60}"/>
          </ac:picMkLst>
        </pc:picChg>
        <pc:picChg chg="add mod">
          <ac:chgData name="Ronnel D. Palenzuela" userId="27216d6f-a712-48da-bcb2-613e4bc945ac" providerId="ADAL" clId="{16736750-74B4-184C-AACF-97E7E4B9FAA6}" dt="2024-08-11T08:38:32.013" v="1334" actId="1076"/>
          <ac:picMkLst>
            <pc:docMk/>
            <pc:sldMk cId="2005021045" sldId="272"/>
            <ac:picMk id="7" creationId="{C8697425-57CC-FF65-50F6-27D241D928DA}"/>
          </ac:picMkLst>
        </pc:picChg>
        <pc:picChg chg="del">
          <ac:chgData name="Ronnel D. Palenzuela" userId="27216d6f-a712-48da-bcb2-613e4bc945ac" providerId="ADAL" clId="{16736750-74B4-184C-AACF-97E7E4B9FAA6}" dt="2024-08-11T08:30:57.107" v="1253" actId="478"/>
          <ac:picMkLst>
            <pc:docMk/>
            <pc:sldMk cId="2005021045" sldId="272"/>
            <ac:picMk id="8" creationId="{762CEDE9-A9D3-C688-E605-DC73BE380267}"/>
          </ac:picMkLst>
        </pc:picChg>
        <pc:picChg chg="del">
          <ac:chgData name="Ronnel D. Palenzuela" userId="27216d6f-a712-48da-bcb2-613e4bc945ac" providerId="ADAL" clId="{16736750-74B4-184C-AACF-97E7E4B9FAA6}" dt="2024-08-11T08:30:57.503" v="1254" actId="478"/>
          <ac:picMkLst>
            <pc:docMk/>
            <pc:sldMk cId="2005021045" sldId="272"/>
            <ac:picMk id="11" creationId="{14161C46-4147-A2BC-6E6B-03C93F3A5393}"/>
          </ac:picMkLst>
        </pc:picChg>
      </pc:sldChg>
      <pc:sldChg chg="addSp delSp modSp add mod modNotesTx">
        <pc:chgData name="Ronnel D. Palenzuela" userId="27216d6f-a712-48da-bcb2-613e4bc945ac" providerId="ADAL" clId="{16736750-74B4-184C-AACF-97E7E4B9FAA6}" dt="2024-08-11T09:34:36.582" v="1494" actId="207"/>
        <pc:sldMkLst>
          <pc:docMk/>
          <pc:sldMk cId="716507679" sldId="273"/>
        </pc:sldMkLst>
        <pc:spChg chg="mod">
          <ac:chgData name="Ronnel D. Palenzuela" userId="27216d6f-a712-48da-bcb2-613e4bc945ac" providerId="ADAL" clId="{16736750-74B4-184C-AACF-97E7E4B9FAA6}" dt="2024-08-11T09:27:17.626" v="1447"/>
          <ac:spMkLst>
            <pc:docMk/>
            <pc:sldMk cId="716507679" sldId="273"/>
            <ac:spMk id="2" creationId="{1FD87645-D8E6-23DE-A822-448BF1054783}"/>
          </ac:spMkLst>
        </pc:spChg>
        <pc:spChg chg="mod">
          <ac:chgData name="Ronnel D. Palenzuela" userId="27216d6f-a712-48da-bcb2-613e4bc945ac" providerId="ADAL" clId="{16736750-74B4-184C-AACF-97E7E4B9FAA6}" dt="2024-08-11T09:34:36.582" v="1494" actId="207"/>
          <ac:spMkLst>
            <pc:docMk/>
            <pc:sldMk cId="716507679" sldId="273"/>
            <ac:spMk id="3" creationId="{F9E9654B-D8E5-22CA-371A-57FADD13842B}"/>
          </ac:spMkLst>
        </pc:spChg>
        <pc:picChg chg="del">
          <ac:chgData name="Ronnel D. Palenzuela" userId="27216d6f-a712-48da-bcb2-613e4bc945ac" providerId="ADAL" clId="{16736750-74B4-184C-AACF-97E7E4B9FAA6}" dt="2024-08-11T08:41:45.309" v="1346" actId="478"/>
          <ac:picMkLst>
            <pc:docMk/>
            <pc:sldMk cId="716507679" sldId="273"/>
            <ac:picMk id="4" creationId="{C58E0955-A6E5-3DF9-60B5-434CA13B5223}"/>
          </ac:picMkLst>
        </pc:picChg>
        <pc:picChg chg="del">
          <ac:chgData name="Ronnel D. Palenzuela" userId="27216d6f-a712-48da-bcb2-613e4bc945ac" providerId="ADAL" clId="{16736750-74B4-184C-AACF-97E7E4B9FAA6}" dt="2024-08-11T08:41:44.959" v="1345" actId="478"/>
          <ac:picMkLst>
            <pc:docMk/>
            <pc:sldMk cId="716507679" sldId="273"/>
            <ac:picMk id="5" creationId="{011B8271-BC30-5D9C-4A14-C6A2BD722232}"/>
          </ac:picMkLst>
        </pc:picChg>
        <pc:picChg chg="del">
          <ac:chgData name="Ronnel D. Palenzuela" userId="27216d6f-a712-48da-bcb2-613e4bc945ac" providerId="ADAL" clId="{16736750-74B4-184C-AACF-97E7E4B9FAA6}" dt="2024-08-11T08:41:44.691" v="1344" actId="478"/>
          <ac:picMkLst>
            <pc:docMk/>
            <pc:sldMk cId="716507679" sldId="273"/>
            <ac:picMk id="6" creationId="{7318861F-9B77-C07E-C1CE-32F286B82B60}"/>
          </ac:picMkLst>
        </pc:picChg>
        <pc:picChg chg="del">
          <ac:chgData name="Ronnel D. Palenzuela" userId="27216d6f-a712-48da-bcb2-613e4bc945ac" providerId="ADAL" clId="{16736750-74B4-184C-AACF-97E7E4B9FAA6}" dt="2024-08-11T08:41:44.331" v="1343" actId="478"/>
          <ac:picMkLst>
            <pc:docMk/>
            <pc:sldMk cId="716507679" sldId="273"/>
            <ac:picMk id="7" creationId="{C8697425-57CC-FF65-50F6-27D241D928DA}"/>
          </ac:picMkLst>
        </pc:picChg>
        <pc:picChg chg="add mod">
          <ac:chgData name="Ronnel D. Palenzuela" userId="27216d6f-a712-48da-bcb2-613e4bc945ac" providerId="ADAL" clId="{16736750-74B4-184C-AACF-97E7E4B9FAA6}" dt="2024-08-11T09:33:19.257" v="1478" actId="1076"/>
          <ac:picMkLst>
            <pc:docMk/>
            <pc:sldMk cId="716507679" sldId="273"/>
            <ac:picMk id="8" creationId="{6A41232A-1391-85E0-E984-111E1B99BCB9}"/>
          </ac:picMkLst>
        </pc:picChg>
        <pc:picChg chg="add mod">
          <ac:chgData name="Ronnel D. Palenzuela" userId="27216d6f-a712-48da-bcb2-613e4bc945ac" providerId="ADAL" clId="{16736750-74B4-184C-AACF-97E7E4B9FAA6}" dt="2024-08-11T09:33:17.730" v="1477" actId="1076"/>
          <ac:picMkLst>
            <pc:docMk/>
            <pc:sldMk cId="716507679" sldId="273"/>
            <ac:picMk id="9" creationId="{EC279DBC-B987-F36B-2CF3-861842904062}"/>
          </ac:picMkLst>
        </pc:picChg>
      </pc:sldChg>
      <pc:sldChg chg="modSp add del mod">
        <pc:chgData name="Ronnel D. Palenzuela" userId="27216d6f-a712-48da-bcb2-613e4bc945ac" providerId="ADAL" clId="{16736750-74B4-184C-AACF-97E7E4B9FAA6}" dt="2024-08-11T09:23:48.477" v="1385" actId="2696"/>
        <pc:sldMkLst>
          <pc:docMk/>
          <pc:sldMk cId="1830806133" sldId="274"/>
        </pc:sldMkLst>
        <pc:spChg chg="mod">
          <ac:chgData name="Ronnel D. Palenzuela" userId="27216d6f-a712-48da-bcb2-613e4bc945ac" providerId="ADAL" clId="{16736750-74B4-184C-AACF-97E7E4B9FAA6}" dt="2024-08-11T09:23:37.355" v="1382" actId="1076"/>
          <ac:spMkLst>
            <pc:docMk/>
            <pc:sldMk cId="1830806133" sldId="274"/>
            <ac:spMk id="2" creationId="{1FD87645-D8E6-23DE-A822-448BF1054783}"/>
          </ac:spMkLst>
        </pc:spChg>
      </pc:sldChg>
      <pc:sldChg chg="addSp delSp modSp new add del mod modShow">
        <pc:chgData name="Ronnel D. Palenzuela" userId="27216d6f-a712-48da-bcb2-613e4bc945ac" providerId="ADAL" clId="{16736750-74B4-184C-AACF-97E7E4B9FAA6}" dt="2024-08-12T01:08:08.349" v="2627" actId="478"/>
        <pc:sldMkLst>
          <pc:docMk/>
          <pc:sldMk cId="4070147815" sldId="275"/>
        </pc:sldMkLst>
        <pc:spChg chg="mod">
          <ac:chgData name="Ronnel D. Palenzuela" userId="27216d6f-a712-48da-bcb2-613e4bc945ac" providerId="ADAL" clId="{16736750-74B4-184C-AACF-97E7E4B9FAA6}" dt="2024-08-11T09:23:54.422" v="1398" actId="207"/>
          <ac:spMkLst>
            <pc:docMk/>
            <pc:sldMk cId="4070147815" sldId="275"/>
            <ac:spMk id="2" creationId="{72D16057-EC3B-FB8F-5DA4-3B5CAD5F2095}"/>
          </ac:spMkLst>
        </pc:spChg>
        <pc:spChg chg="del">
          <ac:chgData name="Ronnel D. Palenzuela" userId="27216d6f-a712-48da-bcb2-613e4bc945ac" providerId="ADAL" clId="{16736750-74B4-184C-AACF-97E7E4B9FAA6}" dt="2024-08-11T09:25:00.857" v="1434" actId="478"/>
          <ac:spMkLst>
            <pc:docMk/>
            <pc:sldMk cId="4070147815" sldId="275"/>
            <ac:spMk id="3" creationId="{61C2E07B-D7DC-27D2-F796-78B79090AD46}"/>
          </ac:spMkLst>
        </pc:spChg>
        <pc:spChg chg="del mod">
          <ac:chgData name="Ronnel D. Palenzuela" userId="27216d6f-a712-48da-bcb2-613e4bc945ac" providerId="ADAL" clId="{16736750-74B4-184C-AACF-97E7E4B9FAA6}" dt="2024-08-11T09:25:04.168" v="1436" actId="478"/>
          <ac:spMkLst>
            <pc:docMk/>
            <pc:sldMk cId="4070147815" sldId="275"/>
            <ac:spMk id="4" creationId="{BFAA05E5-3AFA-16A4-35BE-E3698034E94A}"/>
          </ac:spMkLst>
        </pc:spChg>
        <pc:spChg chg="del">
          <ac:chgData name="Ronnel D. Palenzuela" userId="27216d6f-a712-48da-bcb2-613e4bc945ac" providerId="ADAL" clId="{16736750-74B4-184C-AACF-97E7E4B9FAA6}" dt="2024-08-11T09:25:02.528" v="1435" actId="478"/>
          <ac:spMkLst>
            <pc:docMk/>
            <pc:sldMk cId="4070147815" sldId="275"/>
            <ac:spMk id="5" creationId="{9090BE7E-E541-40F4-CAB7-4ED9ED41B3E7}"/>
          </ac:spMkLst>
        </pc:spChg>
        <pc:spChg chg="del">
          <ac:chgData name="Ronnel D. Palenzuela" userId="27216d6f-a712-48da-bcb2-613e4bc945ac" providerId="ADAL" clId="{16736750-74B4-184C-AACF-97E7E4B9FAA6}" dt="2024-08-11T09:25:06.438" v="1437" actId="478"/>
          <ac:spMkLst>
            <pc:docMk/>
            <pc:sldMk cId="4070147815" sldId="275"/>
            <ac:spMk id="6" creationId="{AAD5694D-5962-5E7B-910A-644A4450844C}"/>
          </ac:spMkLst>
        </pc:spChg>
        <pc:picChg chg="add mod">
          <ac:chgData name="Ronnel D. Palenzuela" userId="27216d6f-a712-48da-bcb2-613e4bc945ac" providerId="ADAL" clId="{16736750-74B4-184C-AACF-97E7E4B9FAA6}" dt="2024-08-11T09:25:08.382" v="1439" actId="1076"/>
          <ac:picMkLst>
            <pc:docMk/>
            <pc:sldMk cId="4070147815" sldId="275"/>
            <ac:picMk id="7" creationId="{99864649-FA50-6FFA-B187-2476F03C0B8A}"/>
          </ac:picMkLst>
        </pc:picChg>
        <pc:picChg chg="add mod">
          <ac:chgData name="Ronnel D. Palenzuela" userId="27216d6f-a712-48da-bcb2-613e4bc945ac" providerId="ADAL" clId="{16736750-74B4-184C-AACF-97E7E4B9FAA6}" dt="2024-08-11T09:25:23.798" v="1441" actId="1076"/>
          <ac:picMkLst>
            <pc:docMk/>
            <pc:sldMk cId="4070147815" sldId="275"/>
            <ac:picMk id="8" creationId="{D3D96A7B-3E18-8096-4822-82F2190AA200}"/>
          </ac:picMkLst>
        </pc:picChg>
        <pc:picChg chg="add mod">
          <ac:chgData name="Ronnel D. Palenzuela" userId="27216d6f-a712-48da-bcb2-613e4bc945ac" providerId="ADAL" clId="{16736750-74B4-184C-AACF-97E7E4B9FAA6}" dt="2024-08-11T09:26:15.599" v="1444" actId="1076"/>
          <ac:picMkLst>
            <pc:docMk/>
            <pc:sldMk cId="4070147815" sldId="275"/>
            <ac:picMk id="9" creationId="{DC8ADF69-4686-1FA6-97CE-7E914C4105AC}"/>
          </ac:picMkLst>
        </pc:picChg>
        <pc:picChg chg="add del mod">
          <ac:chgData name="Ronnel D. Palenzuela" userId="27216d6f-a712-48da-bcb2-613e4bc945ac" providerId="ADAL" clId="{16736750-74B4-184C-AACF-97E7E4B9FAA6}" dt="2024-08-12T01:08:08.349" v="2627" actId="478"/>
          <ac:picMkLst>
            <pc:docMk/>
            <pc:sldMk cId="4070147815" sldId="275"/>
            <ac:picMk id="10" creationId="{D6F205F6-07AF-131A-C9BC-55B5083256ED}"/>
          </ac:picMkLst>
        </pc:picChg>
      </pc:sldChg>
      <pc:sldChg chg="addSp delSp modSp add mod modNotesTx">
        <pc:chgData name="Ronnel D. Palenzuela" userId="27216d6f-a712-48da-bcb2-613e4bc945ac" providerId="ADAL" clId="{16736750-74B4-184C-AACF-97E7E4B9FAA6}" dt="2024-08-11T09:37:58.074" v="1526" actId="20577"/>
        <pc:sldMkLst>
          <pc:docMk/>
          <pc:sldMk cId="3621742425" sldId="276"/>
        </pc:sldMkLst>
        <pc:spChg chg="mod">
          <ac:chgData name="Ronnel D. Palenzuela" userId="27216d6f-a712-48da-bcb2-613e4bc945ac" providerId="ADAL" clId="{16736750-74B4-184C-AACF-97E7E4B9FAA6}" dt="2024-08-11T09:36:08.788" v="1507"/>
          <ac:spMkLst>
            <pc:docMk/>
            <pc:sldMk cId="3621742425" sldId="276"/>
            <ac:spMk id="2" creationId="{1FD87645-D8E6-23DE-A822-448BF1054783}"/>
          </ac:spMkLst>
        </pc:spChg>
        <pc:spChg chg="mod">
          <ac:chgData name="Ronnel D. Palenzuela" userId="27216d6f-a712-48da-bcb2-613e4bc945ac" providerId="ADAL" clId="{16736750-74B4-184C-AACF-97E7E4B9FAA6}" dt="2024-08-11T09:37:58.074" v="1526" actId="20577"/>
          <ac:spMkLst>
            <pc:docMk/>
            <pc:sldMk cId="3621742425" sldId="276"/>
            <ac:spMk id="3" creationId="{F9E9654B-D8E5-22CA-371A-57FADD13842B}"/>
          </ac:spMkLst>
        </pc:spChg>
        <pc:picChg chg="add mod">
          <ac:chgData name="Ronnel D. Palenzuela" userId="27216d6f-a712-48da-bcb2-613e4bc945ac" providerId="ADAL" clId="{16736750-74B4-184C-AACF-97E7E4B9FAA6}" dt="2024-08-11T09:36:18.848" v="1513" actId="1076"/>
          <ac:picMkLst>
            <pc:docMk/>
            <pc:sldMk cId="3621742425" sldId="276"/>
            <ac:picMk id="4" creationId="{7D236930-8DEA-71E6-6EFE-32878ED88FCB}"/>
          </ac:picMkLst>
        </pc:picChg>
        <pc:picChg chg="add mod">
          <ac:chgData name="Ronnel D. Palenzuela" userId="27216d6f-a712-48da-bcb2-613e4bc945ac" providerId="ADAL" clId="{16736750-74B4-184C-AACF-97E7E4B9FAA6}" dt="2024-08-11T09:36:21.005" v="1514" actId="1076"/>
          <ac:picMkLst>
            <pc:docMk/>
            <pc:sldMk cId="3621742425" sldId="276"/>
            <ac:picMk id="5" creationId="{48A92B06-E8F1-465B-BA38-C701071C2CB0}"/>
          </ac:picMkLst>
        </pc:picChg>
        <pc:picChg chg="del">
          <ac:chgData name="Ronnel D. Palenzuela" userId="27216d6f-a712-48da-bcb2-613e4bc945ac" providerId="ADAL" clId="{16736750-74B4-184C-AACF-97E7E4B9FAA6}" dt="2024-08-11T09:35:36.078" v="1496" actId="478"/>
          <ac:picMkLst>
            <pc:docMk/>
            <pc:sldMk cId="3621742425" sldId="276"/>
            <ac:picMk id="8" creationId="{6A41232A-1391-85E0-E984-111E1B99BCB9}"/>
          </ac:picMkLst>
        </pc:picChg>
        <pc:picChg chg="del">
          <ac:chgData name="Ronnel D. Palenzuela" userId="27216d6f-a712-48da-bcb2-613e4bc945ac" providerId="ADAL" clId="{16736750-74B4-184C-AACF-97E7E4B9FAA6}" dt="2024-08-11T09:35:36.389" v="1497" actId="478"/>
          <ac:picMkLst>
            <pc:docMk/>
            <pc:sldMk cId="3621742425" sldId="276"/>
            <ac:picMk id="9" creationId="{EC279DBC-B987-F36B-2CF3-861842904062}"/>
          </ac:picMkLst>
        </pc:picChg>
      </pc:sldChg>
      <pc:sldChg chg="addSp delSp modSp add del mod modNotesTx">
        <pc:chgData name="Ronnel D. Palenzuela" userId="27216d6f-a712-48da-bcb2-613e4bc945ac" providerId="ADAL" clId="{16736750-74B4-184C-AACF-97E7E4B9FAA6}" dt="2024-08-11T10:21:41.293" v="1630"/>
        <pc:sldMkLst>
          <pc:docMk/>
          <pc:sldMk cId="908275361" sldId="277"/>
        </pc:sldMkLst>
        <pc:spChg chg="mod">
          <ac:chgData name="Ronnel D. Palenzuela" userId="27216d6f-a712-48da-bcb2-613e4bc945ac" providerId="ADAL" clId="{16736750-74B4-184C-AACF-97E7E4B9FAA6}" dt="2024-08-11T10:17:35.535" v="1565" actId="20577"/>
          <ac:spMkLst>
            <pc:docMk/>
            <pc:sldMk cId="908275361" sldId="277"/>
            <ac:spMk id="2" creationId="{1FD87645-D8E6-23DE-A822-448BF1054783}"/>
          </ac:spMkLst>
        </pc:spChg>
        <pc:spChg chg="mod">
          <ac:chgData name="Ronnel D. Palenzuela" userId="27216d6f-a712-48da-bcb2-613e4bc945ac" providerId="ADAL" clId="{16736750-74B4-184C-AACF-97E7E4B9FAA6}" dt="2024-08-11T10:19:03.303" v="1605" actId="207"/>
          <ac:spMkLst>
            <pc:docMk/>
            <pc:sldMk cId="908275361" sldId="277"/>
            <ac:spMk id="3" creationId="{F9E9654B-D8E5-22CA-371A-57FADD13842B}"/>
          </ac:spMkLst>
        </pc:spChg>
        <pc:picChg chg="del">
          <ac:chgData name="Ronnel D. Palenzuela" userId="27216d6f-a712-48da-bcb2-613e4bc945ac" providerId="ADAL" clId="{16736750-74B4-184C-AACF-97E7E4B9FAA6}" dt="2024-08-11T10:12:20.490" v="1529" actId="478"/>
          <ac:picMkLst>
            <pc:docMk/>
            <pc:sldMk cId="908275361" sldId="277"/>
            <ac:picMk id="4" creationId="{7D236930-8DEA-71E6-6EFE-32878ED88FCB}"/>
          </ac:picMkLst>
        </pc:picChg>
        <pc:picChg chg="del">
          <ac:chgData name="Ronnel D. Palenzuela" userId="27216d6f-a712-48da-bcb2-613e4bc945ac" providerId="ADAL" clId="{16736750-74B4-184C-AACF-97E7E4B9FAA6}" dt="2024-08-11T10:12:20.868" v="1530" actId="478"/>
          <ac:picMkLst>
            <pc:docMk/>
            <pc:sldMk cId="908275361" sldId="277"/>
            <ac:picMk id="5" creationId="{48A92B06-E8F1-465B-BA38-C701071C2CB0}"/>
          </ac:picMkLst>
        </pc:picChg>
        <pc:picChg chg="add del mod">
          <ac:chgData name="Ronnel D. Palenzuela" userId="27216d6f-a712-48da-bcb2-613e4bc945ac" providerId="ADAL" clId="{16736750-74B4-184C-AACF-97E7E4B9FAA6}" dt="2024-08-11T10:17:55.266" v="1566" actId="478"/>
          <ac:picMkLst>
            <pc:docMk/>
            <pc:sldMk cId="908275361" sldId="277"/>
            <ac:picMk id="6" creationId="{95424F7C-61E3-7971-3ED3-0E45DFC06ACC}"/>
          </ac:picMkLst>
        </pc:picChg>
        <pc:picChg chg="add mod">
          <ac:chgData name="Ronnel D. Palenzuela" userId="27216d6f-a712-48da-bcb2-613e4bc945ac" providerId="ADAL" clId="{16736750-74B4-184C-AACF-97E7E4B9FAA6}" dt="2024-08-11T10:18:17.368" v="1576" actId="1076"/>
          <ac:picMkLst>
            <pc:docMk/>
            <pc:sldMk cId="908275361" sldId="277"/>
            <ac:picMk id="7" creationId="{9516A05D-894B-7EC0-51E9-33F7A244CA5D}"/>
          </ac:picMkLst>
        </pc:picChg>
        <pc:picChg chg="add mod">
          <ac:chgData name="Ronnel D. Palenzuela" userId="27216d6f-a712-48da-bcb2-613e4bc945ac" providerId="ADAL" clId="{16736750-74B4-184C-AACF-97E7E4B9FAA6}" dt="2024-08-11T10:18:22.970" v="1580" actId="14100"/>
          <ac:picMkLst>
            <pc:docMk/>
            <pc:sldMk cId="908275361" sldId="277"/>
            <ac:picMk id="8" creationId="{597AEF6E-CBAA-343D-A111-EC13F3B7896F}"/>
          </ac:picMkLst>
        </pc:picChg>
      </pc:sldChg>
      <pc:sldChg chg="addSp delSp modSp add mod modNotesTx">
        <pc:chgData name="Ronnel D. Palenzuela" userId="27216d6f-a712-48da-bcb2-613e4bc945ac" providerId="ADAL" clId="{16736750-74B4-184C-AACF-97E7E4B9FAA6}" dt="2024-08-11T10:29:24.402" v="1741" actId="1076"/>
        <pc:sldMkLst>
          <pc:docMk/>
          <pc:sldMk cId="928633288" sldId="278"/>
        </pc:sldMkLst>
        <pc:spChg chg="mod">
          <ac:chgData name="Ronnel D. Palenzuela" userId="27216d6f-a712-48da-bcb2-613e4bc945ac" providerId="ADAL" clId="{16736750-74B4-184C-AACF-97E7E4B9FAA6}" dt="2024-08-11T10:22:14.060" v="1661" actId="20577"/>
          <ac:spMkLst>
            <pc:docMk/>
            <pc:sldMk cId="928633288" sldId="278"/>
            <ac:spMk id="2" creationId="{1FD87645-D8E6-23DE-A822-448BF1054783}"/>
          </ac:spMkLst>
        </pc:spChg>
        <pc:spChg chg="mod">
          <ac:chgData name="Ronnel D. Palenzuela" userId="27216d6f-a712-48da-bcb2-613e4bc945ac" providerId="ADAL" clId="{16736750-74B4-184C-AACF-97E7E4B9FAA6}" dt="2024-08-11T10:28:32.158" v="1730" actId="207"/>
          <ac:spMkLst>
            <pc:docMk/>
            <pc:sldMk cId="928633288" sldId="278"/>
            <ac:spMk id="3" creationId="{F9E9654B-D8E5-22CA-371A-57FADD13842B}"/>
          </ac:spMkLst>
        </pc:spChg>
        <pc:picChg chg="add mod">
          <ac:chgData name="Ronnel D. Palenzuela" userId="27216d6f-a712-48da-bcb2-613e4bc945ac" providerId="ADAL" clId="{16736750-74B4-184C-AACF-97E7E4B9FAA6}" dt="2024-08-11T10:29:23.562" v="1740" actId="1076"/>
          <ac:picMkLst>
            <pc:docMk/>
            <pc:sldMk cId="928633288" sldId="278"/>
            <ac:picMk id="4" creationId="{52F48CE9-2A4C-9BB0-0621-C561F6B91A33}"/>
          </ac:picMkLst>
        </pc:picChg>
        <pc:picChg chg="add mod">
          <ac:chgData name="Ronnel D. Palenzuela" userId="27216d6f-a712-48da-bcb2-613e4bc945ac" providerId="ADAL" clId="{16736750-74B4-184C-AACF-97E7E4B9FAA6}" dt="2024-08-11T10:29:24.402" v="1741" actId="1076"/>
          <ac:picMkLst>
            <pc:docMk/>
            <pc:sldMk cId="928633288" sldId="278"/>
            <ac:picMk id="5" creationId="{59B35BCD-7340-3A02-2CB8-2FBE0A617B62}"/>
          </ac:picMkLst>
        </pc:picChg>
        <pc:picChg chg="del">
          <ac:chgData name="Ronnel D. Palenzuela" userId="27216d6f-a712-48da-bcb2-613e4bc945ac" providerId="ADAL" clId="{16736750-74B4-184C-AACF-97E7E4B9FAA6}" dt="2024-08-11T10:22:22.851" v="1662" actId="478"/>
          <ac:picMkLst>
            <pc:docMk/>
            <pc:sldMk cId="928633288" sldId="278"/>
            <ac:picMk id="7" creationId="{9516A05D-894B-7EC0-51E9-33F7A244CA5D}"/>
          </ac:picMkLst>
        </pc:picChg>
        <pc:picChg chg="del">
          <ac:chgData name="Ronnel D. Palenzuela" userId="27216d6f-a712-48da-bcb2-613e4bc945ac" providerId="ADAL" clId="{16736750-74B4-184C-AACF-97E7E4B9FAA6}" dt="2024-08-11T10:22:24.031" v="1663" actId="478"/>
          <ac:picMkLst>
            <pc:docMk/>
            <pc:sldMk cId="928633288" sldId="278"/>
            <ac:picMk id="8" creationId="{597AEF6E-CBAA-343D-A111-EC13F3B7896F}"/>
          </ac:picMkLst>
        </pc:picChg>
      </pc:sldChg>
      <pc:sldChg chg="addSp delSp modSp add mod modNotesTx">
        <pc:chgData name="Ronnel D. Palenzuela" userId="27216d6f-a712-48da-bcb2-613e4bc945ac" providerId="ADAL" clId="{16736750-74B4-184C-AACF-97E7E4B9FAA6}" dt="2024-08-11T10:50:20.515" v="1826" actId="1076"/>
        <pc:sldMkLst>
          <pc:docMk/>
          <pc:sldMk cId="2220697961" sldId="279"/>
        </pc:sldMkLst>
        <pc:spChg chg="mod">
          <ac:chgData name="Ronnel D. Palenzuela" userId="27216d6f-a712-48da-bcb2-613e4bc945ac" providerId="ADAL" clId="{16736750-74B4-184C-AACF-97E7E4B9FAA6}" dt="2024-08-11T10:33:50.865" v="1743"/>
          <ac:spMkLst>
            <pc:docMk/>
            <pc:sldMk cId="2220697961" sldId="279"/>
            <ac:spMk id="2" creationId="{1FD87645-D8E6-23DE-A822-448BF1054783}"/>
          </ac:spMkLst>
        </pc:spChg>
        <pc:spChg chg="mod">
          <ac:chgData name="Ronnel D. Palenzuela" userId="27216d6f-a712-48da-bcb2-613e4bc945ac" providerId="ADAL" clId="{16736750-74B4-184C-AACF-97E7E4B9FAA6}" dt="2024-08-11T10:36:20.786" v="1790"/>
          <ac:spMkLst>
            <pc:docMk/>
            <pc:sldMk cId="2220697961" sldId="279"/>
            <ac:spMk id="3" creationId="{F9E9654B-D8E5-22CA-371A-57FADD13842B}"/>
          </ac:spMkLst>
        </pc:spChg>
        <pc:picChg chg="del">
          <ac:chgData name="Ronnel D. Palenzuela" userId="27216d6f-a712-48da-bcb2-613e4bc945ac" providerId="ADAL" clId="{16736750-74B4-184C-AACF-97E7E4B9FAA6}" dt="2024-08-11T10:33:52.820" v="1744" actId="478"/>
          <ac:picMkLst>
            <pc:docMk/>
            <pc:sldMk cId="2220697961" sldId="279"/>
            <ac:picMk id="4" creationId="{52F48CE9-2A4C-9BB0-0621-C561F6B91A33}"/>
          </ac:picMkLst>
        </pc:picChg>
        <pc:picChg chg="del">
          <ac:chgData name="Ronnel D. Palenzuela" userId="27216d6f-a712-48da-bcb2-613e4bc945ac" providerId="ADAL" clId="{16736750-74B4-184C-AACF-97E7E4B9FAA6}" dt="2024-08-11T10:33:53.161" v="1745" actId="478"/>
          <ac:picMkLst>
            <pc:docMk/>
            <pc:sldMk cId="2220697961" sldId="279"/>
            <ac:picMk id="5" creationId="{59B35BCD-7340-3A02-2CB8-2FBE0A617B62}"/>
          </ac:picMkLst>
        </pc:picChg>
        <pc:picChg chg="add del mod">
          <ac:chgData name="Ronnel D. Palenzuela" userId="27216d6f-a712-48da-bcb2-613e4bc945ac" providerId="ADAL" clId="{16736750-74B4-184C-AACF-97E7E4B9FAA6}" dt="2024-08-11T10:35:17.454" v="1755" actId="478"/>
          <ac:picMkLst>
            <pc:docMk/>
            <pc:sldMk cId="2220697961" sldId="279"/>
            <ac:picMk id="6" creationId="{444F1BE0-3550-1DD3-6280-D3193130D524}"/>
          </ac:picMkLst>
        </pc:picChg>
        <pc:picChg chg="add mod">
          <ac:chgData name="Ronnel D. Palenzuela" userId="27216d6f-a712-48da-bcb2-613e4bc945ac" providerId="ADAL" clId="{16736750-74B4-184C-AACF-97E7E4B9FAA6}" dt="2024-08-11T10:50:20.515" v="1826" actId="1076"/>
          <ac:picMkLst>
            <pc:docMk/>
            <pc:sldMk cId="2220697961" sldId="279"/>
            <ac:picMk id="7" creationId="{BFD45AA0-5DC9-0774-19EF-195C6A1F5405}"/>
          </ac:picMkLst>
        </pc:picChg>
      </pc:sldChg>
      <pc:sldChg chg="addSp delSp modSp add mod modNotesTx">
        <pc:chgData name="Ronnel D. Palenzuela" userId="27216d6f-a712-48da-bcb2-613e4bc945ac" providerId="ADAL" clId="{16736750-74B4-184C-AACF-97E7E4B9FAA6}" dt="2024-08-11T11:02:07.030" v="1881"/>
        <pc:sldMkLst>
          <pc:docMk/>
          <pc:sldMk cId="2456681114" sldId="280"/>
        </pc:sldMkLst>
        <pc:spChg chg="mod">
          <ac:chgData name="Ronnel D. Palenzuela" userId="27216d6f-a712-48da-bcb2-613e4bc945ac" providerId="ADAL" clId="{16736750-74B4-184C-AACF-97E7E4B9FAA6}" dt="2024-08-11T10:50:13.888" v="1824" actId="20577"/>
          <ac:spMkLst>
            <pc:docMk/>
            <pc:sldMk cId="2456681114" sldId="280"/>
            <ac:spMk id="2" creationId="{1FD87645-D8E6-23DE-A822-448BF1054783}"/>
          </ac:spMkLst>
        </pc:spChg>
        <pc:spChg chg="mod">
          <ac:chgData name="Ronnel D. Palenzuela" userId="27216d6f-a712-48da-bcb2-613e4bc945ac" providerId="ADAL" clId="{16736750-74B4-184C-AACF-97E7E4B9FAA6}" dt="2024-08-11T11:01:42.294" v="1880" actId="27636"/>
          <ac:spMkLst>
            <pc:docMk/>
            <pc:sldMk cId="2456681114" sldId="280"/>
            <ac:spMk id="3" creationId="{F9E9654B-D8E5-22CA-371A-57FADD13842B}"/>
          </ac:spMkLst>
        </pc:spChg>
        <pc:picChg chg="add mod">
          <ac:chgData name="Ronnel D. Palenzuela" userId="27216d6f-a712-48da-bcb2-613e4bc945ac" providerId="ADAL" clId="{16736750-74B4-184C-AACF-97E7E4B9FAA6}" dt="2024-08-11T10:52:05.480" v="1866" actId="1076"/>
          <ac:picMkLst>
            <pc:docMk/>
            <pc:sldMk cId="2456681114" sldId="280"/>
            <ac:picMk id="4" creationId="{73833336-6A94-55AD-10D0-0089D9921599}"/>
          </ac:picMkLst>
        </pc:picChg>
        <pc:picChg chg="add mod">
          <ac:chgData name="Ronnel D. Palenzuela" userId="27216d6f-a712-48da-bcb2-613e4bc945ac" providerId="ADAL" clId="{16736750-74B4-184C-AACF-97E7E4B9FAA6}" dt="2024-08-11T10:52:07.011" v="1867" actId="1076"/>
          <ac:picMkLst>
            <pc:docMk/>
            <pc:sldMk cId="2456681114" sldId="280"/>
            <ac:picMk id="5" creationId="{A413D30E-4FEC-659F-7A93-6D8C19127C82}"/>
          </ac:picMkLst>
        </pc:picChg>
        <pc:picChg chg="del">
          <ac:chgData name="Ronnel D. Palenzuela" userId="27216d6f-a712-48da-bcb2-613e4bc945ac" providerId="ADAL" clId="{16736750-74B4-184C-AACF-97E7E4B9FAA6}" dt="2024-08-11T10:50:15.693" v="1825" actId="478"/>
          <ac:picMkLst>
            <pc:docMk/>
            <pc:sldMk cId="2456681114" sldId="280"/>
            <ac:picMk id="7" creationId="{BFD45AA0-5DC9-0774-19EF-195C6A1F5405}"/>
          </ac:picMkLst>
        </pc:picChg>
      </pc:sldChg>
      <pc:sldChg chg="addSp delSp modSp add mod modNotesTx">
        <pc:chgData name="Ronnel D. Palenzuela" userId="27216d6f-a712-48da-bcb2-613e4bc945ac" providerId="ADAL" clId="{16736750-74B4-184C-AACF-97E7E4B9FAA6}" dt="2024-08-11T11:25:32.352" v="2048" actId="1076"/>
        <pc:sldMkLst>
          <pc:docMk/>
          <pc:sldMk cId="1557213172" sldId="281"/>
        </pc:sldMkLst>
        <pc:spChg chg="mod">
          <ac:chgData name="Ronnel D. Palenzuela" userId="27216d6f-a712-48da-bcb2-613e4bc945ac" providerId="ADAL" clId="{16736750-74B4-184C-AACF-97E7E4B9FAA6}" dt="2024-08-11T11:15:51.541" v="1975" actId="20577"/>
          <ac:spMkLst>
            <pc:docMk/>
            <pc:sldMk cId="1557213172" sldId="281"/>
            <ac:spMk id="2" creationId="{1FD87645-D8E6-23DE-A822-448BF1054783}"/>
          </ac:spMkLst>
        </pc:spChg>
        <pc:spChg chg="mod">
          <ac:chgData name="Ronnel D. Palenzuela" userId="27216d6f-a712-48da-bcb2-613e4bc945ac" providerId="ADAL" clId="{16736750-74B4-184C-AACF-97E7E4B9FAA6}" dt="2024-08-11T11:16:45.122" v="2003" actId="207"/>
          <ac:spMkLst>
            <pc:docMk/>
            <pc:sldMk cId="1557213172" sldId="281"/>
            <ac:spMk id="3" creationId="{F9E9654B-D8E5-22CA-371A-57FADD13842B}"/>
          </ac:spMkLst>
        </pc:spChg>
        <pc:picChg chg="del">
          <ac:chgData name="Ronnel D. Palenzuela" userId="27216d6f-a712-48da-bcb2-613e4bc945ac" providerId="ADAL" clId="{16736750-74B4-184C-AACF-97E7E4B9FAA6}" dt="2024-08-11T10:58:22.444" v="1871" actId="478"/>
          <ac:picMkLst>
            <pc:docMk/>
            <pc:sldMk cId="1557213172" sldId="281"/>
            <ac:picMk id="4" creationId="{73833336-6A94-55AD-10D0-0089D9921599}"/>
          </ac:picMkLst>
        </pc:picChg>
        <pc:picChg chg="del">
          <ac:chgData name="Ronnel D. Palenzuela" userId="27216d6f-a712-48da-bcb2-613e4bc945ac" providerId="ADAL" clId="{16736750-74B4-184C-AACF-97E7E4B9FAA6}" dt="2024-08-11T10:58:21.160" v="1870" actId="478"/>
          <ac:picMkLst>
            <pc:docMk/>
            <pc:sldMk cId="1557213172" sldId="281"/>
            <ac:picMk id="5" creationId="{A413D30E-4FEC-659F-7A93-6D8C19127C82}"/>
          </ac:picMkLst>
        </pc:picChg>
        <pc:picChg chg="add del mod">
          <ac:chgData name="Ronnel D. Palenzuela" userId="27216d6f-a712-48da-bcb2-613e4bc945ac" providerId="ADAL" clId="{16736750-74B4-184C-AACF-97E7E4B9FAA6}" dt="2024-08-11T11:23:21.071" v="2009" actId="478"/>
          <ac:picMkLst>
            <pc:docMk/>
            <pc:sldMk cId="1557213172" sldId="281"/>
            <ac:picMk id="6" creationId="{852FA35F-6B76-3ACC-4F39-F65EF2740076}"/>
          </ac:picMkLst>
        </pc:picChg>
        <pc:picChg chg="add mod">
          <ac:chgData name="Ronnel D. Palenzuela" userId="27216d6f-a712-48da-bcb2-613e4bc945ac" providerId="ADAL" clId="{16736750-74B4-184C-AACF-97E7E4B9FAA6}" dt="2024-08-11T11:25:32.352" v="2048" actId="1076"/>
          <ac:picMkLst>
            <pc:docMk/>
            <pc:sldMk cId="1557213172" sldId="281"/>
            <ac:picMk id="7" creationId="{C0442B70-B5E1-0D06-9A6B-2C529318C43C}"/>
          </ac:picMkLst>
        </pc:picChg>
        <pc:picChg chg="add mod">
          <ac:chgData name="Ronnel D. Palenzuela" userId="27216d6f-a712-48da-bcb2-613e4bc945ac" providerId="ADAL" clId="{16736750-74B4-184C-AACF-97E7E4B9FAA6}" dt="2024-08-11T11:25:25.205" v="2043" actId="1076"/>
          <ac:picMkLst>
            <pc:docMk/>
            <pc:sldMk cId="1557213172" sldId="281"/>
            <ac:picMk id="8" creationId="{2E2C6D27-AF3A-A4C2-F435-87D1586FAACA}"/>
          </ac:picMkLst>
        </pc:picChg>
        <pc:picChg chg="add mod">
          <ac:chgData name="Ronnel D. Palenzuela" userId="27216d6f-a712-48da-bcb2-613e4bc945ac" providerId="ADAL" clId="{16736750-74B4-184C-AACF-97E7E4B9FAA6}" dt="2024-08-11T11:25:26.120" v="2044" actId="1076"/>
          <ac:picMkLst>
            <pc:docMk/>
            <pc:sldMk cId="1557213172" sldId="281"/>
            <ac:picMk id="9" creationId="{18FD6C3D-98D6-CC9C-69FF-706FEBC56D5E}"/>
          </ac:picMkLst>
        </pc:picChg>
      </pc:sldChg>
      <pc:sldChg chg="addSp delSp modSp add mod modNotesTx">
        <pc:chgData name="Ronnel D. Palenzuela" userId="27216d6f-a712-48da-bcb2-613e4bc945ac" providerId="ADAL" clId="{16736750-74B4-184C-AACF-97E7E4B9FAA6}" dt="2024-08-11T11:38:34.643" v="2166" actId="1076"/>
        <pc:sldMkLst>
          <pc:docMk/>
          <pc:sldMk cId="296683317" sldId="282"/>
        </pc:sldMkLst>
        <pc:spChg chg="mod">
          <ac:chgData name="Ronnel D. Palenzuela" userId="27216d6f-a712-48da-bcb2-613e4bc945ac" providerId="ADAL" clId="{16736750-74B4-184C-AACF-97E7E4B9FAA6}" dt="2024-08-11T11:36:00.243" v="2116"/>
          <ac:spMkLst>
            <pc:docMk/>
            <pc:sldMk cId="296683317" sldId="282"/>
            <ac:spMk id="2" creationId="{1FD87645-D8E6-23DE-A822-448BF1054783}"/>
          </ac:spMkLst>
        </pc:spChg>
        <pc:spChg chg="mod">
          <ac:chgData name="Ronnel D. Palenzuela" userId="27216d6f-a712-48da-bcb2-613e4bc945ac" providerId="ADAL" clId="{16736750-74B4-184C-AACF-97E7E4B9FAA6}" dt="2024-08-11T11:36:43.156" v="2154" actId="33524"/>
          <ac:spMkLst>
            <pc:docMk/>
            <pc:sldMk cId="296683317" sldId="282"/>
            <ac:spMk id="3" creationId="{F9E9654B-D8E5-22CA-371A-57FADD13842B}"/>
          </ac:spMkLst>
        </pc:spChg>
        <pc:spChg chg="add del">
          <ac:chgData name="Ronnel D. Palenzuela" userId="27216d6f-a712-48da-bcb2-613e4bc945ac" providerId="ADAL" clId="{16736750-74B4-184C-AACF-97E7E4B9FAA6}" dt="2024-08-11T11:37:17.460" v="2156" actId="22"/>
          <ac:spMkLst>
            <pc:docMk/>
            <pc:sldMk cId="296683317" sldId="282"/>
            <ac:spMk id="5" creationId="{01186E94-225A-646B-6BE7-DE3170C2B523}"/>
          </ac:spMkLst>
        </pc:spChg>
        <pc:picChg chg="add mod">
          <ac:chgData name="Ronnel D. Palenzuela" userId="27216d6f-a712-48da-bcb2-613e4bc945ac" providerId="ADAL" clId="{16736750-74B4-184C-AACF-97E7E4B9FAA6}" dt="2024-08-11T11:38:34.643" v="2166" actId="1076"/>
          <ac:picMkLst>
            <pc:docMk/>
            <pc:sldMk cId="296683317" sldId="282"/>
            <ac:picMk id="6" creationId="{C94A0A88-9294-A7B5-558E-0329F8DF2C01}"/>
          </ac:picMkLst>
        </pc:picChg>
        <pc:picChg chg="del">
          <ac:chgData name="Ronnel D. Palenzuela" userId="27216d6f-a712-48da-bcb2-613e4bc945ac" providerId="ADAL" clId="{16736750-74B4-184C-AACF-97E7E4B9FAA6}" dt="2024-08-11T11:35:26.093" v="2099" actId="478"/>
          <ac:picMkLst>
            <pc:docMk/>
            <pc:sldMk cId="296683317" sldId="282"/>
            <ac:picMk id="7" creationId="{C0442B70-B5E1-0D06-9A6B-2C529318C43C}"/>
          </ac:picMkLst>
        </pc:picChg>
        <pc:picChg chg="del">
          <ac:chgData name="Ronnel D. Palenzuela" userId="27216d6f-a712-48da-bcb2-613e4bc945ac" providerId="ADAL" clId="{16736750-74B4-184C-AACF-97E7E4B9FAA6}" dt="2024-08-11T11:35:26.422" v="2100" actId="478"/>
          <ac:picMkLst>
            <pc:docMk/>
            <pc:sldMk cId="296683317" sldId="282"/>
            <ac:picMk id="8" creationId="{2E2C6D27-AF3A-A4C2-F435-87D1586FAACA}"/>
          </ac:picMkLst>
        </pc:picChg>
        <pc:picChg chg="del">
          <ac:chgData name="Ronnel D. Palenzuela" userId="27216d6f-a712-48da-bcb2-613e4bc945ac" providerId="ADAL" clId="{16736750-74B4-184C-AACF-97E7E4B9FAA6}" dt="2024-08-11T11:35:26.655" v="2101" actId="478"/>
          <ac:picMkLst>
            <pc:docMk/>
            <pc:sldMk cId="296683317" sldId="282"/>
            <ac:picMk id="9" creationId="{18FD6C3D-98D6-CC9C-69FF-706FEBC56D5E}"/>
          </ac:picMkLst>
        </pc:picChg>
      </pc:sldChg>
      <pc:sldChg chg="addSp delSp modSp add mod modNotesTx">
        <pc:chgData name="Ronnel D. Palenzuela" userId="27216d6f-a712-48da-bcb2-613e4bc945ac" providerId="ADAL" clId="{16736750-74B4-184C-AACF-97E7E4B9FAA6}" dt="2024-08-11T11:44:29.650" v="2204" actId="20577"/>
        <pc:sldMkLst>
          <pc:docMk/>
          <pc:sldMk cId="993575964" sldId="283"/>
        </pc:sldMkLst>
        <pc:spChg chg="mod">
          <ac:chgData name="Ronnel D. Palenzuela" userId="27216d6f-a712-48da-bcb2-613e4bc945ac" providerId="ADAL" clId="{16736750-74B4-184C-AACF-97E7E4B9FAA6}" dt="2024-08-11T11:39:12.084" v="2168"/>
          <ac:spMkLst>
            <pc:docMk/>
            <pc:sldMk cId="993575964" sldId="283"/>
            <ac:spMk id="2" creationId="{1FD87645-D8E6-23DE-A822-448BF1054783}"/>
          </ac:spMkLst>
        </pc:spChg>
        <pc:spChg chg="mod">
          <ac:chgData name="Ronnel D. Palenzuela" userId="27216d6f-a712-48da-bcb2-613e4bc945ac" providerId="ADAL" clId="{16736750-74B4-184C-AACF-97E7E4B9FAA6}" dt="2024-08-11T11:40:34.052" v="2197" actId="207"/>
          <ac:spMkLst>
            <pc:docMk/>
            <pc:sldMk cId="993575964" sldId="283"/>
            <ac:spMk id="3" creationId="{F9E9654B-D8E5-22CA-371A-57FADD13842B}"/>
          </ac:spMkLst>
        </pc:spChg>
        <pc:picChg chg="add mod">
          <ac:chgData name="Ronnel D. Palenzuela" userId="27216d6f-a712-48da-bcb2-613e4bc945ac" providerId="ADAL" clId="{16736750-74B4-184C-AACF-97E7E4B9FAA6}" dt="2024-08-11T11:43:38.835" v="2202" actId="1076"/>
          <ac:picMkLst>
            <pc:docMk/>
            <pc:sldMk cId="993575964" sldId="283"/>
            <ac:picMk id="4" creationId="{B7960360-83A2-6270-EECE-30A36048B200}"/>
          </ac:picMkLst>
        </pc:picChg>
        <pc:picChg chg="del">
          <ac:chgData name="Ronnel D. Palenzuela" userId="27216d6f-a712-48da-bcb2-613e4bc945ac" providerId="ADAL" clId="{16736750-74B4-184C-AACF-97E7E4B9FAA6}" dt="2024-08-11T11:39:13.621" v="2169" actId="478"/>
          <ac:picMkLst>
            <pc:docMk/>
            <pc:sldMk cId="993575964" sldId="283"/>
            <ac:picMk id="6" creationId="{C94A0A88-9294-A7B5-558E-0329F8DF2C01}"/>
          </ac:picMkLst>
        </pc:picChg>
      </pc:sldChg>
      <pc:sldChg chg="addSp delSp modSp add mod modNotesTx">
        <pc:chgData name="Ronnel D. Palenzuela" userId="27216d6f-a712-48da-bcb2-613e4bc945ac" providerId="ADAL" clId="{16736750-74B4-184C-AACF-97E7E4B9FAA6}" dt="2024-08-11T11:50:32.912" v="2231" actId="1076"/>
        <pc:sldMkLst>
          <pc:docMk/>
          <pc:sldMk cId="1253337562" sldId="284"/>
        </pc:sldMkLst>
        <pc:spChg chg="mod">
          <ac:chgData name="Ronnel D. Palenzuela" userId="27216d6f-a712-48da-bcb2-613e4bc945ac" providerId="ADAL" clId="{16736750-74B4-184C-AACF-97E7E4B9FAA6}" dt="2024-08-11T11:45:06.797" v="2206"/>
          <ac:spMkLst>
            <pc:docMk/>
            <pc:sldMk cId="1253337562" sldId="284"/>
            <ac:spMk id="2" creationId="{1FD87645-D8E6-23DE-A822-448BF1054783}"/>
          </ac:spMkLst>
        </pc:spChg>
        <pc:spChg chg="mod">
          <ac:chgData name="Ronnel D. Palenzuela" userId="27216d6f-a712-48da-bcb2-613e4bc945ac" providerId="ADAL" clId="{16736750-74B4-184C-AACF-97E7E4B9FAA6}" dt="2024-08-11T11:48:12.471" v="2222"/>
          <ac:spMkLst>
            <pc:docMk/>
            <pc:sldMk cId="1253337562" sldId="284"/>
            <ac:spMk id="3" creationId="{F9E9654B-D8E5-22CA-371A-57FADD13842B}"/>
          </ac:spMkLst>
        </pc:spChg>
        <pc:picChg chg="del">
          <ac:chgData name="Ronnel D. Palenzuela" userId="27216d6f-a712-48da-bcb2-613e4bc945ac" providerId="ADAL" clId="{16736750-74B4-184C-AACF-97E7E4B9FAA6}" dt="2024-08-11T11:48:48.651" v="2224" actId="478"/>
          <ac:picMkLst>
            <pc:docMk/>
            <pc:sldMk cId="1253337562" sldId="284"/>
            <ac:picMk id="4" creationId="{B7960360-83A2-6270-EECE-30A36048B200}"/>
          </ac:picMkLst>
        </pc:picChg>
        <pc:picChg chg="add mod">
          <ac:chgData name="Ronnel D. Palenzuela" userId="27216d6f-a712-48da-bcb2-613e4bc945ac" providerId="ADAL" clId="{16736750-74B4-184C-AACF-97E7E4B9FAA6}" dt="2024-08-11T11:50:17.104" v="2227" actId="1076"/>
          <ac:picMkLst>
            <pc:docMk/>
            <pc:sldMk cId="1253337562" sldId="284"/>
            <ac:picMk id="5" creationId="{9D0F0297-4AB5-4797-A885-928619C7A572}"/>
          </ac:picMkLst>
        </pc:picChg>
        <pc:picChg chg="add mod">
          <ac:chgData name="Ronnel D. Palenzuela" userId="27216d6f-a712-48da-bcb2-613e4bc945ac" providerId="ADAL" clId="{16736750-74B4-184C-AACF-97E7E4B9FAA6}" dt="2024-08-11T11:50:32.912" v="2231" actId="1076"/>
          <ac:picMkLst>
            <pc:docMk/>
            <pc:sldMk cId="1253337562" sldId="284"/>
            <ac:picMk id="6" creationId="{F1C8719A-AF10-CA25-32B8-5B12B63B6F48}"/>
          </ac:picMkLst>
        </pc:picChg>
      </pc:sldChg>
      <pc:sldChg chg="addSp delSp modSp add mod">
        <pc:chgData name="Ronnel D. Palenzuela" userId="27216d6f-a712-48da-bcb2-613e4bc945ac" providerId="ADAL" clId="{16736750-74B4-184C-AACF-97E7E4B9FAA6}" dt="2024-08-11T12:26:02.933" v="2546" actId="20577"/>
        <pc:sldMkLst>
          <pc:docMk/>
          <pc:sldMk cId="2980579114" sldId="285"/>
        </pc:sldMkLst>
        <pc:spChg chg="mod">
          <ac:chgData name="Ronnel D. Palenzuela" userId="27216d6f-a712-48da-bcb2-613e4bc945ac" providerId="ADAL" clId="{16736750-74B4-184C-AACF-97E7E4B9FAA6}" dt="2024-08-11T12:25:58.060" v="2543" actId="20577"/>
          <ac:spMkLst>
            <pc:docMk/>
            <pc:sldMk cId="2980579114" sldId="285"/>
            <ac:spMk id="2" creationId="{1FD87645-D8E6-23DE-A822-448BF1054783}"/>
          </ac:spMkLst>
        </pc:spChg>
        <pc:spChg chg="mod">
          <ac:chgData name="Ronnel D. Palenzuela" userId="27216d6f-a712-48da-bcb2-613e4bc945ac" providerId="ADAL" clId="{16736750-74B4-184C-AACF-97E7E4B9FAA6}" dt="2024-08-11T12:26:02.933" v="2546" actId="20577"/>
          <ac:spMkLst>
            <pc:docMk/>
            <pc:sldMk cId="2980579114" sldId="285"/>
            <ac:spMk id="3" creationId="{F9E9654B-D8E5-22CA-371A-57FADD13842B}"/>
          </ac:spMkLst>
        </pc:spChg>
        <pc:picChg chg="add mod">
          <ac:chgData name="Ronnel D. Palenzuela" userId="27216d6f-a712-48da-bcb2-613e4bc945ac" providerId="ADAL" clId="{16736750-74B4-184C-AACF-97E7E4B9FAA6}" dt="2024-08-11T12:11:35.139" v="2251" actId="1076"/>
          <ac:picMkLst>
            <pc:docMk/>
            <pc:sldMk cId="2980579114" sldId="285"/>
            <ac:picMk id="4" creationId="{74248AEE-FABF-0F2A-B1B2-1777799F48BD}"/>
          </ac:picMkLst>
        </pc:picChg>
        <pc:picChg chg="del">
          <ac:chgData name="Ronnel D. Palenzuela" userId="27216d6f-a712-48da-bcb2-613e4bc945ac" providerId="ADAL" clId="{16736750-74B4-184C-AACF-97E7E4B9FAA6}" dt="2024-08-11T12:09:33.931" v="2234" actId="478"/>
          <ac:picMkLst>
            <pc:docMk/>
            <pc:sldMk cId="2980579114" sldId="285"/>
            <ac:picMk id="5" creationId="{9D0F0297-4AB5-4797-A885-928619C7A572}"/>
          </ac:picMkLst>
        </pc:picChg>
        <pc:picChg chg="del">
          <ac:chgData name="Ronnel D. Palenzuela" userId="27216d6f-a712-48da-bcb2-613e4bc945ac" providerId="ADAL" clId="{16736750-74B4-184C-AACF-97E7E4B9FAA6}" dt="2024-08-11T12:09:35.158" v="2235" actId="478"/>
          <ac:picMkLst>
            <pc:docMk/>
            <pc:sldMk cId="2980579114" sldId="285"/>
            <ac:picMk id="6" creationId="{F1C8719A-AF10-CA25-32B8-5B12B63B6F48}"/>
          </ac:picMkLst>
        </pc:picChg>
      </pc:sldChg>
      <pc:sldChg chg="addSp delSp modSp add mod modNotesTx">
        <pc:chgData name="Ronnel D. Palenzuela" userId="27216d6f-a712-48da-bcb2-613e4bc945ac" providerId="ADAL" clId="{16736750-74B4-184C-AACF-97E7E4B9FAA6}" dt="2024-08-11T12:25:18.008" v="2520" actId="1076"/>
        <pc:sldMkLst>
          <pc:docMk/>
          <pc:sldMk cId="1581186720" sldId="286"/>
        </pc:sldMkLst>
        <pc:spChg chg="mod">
          <ac:chgData name="Ronnel D. Palenzuela" userId="27216d6f-a712-48da-bcb2-613e4bc945ac" providerId="ADAL" clId="{16736750-74B4-184C-AACF-97E7E4B9FAA6}" dt="2024-08-11T12:25:16.630" v="2519" actId="1076"/>
          <ac:spMkLst>
            <pc:docMk/>
            <pc:sldMk cId="1581186720" sldId="286"/>
            <ac:spMk id="3" creationId="{F9E9654B-D8E5-22CA-371A-57FADD13842B}"/>
          </ac:spMkLst>
        </pc:spChg>
        <pc:spChg chg="add mod">
          <ac:chgData name="Ronnel D. Palenzuela" userId="27216d6f-a712-48da-bcb2-613e4bc945ac" providerId="ADAL" clId="{16736750-74B4-184C-AACF-97E7E4B9FAA6}" dt="2024-08-11T12:25:18.008" v="2520" actId="1076"/>
          <ac:spMkLst>
            <pc:docMk/>
            <pc:sldMk cId="1581186720" sldId="286"/>
            <ac:spMk id="5" creationId="{63E79591-2F27-370E-329D-A0B622A8CFA5}"/>
          </ac:spMkLst>
        </pc:spChg>
        <pc:spChg chg="add mod">
          <ac:chgData name="Ronnel D. Palenzuela" userId="27216d6f-a712-48da-bcb2-613e4bc945ac" providerId="ADAL" clId="{16736750-74B4-184C-AACF-97E7E4B9FAA6}" dt="2024-08-11T12:22:19.024" v="2454"/>
          <ac:spMkLst>
            <pc:docMk/>
            <pc:sldMk cId="1581186720" sldId="286"/>
            <ac:spMk id="6" creationId="{8E044E04-0B5A-32C0-8EEE-D905F6C6381E}"/>
          </ac:spMkLst>
        </pc:spChg>
        <pc:spChg chg="add mod">
          <ac:chgData name="Ronnel D. Palenzuela" userId="27216d6f-a712-48da-bcb2-613e4bc945ac" providerId="ADAL" clId="{16736750-74B4-184C-AACF-97E7E4B9FAA6}" dt="2024-08-11T12:22:33.783" v="2457" actId="767"/>
          <ac:spMkLst>
            <pc:docMk/>
            <pc:sldMk cId="1581186720" sldId="286"/>
            <ac:spMk id="7" creationId="{75AD83E7-4E98-C144-0CA8-1D34A9078DFC}"/>
          </ac:spMkLst>
        </pc:spChg>
        <pc:spChg chg="add del">
          <ac:chgData name="Ronnel D. Palenzuela" userId="27216d6f-a712-48da-bcb2-613e4bc945ac" providerId="ADAL" clId="{16736750-74B4-184C-AACF-97E7E4B9FAA6}" dt="2024-08-11T12:24:47.787" v="2511" actId="22"/>
          <ac:spMkLst>
            <pc:docMk/>
            <pc:sldMk cId="1581186720" sldId="286"/>
            <ac:spMk id="9" creationId="{5AFEA3DF-0E3B-7218-22F8-B412FEC8C03F}"/>
          </ac:spMkLst>
        </pc:spChg>
        <pc:picChg chg="del">
          <ac:chgData name="Ronnel D. Palenzuela" userId="27216d6f-a712-48da-bcb2-613e4bc945ac" providerId="ADAL" clId="{16736750-74B4-184C-AACF-97E7E4B9FAA6}" dt="2024-08-11T12:15:21.761" v="2282" actId="478"/>
          <ac:picMkLst>
            <pc:docMk/>
            <pc:sldMk cId="1581186720" sldId="286"/>
            <ac:picMk id="4" creationId="{74248AEE-FABF-0F2A-B1B2-1777799F48BD}"/>
          </ac:picMkLst>
        </pc:picChg>
      </pc:sldChg>
      <pc:sldChg chg="addSp delSp modSp add mod modNotesTx">
        <pc:chgData name="Ronnel D. Palenzuela" userId="27216d6f-a712-48da-bcb2-613e4bc945ac" providerId="ADAL" clId="{16736750-74B4-184C-AACF-97E7E4B9FAA6}" dt="2024-08-11T12:32:58.139" v="2586"/>
        <pc:sldMkLst>
          <pc:docMk/>
          <pc:sldMk cId="4278137860" sldId="287"/>
        </pc:sldMkLst>
        <pc:spChg chg="mod">
          <ac:chgData name="Ronnel D. Palenzuela" userId="27216d6f-a712-48da-bcb2-613e4bc945ac" providerId="ADAL" clId="{16736750-74B4-184C-AACF-97E7E4B9FAA6}" dt="2024-08-11T12:26:17.544" v="2548"/>
          <ac:spMkLst>
            <pc:docMk/>
            <pc:sldMk cId="4278137860" sldId="287"/>
            <ac:spMk id="2" creationId="{1FD87645-D8E6-23DE-A822-448BF1054783}"/>
          </ac:spMkLst>
        </pc:spChg>
        <pc:spChg chg="mod">
          <ac:chgData name="Ronnel D. Palenzuela" userId="27216d6f-a712-48da-bcb2-613e4bc945ac" providerId="ADAL" clId="{16736750-74B4-184C-AACF-97E7E4B9FAA6}" dt="2024-08-11T12:27:02.548" v="2568"/>
          <ac:spMkLst>
            <pc:docMk/>
            <pc:sldMk cId="4278137860" sldId="287"/>
            <ac:spMk id="3" creationId="{F9E9654B-D8E5-22CA-371A-57FADD13842B}"/>
          </ac:spMkLst>
        </pc:spChg>
        <pc:spChg chg="del">
          <ac:chgData name="Ronnel D. Palenzuela" userId="27216d6f-a712-48da-bcb2-613e4bc945ac" providerId="ADAL" clId="{16736750-74B4-184C-AACF-97E7E4B9FAA6}" dt="2024-08-11T12:26:19.941" v="2549" actId="478"/>
          <ac:spMkLst>
            <pc:docMk/>
            <pc:sldMk cId="4278137860" sldId="287"/>
            <ac:spMk id="5" creationId="{63E79591-2F27-370E-329D-A0B622A8CFA5}"/>
          </ac:spMkLst>
        </pc:spChg>
        <pc:picChg chg="add mod">
          <ac:chgData name="Ronnel D. Palenzuela" userId="27216d6f-a712-48da-bcb2-613e4bc945ac" providerId="ADAL" clId="{16736750-74B4-184C-AACF-97E7E4B9FAA6}" dt="2024-08-11T12:30:03.374" v="2578" actId="1076"/>
          <ac:picMkLst>
            <pc:docMk/>
            <pc:sldMk cId="4278137860" sldId="287"/>
            <ac:picMk id="4" creationId="{C94F73C7-EE3C-5039-6716-AA5F092B56AC}"/>
          </ac:picMkLst>
        </pc:picChg>
        <pc:picChg chg="add mod">
          <ac:chgData name="Ronnel D. Palenzuela" userId="27216d6f-a712-48da-bcb2-613e4bc945ac" providerId="ADAL" clId="{16736750-74B4-184C-AACF-97E7E4B9FAA6}" dt="2024-08-11T12:30:04.674" v="2579" actId="1076"/>
          <ac:picMkLst>
            <pc:docMk/>
            <pc:sldMk cId="4278137860" sldId="287"/>
            <ac:picMk id="6" creationId="{7982849D-C7FF-134E-B589-F96BF9176D03}"/>
          </ac:picMkLst>
        </pc:picChg>
      </pc:sldChg>
      <pc:sldChg chg="delSp modSp add mod">
        <pc:chgData name="Ronnel D. Palenzuela" userId="27216d6f-a712-48da-bcb2-613e4bc945ac" providerId="ADAL" clId="{16736750-74B4-184C-AACF-97E7E4B9FAA6}" dt="2024-08-12T02:16:02.449" v="3153" actId="20577"/>
        <pc:sldMkLst>
          <pc:docMk/>
          <pc:sldMk cId="3972629357" sldId="288"/>
        </pc:sldMkLst>
        <pc:spChg chg="mod">
          <ac:chgData name="Ronnel D. Palenzuela" userId="27216d6f-a712-48da-bcb2-613e4bc945ac" providerId="ADAL" clId="{16736750-74B4-184C-AACF-97E7E4B9FAA6}" dt="2024-08-12T02:16:02.449" v="3153" actId="20577"/>
          <ac:spMkLst>
            <pc:docMk/>
            <pc:sldMk cId="3972629357" sldId="288"/>
            <ac:spMk id="2" creationId="{1FD87645-D8E6-23DE-A822-448BF1054783}"/>
          </ac:spMkLst>
        </pc:spChg>
        <pc:spChg chg="mod">
          <ac:chgData name="Ronnel D. Palenzuela" userId="27216d6f-a712-48da-bcb2-613e4bc945ac" providerId="ADAL" clId="{16736750-74B4-184C-AACF-97E7E4B9FAA6}" dt="2024-08-12T02:11:51.983" v="3029" actId="207"/>
          <ac:spMkLst>
            <pc:docMk/>
            <pc:sldMk cId="3972629357" sldId="288"/>
            <ac:spMk id="3" creationId="{F9E9654B-D8E5-22CA-371A-57FADD13842B}"/>
          </ac:spMkLst>
        </pc:spChg>
        <pc:picChg chg="del">
          <ac:chgData name="Ronnel D. Palenzuela" userId="27216d6f-a712-48da-bcb2-613e4bc945ac" providerId="ADAL" clId="{16736750-74B4-184C-AACF-97E7E4B9FAA6}" dt="2024-08-12T01:08:18.288" v="2654" actId="478"/>
          <ac:picMkLst>
            <pc:docMk/>
            <pc:sldMk cId="3972629357" sldId="288"/>
            <ac:picMk id="4" creationId="{C94F73C7-EE3C-5039-6716-AA5F092B56AC}"/>
          </ac:picMkLst>
        </pc:picChg>
        <pc:picChg chg="del">
          <ac:chgData name="Ronnel D. Palenzuela" userId="27216d6f-a712-48da-bcb2-613e4bc945ac" providerId="ADAL" clId="{16736750-74B4-184C-AACF-97E7E4B9FAA6}" dt="2024-08-12T01:08:18.480" v="2655" actId="478"/>
          <ac:picMkLst>
            <pc:docMk/>
            <pc:sldMk cId="3972629357" sldId="288"/>
            <ac:picMk id="6" creationId="{7982849D-C7FF-134E-B589-F96BF9176D03}"/>
          </ac:picMkLst>
        </pc:picChg>
      </pc:sldChg>
      <pc:sldChg chg="modSp add mod">
        <pc:chgData name="Ronnel D. Palenzuela" userId="27216d6f-a712-48da-bcb2-613e4bc945ac" providerId="ADAL" clId="{16736750-74B4-184C-AACF-97E7E4B9FAA6}" dt="2024-08-12T02:22:03.220" v="3182" actId="11"/>
        <pc:sldMkLst>
          <pc:docMk/>
          <pc:sldMk cId="2990164252" sldId="289"/>
        </pc:sldMkLst>
        <pc:spChg chg="mod">
          <ac:chgData name="Ronnel D. Palenzuela" userId="27216d6f-a712-48da-bcb2-613e4bc945ac" providerId="ADAL" clId="{16736750-74B4-184C-AACF-97E7E4B9FAA6}" dt="2024-08-12T02:16:06.498" v="3154" actId="20577"/>
          <ac:spMkLst>
            <pc:docMk/>
            <pc:sldMk cId="2990164252" sldId="289"/>
            <ac:spMk id="2" creationId="{1FD87645-D8E6-23DE-A822-448BF1054783}"/>
          </ac:spMkLst>
        </pc:spChg>
        <pc:spChg chg="mod">
          <ac:chgData name="Ronnel D. Palenzuela" userId="27216d6f-a712-48da-bcb2-613e4bc945ac" providerId="ADAL" clId="{16736750-74B4-184C-AACF-97E7E4B9FAA6}" dt="2024-08-12T02:22:03.220" v="3182" actId="11"/>
          <ac:spMkLst>
            <pc:docMk/>
            <pc:sldMk cId="2990164252" sldId="289"/>
            <ac:spMk id="3" creationId="{F9E9654B-D8E5-22CA-371A-57FADD13842B}"/>
          </ac:spMkLst>
        </pc:spChg>
      </pc:sldChg>
      <pc:sldChg chg="modSp add mod">
        <pc:chgData name="Ronnel D. Palenzuela" userId="27216d6f-a712-48da-bcb2-613e4bc945ac" providerId="ADAL" clId="{16736750-74B4-184C-AACF-97E7E4B9FAA6}" dt="2024-08-13T03:37:12.131" v="3508" actId="207"/>
        <pc:sldMkLst>
          <pc:docMk/>
          <pc:sldMk cId="1111498698" sldId="290"/>
        </pc:sldMkLst>
        <pc:spChg chg="mod">
          <ac:chgData name="Ronnel D. Palenzuela" userId="27216d6f-a712-48da-bcb2-613e4bc945ac" providerId="ADAL" clId="{16736750-74B4-184C-AACF-97E7E4B9FAA6}" dt="2024-08-13T03:27:17.210" v="3359" actId="20577"/>
          <ac:spMkLst>
            <pc:docMk/>
            <pc:sldMk cId="1111498698" sldId="290"/>
            <ac:spMk id="2" creationId="{1FD87645-D8E6-23DE-A822-448BF1054783}"/>
          </ac:spMkLst>
        </pc:spChg>
        <pc:spChg chg="mod">
          <ac:chgData name="Ronnel D. Palenzuela" userId="27216d6f-a712-48da-bcb2-613e4bc945ac" providerId="ADAL" clId="{16736750-74B4-184C-AACF-97E7E4B9FAA6}" dt="2024-08-13T03:37:12.131" v="3508" actId="207"/>
          <ac:spMkLst>
            <pc:docMk/>
            <pc:sldMk cId="1111498698" sldId="290"/>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927110459" sldId="290"/>
        </pc:sldMkLst>
        <pc:spChg chg="mod">
          <ac:chgData name="Ronnel D. Palenzuela" userId="27216d6f-a712-48da-bcb2-613e4bc945ac" providerId="ADAL" clId="{16736750-74B4-184C-AACF-97E7E4B9FAA6}" dt="2024-08-12T02:17:40.195" v="3179" actId="20577"/>
          <ac:spMkLst>
            <pc:docMk/>
            <pc:sldMk cId="1927110459" sldId="290"/>
            <ac:spMk id="2" creationId="{1FD87645-D8E6-23DE-A822-448BF1054783}"/>
          </ac:spMkLst>
        </pc:spChg>
        <pc:spChg chg="mod">
          <ac:chgData name="Ronnel D. Palenzuela" userId="27216d6f-a712-48da-bcb2-613e4bc945ac" providerId="ADAL" clId="{16736750-74B4-184C-AACF-97E7E4B9FAA6}" dt="2024-08-12T02:25:46.161" v="3276" actId="20577"/>
          <ac:spMkLst>
            <pc:docMk/>
            <pc:sldMk cId="1927110459" sldId="290"/>
            <ac:spMk id="3" creationId="{F9E9654B-D8E5-22CA-371A-57FADD13842B}"/>
          </ac:spMkLst>
        </pc:spChg>
      </pc:sldChg>
      <pc:sldChg chg="modSp add mod ord">
        <pc:chgData name="Ronnel D. Palenzuela" userId="27216d6f-a712-48da-bcb2-613e4bc945ac" providerId="ADAL" clId="{16736750-74B4-184C-AACF-97E7E4B9FAA6}" dt="2024-08-13T03:34:24.591" v="3466" actId="207"/>
        <pc:sldMkLst>
          <pc:docMk/>
          <pc:sldMk cId="815011119" sldId="291"/>
        </pc:sldMkLst>
        <pc:spChg chg="mod">
          <ac:chgData name="Ronnel D. Palenzuela" userId="27216d6f-a712-48da-bcb2-613e4bc945ac" providerId="ADAL" clId="{16736750-74B4-184C-AACF-97E7E4B9FAA6}" dt="2024-08-13T03:34:24.591" v="3466" actId="207"/>
          <ac:spMkLst>
            <pc:docMk/>
            <pc:sldMk cId="81501111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81441069" sldId="291"/>
        </pc:sldMkLst>
        <pc:spChg chg="mod">
          <ac:chgData name="Ronnel D. Palenzuela" userId="27216d6f-a712-48da-bcb2-613e4bc945ac" providerId="ADAL" clId="{16736750-74B4-184C-AACF-97E7E4B9FAA6}" dt="2024-08-12T02:28:06.903" v="3321" actId="11"/>
          <ac:spMkLst>
            <pc:docMk/>
            <pc:sldMk cId="178144106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65234647" sldId="292"/>
        </pc:sldMkLst>
        <pc:spChg chg="mod">
          <ac:chgData name="Ronnel D. Palenzuela" userId="27216d6f-a712-48da-bcb2-613e4bc945ac" providerId="ADAL" clId="{16736750-74B4-184C-AACF-97E7E4B9FAA6}" dt="2024-08-12T02:28:26.710" v="3324" actId="403"/>
          <ac:spMkLst>
            <pc:docMk/>
            <pc:sldMk cId="1765234647" sldId="292"/>
            <ac:spMk id="3" creationId="{F9E9654B-D8E5-22CA-371A-57FADD13842B}"/>
          </ac:spMkLst>
        </pc:spChg>
      </pc:sldChg>
      <pc:sldMasterChg chg="modSldLayout">
        <pc:chgData name="Ronnel D. Palenzuela" userId="27216d6f-a712-48da-bcb2-613e4bc945ac" providerId="ADAL" clId="{16736750-74B4-184C-AACF-97E7E4B9FAA6}" dt="2024-08-11T07:03:06.010" v="731" actId="20577"/>
        <pc:sldMasterMkLst>
          <pc:docMk/>
          <pc:sldMasterMk cId="651270159" sldId="2147483648"/>
        </pc:sldMasterMkLst>
        <pc:sldLayoutChg chg="modSp mod">
          <pc:chgData name="Ronnel D. Palenzuela" userId="27216d6f-a712-48da-bcb2-613e4bc945ac" providerId="ADAL" clId="{16736750-74B4-184C-AACF-97E7E4B9FAA6}" dt="2024-08-11T07:03:06.010" v="731" actId="20577"/>
          <pc:sldLayoutMkLst>
            <pc:docMk/>
            <pc:sldMasterMk cId="651270159" sldId="2147483648"/>
            <pc:sldLayoutMk cId="2921653432" sldId="2147483649"/>
          </pc:sldLayoutMkLst>
          <pc:spChg chg="mod">
            <ac:chgData name="Ronnel D. Palenzuela" userId="27216d6f-a712-48da-bcb2-613e4bc945ac" providerId="ADAL" clId="{16736750-74B4-184C-AACF-97E7E4B9FAA6}" dt="2024-08-11T07:03:06.010" v="731" actId="20577"/>
            <ac:spMkLst>
              <pc:docMk/>
              <pc:sldMasterMk cId="651270159" sldId="2147483648"/>
              <pc:sldLayoutMk cId="2921653432" sldId="2147483649"/>
              <ac:spMk id="5" creationId="{3794B7A0-4232-A0AC-7E3A-3BF632F0C83D}"/>
            </ac:spMkLst>
          </pc:spChg>
        </pc:sldLayoutChg>
      </pc:sldMasterChg>
    </pc:docChg>
  </pc:docChgLst>
  <pc:docChgLst>
    <pc:chgData name="Ronnel D. Palenzuela" userId="27216d6f-a712-48da-bcb2-613e4bc945ac" providerId="ADAL" clId="{16FF8E01-DE24-0F4F-A559-943D670B7764}"/>
    <pc:docChg chg="undo custSel addSld delSld modSld sldOrd modMainMaster">
      <pc:chgData name="Ronnel D. Palenzuela" userId="27216d6f-a712-48da-bcb2-613e4bc945ac" providerId="ADAL" clId="{16FF8E01-DE24-0F4F-A559-943D670B7764}" dt="2024-08-15T06:12:31.924" v="2533" actId="729"/>
      <pc:docMkLst>
        <pc:docMk/>
      </pc:docMkLst>
      <pc:sldChg chg="modSp mod">
        <pc:chgData name="Ronnel D. Palenzuela" userId="27216d6f-a712-48da-bcb2-613e4bc945ac" providerId="ADAL" clId="{16FF8E01-DE24-0F4F-A559-943D670B7764}" dt="2024-08-14T16:09:01.930" v="1419" actId="20577"/>
        <pc:sldMkLst>
          <pc:docMk/>
          <pc:sldMk cId="3455369248" sldId="257"/>
        </pc:sldMkLst>
        <pc:spChg chg="mod">
          <ac:chgData name="Ronnel D. Palenzuela" userId="27216d6f-a712-48da-bcb2-613e4bc945ac" providerId="ADAL" clId="{16FF8E01-DE24-0F4F-A559-943D670B7764}" dt="2024-08-14T16:08:42.416" v="1364" actId="14100"/>
          <ac:spMkLst>
            <pc:docMk/>
            <pc:sldMk cId="3455369248" sldId="257"/>
            <ac:spMk id="2" creationId="{4B9DC0FD-E73C-26A6-891F-61B461076958}"/>
          </ac:spMkLst>
        </pc:spChg>
        <pc:spChg chg="mod">
          <ac:chgData name="Ronnel D. Palenzuela" userId="27216d6f-a712-48da-bcb2-613e4bc945ac" providerId="ADAL" clId="{16FF8E01-DE24-0F4F-A559-943D670B7764}" dt="2024-08-14T16:09:01.930" v="1419" actId="20577"/>
          <ac:spMkLst>
            <pc:docMk/>
            <pc:sldMk cId="3455369248" sldId="257"/>
            <ac:spMk id="3" creationId="{55CA8846-F5F9-9E2F-7E86-4EDFA1AEFED2}"/>
          </ac:spMkLst>
        </pc:spChg>
      </pc:sldChg>
      <pc:sldChg chg="add del">
        <pc:chgData name="Ronnel D. Palenzuela" userId="27216d6f-a712-48da-bcb2-613e4bc945ac" providerId="ADAL" clId="{16FF8E01-DE24-0F4F-A559-943D670B7764}" dt="2024-08-14T04:37:36.180" v="138" actId="2696"/>
        <pc:sldMkLst>
          <pc:docMk/>
          <pc:sldMk cId="3256538018" sldId="259"/>
        </pc:sldMkLst>
      </pc:sldChg>
      <pc:sldChg chg="modSp mod modNotesTx">
        <pc:chgData name="Ronnel D. Palenzuela" userId="27216d6f-a712-48da-bcb2-613e4bc945ac" providerId="ADAL" clId="{16FF8E01-DE24-0F4F-A559-943D670B7764}" dt="2024-08-14T16:25:10.072" v="1665" actId="20577"/>
        <pc:sldMkLst>
          <pc:docMk/>
          <pc:sldMk cId="3611571112" sldId="263"/>
        </pc:sldMkLst>
        <pc:spChg chg="mod">
          <ac:chgData name="Ronnel D. Palenzuela" userId="27216d6f-a712-48da-bcb2-613e4bc945ac" providerId="ADAL" clId="{16FF8E01-DE24-0F4F-A559-943D670B7764}" dt="2024-08-14T16:09:37.186" v="1435" actId="1076"/>
          <ac:spMkLst>
            <pc:docMk/>
            <pc:sldMk cId="3611571112" sldId="263"/>
            <ac:spMk id="2" creationId="{4B9DC0FD-E73C-26A6-891F-61B461076958}"/>
          </ac:spMkLst>
        </pc:spChg>
      </pc:sldChg>
      <pc:sldChg chg="modSp mod">
        <pc:chgData name="Ronnel D. Palenzuela" userId="27216d6f-a712-48da-bcb2-613e4bc945ac" providerId="ADAL" clId="{16FF8E01-DE24-0F4F-A559-943D670B7764}" dt="2024-08-14T15:58:28.162" v="1311" actId="207"/>
        <pc:sldMkLst>
          <pc:docMk/>
          <pc:sldMk cId="261940385" sldId="264"/>
        </pc:sldMkLst>
        <pc:spChg chg="mod">
          <ac:chgData name="Ronnel D. Palenzuela" userId="27216d6f-a712-48da-bcb2-613e4bc945ac" providerId="ADAL" clId="{16FF8E01-DE24-0F4F-A559-943D670B7764}" dt="2024-08-14T15:58:28.162" v="1311" actId="207"/>
          <ac:spMkLst>
            <pc:docMk/>
            <pc:sldMk cId="261940385" sldId="264"/>
            <ac:spMk id="3" creationId="{A8B75234-3FB1-B597-DF46-CD5827D3C5AF}"/>
          </ac:spMkLst>
        </pc:spChg>
      </pc:sldChg>
      <pc:sldChg chg="add del">
        <pc:chgData name="Ronnel D. Palenzuela" userId="27216d6f-a712-48da-bcb2-613e4bc945ac" providerId="ADAL" clId="{16FF8E01-DE24-0F4F-A559-943D670B7764}" dt="2024-08-14T04:37:31.309" v="136" actId="2890"/>
        <pc:sldMkLst>
          <pc:docMk/>
          <pc:sldMk cId="393610469" sldId="265"/>
        </pc:sldMkLst>
      </pc:sldChg>
      <pc:sldChg chg="addSp delSp modSp add del mod ord modShow modNotesTx">
        <pc:chgData name="Ronnel D. Palenzuela" userId="27216d6f-a712-48da-bcb2-613e4bc945ac" providerId="ADAL" clId="{16FF8E01-DE24-0F4F-A559-943D670B7764}" dt="2024-08-15T06:12:31.924" v="2533" actId="729"/>
        <pc:sldMkLst>
          <pc:docMk/>
          <pc:sldMk cId="538568147" sldId="265"/>
        </pc:sldMkLst>
        <pc:spChg chg="mod">
          <ac:chgData name="Ronnel D. Palenzuela" userId="27216d6f-a712-48da-bcb2-613e4bc945ac" providerId="ADAL" clId="{16FF8E01-DE24-0F4F-A559-943D670B7764}" dt="2024-08-14T14:55:35.293" v="832" actId="20577"/>
          <ac:spMkLst>
            <pc:docMk/>
            <pc:sldMk cId="538568147" sldId="265"/>
            <ac:spMk id="2" creationId="{1FD87645-D8E6-23DE-A822-448BF1054783}"/>
          </ac:spMkLst>
        </pc:spChg>
        <pc:spChg chg="mod">
          <ac:chgData name="Ronnel D. Palenzuela" userId="27216d6f-a712-48da-bcb2-613e4bc945ac" providerId="ADAL" clId="{16FF8E01-DE24-0F4F-A559-943D670B7764}" dt="2024-08-14T13:46:58.170" v="402" actId="113"/>
          <ac:spMkLst>
            <pc:docMk/>
            <pc:sldMk cId="538568147" sldId="265"/>
            <ac:spMk id="3" creationId="{F9E9654B-D8E5-22CA-371A-57FADD13842B}"/>
          </ac:spMkLst>
        </pc:spChg>
        <pc:picChg chg="add mod">
          <ac:chgData name="Ronnel D. Palenzuela" userId="27216d6f-a712-48da-bcb2-613e4bc945ac" providerId="ADAL" clId="{16FF8E01-DE24-0F4F-A559-943D670B7764}" dt="2024-08-14T14:08:52.904" v="652" actId="1076"/>
          <ac:picMkLst>
            <pc:docMk/>
            <pc:sldMk cId="538568147" sldId="265"/>
            <ac:picMk id="5" creationId="{70008023-F501-145C-0B44-5194C048510F}"/>
          </ac:picMkLst>
        </pc:picChg>
        <pc:picChg chg="add mod">
          <ac:chgData name="Ronnel D. Palenzuela" userId="27216d6f-a712-48da-bcb2-613e4bc945ac" providerId="ADAL" clId="{16FF8E01-DE24-0F4F-A559-943D670B7764}" dt="2024-08-14T14:08:59.711" v="656" actId="1076"/>
          <ac:picMkLst>
            <pc:docMk/>
            <pc:sldMk cId="538568147" sldId="265"/>
            <ac:picMk id="6" creationId="{24353777-D960-C968-46B2-C9D39EBD397E}"/>
          </ac:picMkLst>
        </pc:picChg>
        <pc:picChg chg="del">
          <ac:chgData name="Ronnel D. Palenzuela" userId="27216d6f-a712-48da-bcb2-613e4bc945ac" providerId="ADAL" clId="{16FF8E01-DE24-0F4F-A559-943D670B7764}" dt="2024-08-14T13:36:35.785" v="186" actId="478"/>
          <ac:picMkLst>
            <pc:docMk/>
            <pc:sldMk cId="538568147" sldId="265"/>
            <ac:picMk id="6" creationId="{E6F66661-8045-D9A5-7A22-9C32CFDC9130}"/>
          </ac:picMkLst>
        </pc:picChg>
        <pc:picChg chg="del">
          <ac:chgData name="Ronnel D. Palenzuela" userId="27216d6f-a712-48da-bcb2-613e4bc945ac" providerId="ADAL" clId="{16FF8E01-DE24-0F4F-A559-943D670B7764}" dt="2024-08-14T13:36:36.302" v="188" actId="478"/>
          <ac:picMkLst>
            <pc:docMk/>
            <pc:sldMk cId="538568147" sldId="265"/>
            <ac:picMk id="7" creationId="{034B6557-36A5-121F-76C7-3EA4B37D7CFA}"/>
          </ac:picMkLst>
        </pc:picChg>
        <pc:picChg chg="del">
          <ac:chgData name="Ronnel D. Palenzuela" userId="27216d6f-a712-48da-bcb2-613e4bc945ac" providerId="ADAL" clId="{16FF8E01-DE24-0F4F-A559-943D670B7764}" dt="2024-08-14T13:36:36.076" v="187" actId="478"/>
          <ac:picMkLst>
            <pc:docMk/>
            <pc:sldMk cId="538568147" sldId="265"/>
            <ac:picMk id="8" creationId="{1FB21C6D-D0A1-8AEB-319B-0296807954C0}"/>
          </ac:picMkLst>
        </pc:picChg>
        <pc:picChg chg="del">
          <ac:chgData name="Ronnel D. Palenzuela" userId="27216d6f-a712-48da-bcb2-613e4bc945ac" providerId="ADAL" clId="{16FF8E01-DE24-0F4F-A559-943D670B7764}" dt="2024-08-14T13:36:36.597" v="189" actId="478"/>
          <ac:picMkLst>
            <pc:docMk/>
            <pc:sldMk cId="538568147" sldId="265"/>
            <ac:picMk id="10" creationId="{DA4EB7EF-513D-C40D-5DC5-6B39809CDC00}"/>
          </ac:picMkLst>
        </pc:picChg>
      </pc:sldChg>
      <pc:sldChg chg="addSp delSp modSp add mod modShow modNotesTx">
        <pc:chgData name="Ronnel D. Palenzuela" userId="27216d6f-a712-48da-bcb2-613e4bc945ac" providerId="ADAL" clId="{16FF8E01-DE24-0F4F-A559-943D670B7764}" dt="2024-08-15T06:12:31.924" v="2533" actId="729"/>
        <pc:sldMkLst>
          <pc:docMk/>
          <pc:sldMk cId="1782960047" sldId="266"/>
        </pc:sldMkLst>
        <pc:spChg chg="mod">
          <ac:chgData name="Ronnel D. Palenzuela" userId="27216d6f-a712-48da-bcb2-613e4bc945ac" providerId="ADAL" clId="{16FF8E01-DE24-0F4F-A559-943D670B7764}" dt="2024-08-14T13:45:50.997" v="383" actId="20577"/>
          <ac:spMkLst>
            <pc:docMk/>
            <pc:sldMk cId="1782960047" sldId="266"/>
            <ac:spMk id="2" creationId="{1FD87645-D8E6-23DE-A822-448BF1054783}"/>
          </ac:spMkLst>
        </pc:spChg>
        <pc:spChg chg="mod">
          <ac:chgData name="Ronnel D. Palenzuela" userId="27216d6f-a712-48da-bcb2-613e4bc945ac" providerId="ADAL" clId="{16FF8E01-DE24-0F4F-A559-943D670B7764}" dt="2024-08-14T13:52:01.538" v="473" actId="207"/>
          <ac:spMkLst>
            <pc:docMk/>
            <pc:sldMk cId="1782960047" sldId="266"/>
            <ac:spMk id="3" creationId="{F9E9654B-D8E5-22CA-371A-57FADD13842B}"/>
          </ac:spMkLst>
        </pc:spChg>
        <pc:spChg chg="add mod">
          <ac:chgData name="Ronnel D. Palenzuela" userId="27216d6f-a712-48da-bcb2-613e4bc945ac" providerId="ADAL" clId="{16FF8E01-DE24-0F4F-A559-943D670B7764}" dt="2024-08-14T13:54:36.838" v="483" actId="1076"/>
          <ac:spMkLst>
            <pc:docMk/>
            <pc:sldMk cId="1782960047" sldId="266"/>
            <ac:spMk id="6" creationId="{D96DF1EF-8473-896F-2BBC-6D1558971D10}"/>
          </ac:spMkLst>
        </pc:spChg>
        <pc:picChg chg="del">
          <ac:chgData name="Ronnel D. Palenzuela" userId="27216d6f-a712-48da-bcb2-613e4bc945ac" providerId="ADAL" clId="{16FF8E01-DE24-0F4F-A559-943D670B7764}" dt="2024-08-14T13:45:55.174" v="384" actId="478"/>
          <ac:picMkLst>
            <pc:docMk/>
            <pc:sldMk cId="1782960047" sldId="266"/>
            <ac:picMk id="5" creationId="{70008023-F501-145C-0B44-5194C048510F}"/>
          </ac:picMkLst>
        </pc:picChg>
      </pc:sldChg>
      <pc:sldChg chg="add del">
        <pc:chgData name="Ronnel D. Palenzuela" userId="27216d6f-a712-48da-bcb2-613e4bc945ac" providerId="ADAL" clId="{16FF8E01-DE24-0F4F-A559-943D670B7764}" dt="2024-08-14T04:37:36.180" v="138" actId="2696"/>
        <pc:sldMkLst>
          <pc:docMk/>
          <pc:sldMk cId="3029220167" sldId="266"/>
        </pc:sldMkLst>
      </pc:sldChg>
      <pc:sldChg chg="modSp add mod modShow modNotesTx">
        <pc:chgData name="Ronnel D. Palenzuela" userId="27216d6f-a712-48da-bcb2-613e4bc945ac" providerId="ADAL" clId="{16FF8E01-DE24-0F4F-A559-943D670B7764}" dt="2024-08-15T06:12:31.924" v="2533" actId="729"/>
        <pc:sldMkLst>
          <pc:docMk/>
          <pc:sldMk cId="2149631211" sldId="267"/>
        </pc:sldMkLst>
        <pc:spChg chg="mod">
          <ac:chgData name="Ronnel D. Palenzuela" userId="27216d6f-a712-48da-bcb2-613e4bc945ac" providerId="ADAL" clId="{16FF8E01-DE24-0F4F-A559-943D670B7764}" dt="2024-08-14T15:58:59.103" v="1314" actId="11"/>
          <ac:spMkLst>
            <pc:docMk/>
            <pc:sldMk cId="2149631211" sldId="267"/>
            <ac:spMk id="3" creationId="{F9E9654B-D8E5-22CA-371A-57FADD13842B}"/>
          </ac:spMkLst>
        </pc:spChg>
      </pc:sldChg>
      <pc:sldChg chg="add del">
        <pc:chgData name="Ronnel D. Palenzuela" userId="27216d6f-a712-48da-bcb2-613e4bc945ac" providerId="ADAL" clId="{16FF8E01-DE24-0F4F-A559-943D670B7764}" dt="2024-08-14T13:54:04.562" v="479" actId="2696"/>
        <pc:sldMkLst>
          <pc:docMk/>
          <pc:sldMk cId="2717857131" sldId="267"/>
        </pc:sldMkLst>
      </pc:sldChg>
      <pc:sldChg chg="add del">
        <pc:chgData name="Ronnel D. Palenzuela" userId="27216d6f-a712-48da-bcb2-613e4bc945ac" providerId="ADAL" clId="{16FF8E01-DE24-0F4F-A559-943D670B7764}" dt="2024-08-14T04:37:36.180" v="138" actId="2696"/>
        <pc:sldMkLst>
          <pc:docMk/>
          <pc:sldMk cId="3285671655" sldId="267"/>
        </pc:sldMkLst>
      </pc:sldChg>
      <pc:sldChg chg="add del">
        <pc:chgData name="Ronnel D. Palenzuela" userId="27216d6f-a712-48da-bcb2-613e4bc945ac" providerId="ADAL" clId="{16FF8E01-DE24-0F4F-A559-943D670B7764}" dt="2024-08-14T13:54:30.391" v="482" actId="2696"/>
        <pc:sldMkLst>
          <pc:docMk/>
          <pc:sldMk cId="3367849497" sldId="267"/>
        </pc:sldMkLst>
      </pc:sldChg>
      <pc:sldChg chg="modSp add mod modShow modNotesTx">
        <pc:chgData name="Ronnel D. Palenzuela" userId="27216d6f-a712-48da-bcb2-613e4bc945ac" providerId="ADAL" clId="{16FF8E01-DE24-0F4F-A559-943D670B7764}" dt="2024-08-15T06:12:31.924" v="2533" actId="729"/>
        <pc:sldMkLst>
          <pc:docMk/>
          <pc:sldMk cId="155138258" sldId="268"/>
        </pc:sldMkLst>
        <pc:spChg chg="mod">
          <ac:chgData name="Ronnel D. Palenzuela" userId="27216d6f-a712-48da-bcb2-613e4bc945ac" providerId="ADAL" clId="{16FF8E01-DE24-0F4F-A559-943D670B7764}" dt="2024-08-14T15:59:15.816" v="1315" actId="11"/>
          <ac:spMkLst>
            <pc:docMk/>
            <pc:sldMk cId="155138258" sldId="268"/>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1637530094" sldId="268"/>
        </pc:sldMkLst>
      </pc:sldChg>
      <pc:sldChg chg="addSp modSp add mod ord modShow modNotesTx">
        <pc:chgData name="Ronnel D. Palenzuela" userId="27216d6f-a712-48da-bcb2-613e4bc945ac" providerId="ADAL" clId="{16FF8E01-DE24-0F4F-A559-943D670B7764}" dt="2024-08-15T06:12:31.924" v="2533" actId="729"/>
        <pc:sldMkLst>
          <pc:docMk/>
          <pc:sldMk cId="2831007090" sldId="269"/>
        </pc:sldMkLst>
        <pc:spChg chg="mod">
          <ac:chgData name="Ronnel D. Palenzuela" userId="27216d6f-a712-48da-bcb2-613e4bc945ac" providerId="ADAL" clId="{16FF8E01-DE24-0F4F-A559-943D670B7764}" dt="2024-08-14T14:10:47.606" v="696" actId="20577"/>
          <ac:spMkLst>
            <pc:docMk/>
            <pc:sldMk cId="2831007090" sldId="269"/>
            <ac:spMk id="2" creationId="{1FD87645-D8E6-23DE-A822-448BF1054783}"/>
          </ac:spMkLst>
        </pc:spChg>
        <pc:spChg chg="mod">
          <ac:chgData name="Ronnel D. Palenzuela" userId="27216d6f-a712-48da-bcb2-613e4bc945ac" providerId="ADAL" clId="{16FF8E01-DE24-0F4F-A559-943D670B7764}" dt="2024-08-14T14:16:06.339" v="778" actId="1076"/>
          <ac:spMkLst>
            <pc:docMk/>
            <pc:sldMk cId="2831007090" sldId="269"/>
            <ac:spMk id="3" creationId="{F9E9654B-D8E5-22CA-371A-57FADD13842B}"/>
          </ac:spMkLst>
        </pc:spChg>
        <pc:spChg chg="add mod">
          <ac:chgData name="Ronnel D. Palenzuela" userId="27216d6f-a712-48da-bcb2-613e4bc945ac" providerId="ADAL" clId="{16FF8E01-DE24-0F4F-A559-943D670B7764}" dt="2024-08-14T14:15:42.779" v="771" actId="113"/>
          <ac:spMkLst>
            <pc:docMk/>
            <pc:sldMk cId="2831007090" sldId="269"/>
            <ac:spMk id="4" creationId="{CB6DD4F9-08BE-3AF6-FDDC-AB693A0D38F1}"/>
          </ac:spMkLst>
        </pc:spChg>
      </pc:sldChg>
      <pc:sldChg chg="add del">
        <pc:chgData name="Ronnel D. Palenzuela" userId="27216d6f-a712-48da-bcb2-613e4bc945ac" providerId="ADAL" clId="{16FF8E01-DE24-0F4F-A559-943D670B7764}" dt="2024-08-14T04:37:36.180" v="138" actId="2696"/>
        <pc:sldMkLst>
          <pc:docMk/>
          <pc:sldMk cId="4018365145" sldId="269"/>
        </pc:sldMkLst>
      </pc:sldChg>
      <pc:sldChg chg="add del">
        <pc:chgData name="Ronnel D. Palenzuela" userId="27216d6f-a712-48da-bcb2-613e4bc945ac" providerId="ADAL" clId="{16FF8E01-DE24-0F4F-A559-943D670B7764}" dt="2024-08-14T04:37:36.180" v="138" actId="2696"/>
        <pc:sldMkLst>
          <pc:docMk/>
          <pc:sldMk cId="1107698705" sldId="270"/>
        </pc:sldMkLst>
      </pc:sldChg>
      <pc:sldChg chg="addSp delSp modSp add mod ord modShow modNotesTx">
        <pc:chgData name="Ronnel D. Palenzuela" userId="27216d6f-a712-48da-bcb2-613e4bc945ac" providerId="ADAL" clId="{16FF8E01-DE24-0F4F-A559-943D670B7764}" dt="2024-08-15T06:12:31.924" v="2533" actId="729"/>
        <pc:sldMkLst>
          <pc:docMk/>
          <pc:sldMk cId="2073403413" sldId="270"/>
        </pc:sldMkLst>
        <pc:spChg chg="mod">
          <ac:chgData name="Ronnel D. Palenzuela" userId="27216d6f-a712-48da-bcb2-613e4bc945ac" providerId="ADAL" clId="{16FF8E01-DE24-0F4F-A559-943D670B7764}" dt="2024-08-14T14:55:39.952" v="834" actId="20577"/>
          <ac:spMkLst>
            <pc:docMk/>
            <pc:sldMk cId="2073403413" sldId="270"/>
            <ac:spMk id="2" creationId="{1FD87645-D8E6-23DE-A822-448BF1054783}"/>
          </ac:spMkLst>
        </pc:spChg>
        <pc:spChg chg="mod">
          <ac:chgData name="Ronnel D. Palenzuela" userId="27216d6f-a712-48da-bcb2-613e4bc945ac" providerId="ADAL" clId="{16FF8E01-DE24-0F4F-A559-943D670B7764}" dt="2024-08-14T15:31:54.057" v="880" actId="207"/>
          <ac:spMkLst>
            <pc:docMk/>
            <pc:sldMk cId="2073403413" sldId="270"/>
            <ac:spMk id="3" creationId="{F9E9654B-D8E5-22CA-371A-57FADD13842B}"/>
          </ac:spMkLst>
        </pc:spChg>
        <pc:picChg chg="add del mod">
          <ac:chgData name="Ronnel D. Palenzuela" userId="27216d6f-a712-48da-bcb2-613e4bc945ac" providerId="ADAL" clId="{16FF8E01-DE24-0F4F-A559-943D670B7764}" dt="2024-08-14T15:09:23.422" v="836" actId="478"/>
          <ac:picMkLst>
            <pc:docMk/>
            <pc:sldMk cId="2073403413" sldId="270"/>
            <ac:picMk id="4" creationId="{369191B6-2A1C-3113-9BFD-747A4657F8D7}"/>
          </ac:picMkLst>
        </pc:picChg>
        <pc:picChg chg="del">
          <ac:chgData name="Ronnel D. Palenzuela" userId="27216d6f-a712-48da-bcb2-613e4bc945ac" providerId="ADAL" clId="{16FF8E01-DE24-0F4F-A559-943D670B7764}" dt="2024-08-14T14:53:40.293" v="791" actId="478"/>
          <ac:picMkLst>
            <pc:docMk/>
            <pc:sldMk cId="2073403413" sldId="270"/>
            <ac:picMk id="5" creationId="{70008023-F501-145C-0B44-5194C048510F}"/>
          </ac:picMkLst>
        </pc:picChg>
        <pc:picChg chg="del">
          <ac:chgData name="Ronnel D. Palenzuela" userId="27216d6f-a712-48da-bcb2-613e4bc945ac" providerId="ADAL" clId="{16FF8E01-DE24-0F4F-A559-943D670B7764}" dt="2024-08-14T14:53:41.454" v="792" actId="478"/>
          <ac:picMkLst>
            <pc:docMk/>
            <pc:sldMk cId="2073403413" sldId="270"/>
            <ac:picMk id="6" creationId="{24353777-D960-C968-46B2-C9D39EBD397E}"/>
          </ac:picMkLst>
        </pc:picChg>
        <pc:picChg chg="add del mod">
          <ac:chgData name="Ronnel D. Palenzuela" userId="27216d6f-a712-48da-bcb2-613e4bc945ac" providerId="ADAL" clId="{16FF8E01-DE24-0F4F-A559-943D670B7764}" dt="2024-08-14T15:09:24.556" v="837" actId="478"/>
          <ac:picMkLst>
            <pc:docMk/>
            <pc:sldMk cId="2073403413" sldId="270"/>
            <ac:picMk id="7" creationId="{CFF5A6F2-A391-E973-A9F9-EEAEDEBC41C8}"/>
          </ac:picMkLst>
        </pc:picChg>
        <pc:picChg chg="add del mod">
          <ac:chgData name="Ronnel D. Palenzuela" userId="27216d6f-a712-48da-bcb2-613e4bc945ac" providerId="ADAL" clId="{16FF8E01-DE24-0F4F-A559-943D670B7764}" dt="2024-08-14T15:38:21.939" v="921"/>
          <ac:picMkLst>
            <pc:docMk/>
            <pc:sldMk cId="2073403413" sldId="270"/>
            <ac:picMk id="8" creationId="{7628CA4E-3E92-F09C-D2FD-C46202C5E649}"/>
          </ac:picMkLst>
        </pc:picChg>
        <pc:picChg chg="add mod">
          <ac:chgData name="Ronnel D. Palenzuela" userId="27216d6f-a712-48da-bcb2-613e4bc945ac" providerId="ADAL" clId="{16FF8E01-DE24-0F4F-A559-943D670B7764}" dt="2024-08-14T15:34:34.583" v="908" actId="1076"/>
          <ac:picMkLst>
            <pc:docMk/>
            <pc:sldMk cId="2073403413" sldId="270"/>
            <ac:picMk id="9" creationId="{FFA2BE38-0E04-5FB6-310F-C9B71C57486B}"/>
          </ac:picMkLst>
        </pc:picChg>
        <pc:picChg chg="add mod">
          <ac:chgData name="Ronnel D. Palenzuela" userId="27216d6f-a712-48da-bcb2-613e4bc945ac" providerId="ADAL" clId="{16FF8E01-DE24-0F4F-A559-943D670B7764}" dt="2024-08-14T15:34:23.881" v="905" actId="1076"/>
          <ac:picMkLst>
            <pc:docMk/>
            <pc:sldMk cId="2073403413" sldId="270"/>
            <ac:picMk id="10" creationId="{667804E6-901E-3F8A-8E71-F3840CE73713}"/>
          </ac:picMkLst>
        </pc:picChg>
      </pc:sldChg>
      <pc:sldChg chg="addSp delSp modSp add mod modShow modNotesTx">
        <pc:chgData name="Ronnel D. Palenzuela" userId="27216d6f-a712-48da-bcb2-613e4bc945ac" providerId="ADAL" clId="{16FF8E01-DE24-0F4F-A559-943D670B7764}" dt="2024-08-15T06:12:31.924" v="2533" actId="729"/>
        <pc:sldMkLst>
          <pc:docMk/>
          <pc:sldMk cId="2406508294" sldId="271"/>
        </pc:sldMkLst>
        <pc:spChg chg="mod">
          <ac:chgData name="Ronnel D. Palenzuela" userId="27216d6f-a712-48da-bcb2-613e4bc945ac" providerId="ADAL" clId="{16FF8E01-DE24-0F4F-A559-943D670B7764}" dt="2024-08-14T15:45:04.117" v="1046" actId="20577"/>
          <ac:spMkLst>
            <pc:docMk/>
            <pc:sldMk cId="2406508294" sldId="271"/>
            <ac:spMk id="3" creationId="{F9E9654B-D8E5-22CA-371A-57FADD13842B}"/>
          </ac:spMkLst>
        </pc:spChg>
        <pc:spChg chg="add del">
          <ac:chgData name="Ronnel D. Palenzuela" userId="27216d6f-a712-48da-bcb2-613e4bc945ac" providerId="ADAL" clId="{16FF8E01-DE24-0F4F-A559-943D670B7764}" dt="2024-08-14T15:35:02.613" v="915" actId="22"/>
          <ac:spMkLst>
            <pc:docMk/>
            <pc:sldMk cId="2406508294" sldId="271"/>
            <ac:spMk id="5" creationId="{4142F3C9-0F99-D487-F109-5D1080BCD242}"/>
          </ac:spMkLst>
        </pc:spChg>
        <pc:spChg chg="add mod">
          <ac:chgData name="Ronnel D. Palenzuela" userId="27216d6f-a712-48da-bcb2-613e4bc945ac" providerId="ADAL" clId="{16FF8E01-DE24-0F4F-A559-943D670B7764}" dt="2024-08-14T15:35:21.596" v="919" actId="1076"/>
          <ac:spMkLst>
            <pc:docMk/>
            <pc:sldMk cId="2406508294" sldId="271"/>
            <ac:spMk id="7" creationId="{59101826-B0CF-114B-0320-F5905D2B047C}"/>
          </ac:spMkLst>
        </pc:spChg>
        <pc:picChg chg="del">
          <ac:chgData name="Ronnel D. Palenzuela" userId="27216d6f-a712-48da-bcb2-613e4bc945ac" providerId="ADAL" clId="{16FF8E01-DE24-0F4F-A559-943D670B7764}" dt="2024-08-14T15:34:53.519" v="911" actId="478"/>
          <ac:picMkLst>
            <pc:docMk/>
            <pc:sldMk cId="2406508294" sldId="271"/>
            <ac:picMk id="8" creationId="{7628CA4E-3E92-F09C-D2FD-C46202C5E649}"/>
          </ac:picMkLst>
        </pc:picChg>
        <pc:picChg chg="del">
          <ac:chgData name="Ronnel D. Palenzuela" userId="27216d6f-a712-48da-bcb2-613e4bc945ac" providerId="ADAL" clId="{16FF8E01-DE24-0F4F-A559-943D670B7764}" dt="2024-08-14T15:34:52.857" v="910" actId="478"/>
          <ac:picMkLst>
            <pc:docMk/>
            <pc:sldMk cId="2406508294" sldId="271"/>
            <ac:picMk id="9" creationId="{FFA2BE38-0E04-5FB6-310F-C9B71C57486B}"/>
          </ac:picMkLst>
        </pc:picChg>
        <pc:picChg chg="del">
          <ac:chgData name="Ronnel D. Palenzuela" userId="27216d6f-a712-48da-bcb2-613e4bc945ac" providerId="ADAL" clId="{16FF8E01-DE24-0F4F-A559-943D670B7764}" dt="2024-08-14T15:34:53.775" v="912" actId="478"/>
          <ac:picMkLst>
            <pc:docMk/>
            <pc:sldMk cId="2406508294" sldId="271"/>
            <ac:picMk id="10" creationId="{667804E6-901E-3F8A-8E71-F3840CE73713}"/>
          </ac:picMkLst>
        </pc:picChg>
        <pc:picChg chg="add del mod">
          <ac:chgData name="Ronnel D. Palenzuela" userId="27216d6f-a712-48da-bcb2-613e4bc945ac" providerId="ADAL" clId="{16FF8E01-DE24-0F4F-A559-943D670B7764}" dt="2024-08-14T15:40:56.703" v="965" actId="478"/>
          <ac:picMkLst>
            <pc:docMk/>
            <pc:sldMk cId="2406508294" sldId="271"/>
            <ac:picMk id="11" creationId="{7451C57A-98EA-DF71-2373-89D7F90904CF}"/>
          </ac:picMkLst>
        </pc:picChg>
      </pc:sldChg>
      <pc:sldChg chg="add del">
        <pc:chgData name="Ronnel D. Palenzuela" userId="27216d6f-a712-48da-bcb2-613e4bc945ac" providerId="ADAL" clId="{16FF8E01-DE24-0F4F-A559-943D670B7764}" dt="2024-08-14T04:37:36.180" v="138" actId="2696"/>
        <pc:sldMkLst>
          <pc:docMk/>
          <pc:sldMk cId="4120804606" sldId="271"/>
        </pc:sldMkLst>
      </pc:sldChg>
      <pc:sldChg chg="add del">
        <pc:chgData name="Ronnel D. Palenzuela" userId="27216d6f-a712-48da-bcb2-613e4bc945ac" providerId="ADAL" clId="{16FF8E01-DE24-0F4F-A559-943D670B7764}" dt="2024-08-14T04:37:36.180" v="138" actId="2696"/>
        <pc:sldMkLst>
          <pc:docMk/>
          <pc:sldMk cId="2005021045" sldId="272"/>
        </pc:sldMkLst>
      </pc:sldChg>
      <pc:sldChg chg="modSp add mod modShow modNotesTx">
        <pc:chgData name="Ronnel D. Palenzuela" userId="27216d6f-a712-48da-bcb2-613e4bc945ac" providerId="ADAL" clId="{16FF8E01-DE24-0F4F-A559-943D670B7764}" dt="2024-08-15T06:12:31.924" v="2533" actId="729"/>
        <pc:sldMkLst>
          <pc:docMk/>
          <pc:sldMk cId="2217730064" sldId="272"/>
        </pc:sldMkLst>
        <pc:spChg chg="mod">
          <ac:chgData name="Ronnel D. Palenzuela" userId="27216d6f-a712-48da-bcb2-613e4bc945ac" providerId="ADAL" clId="{16FF8E01-DE24-0F4F-A559-943D670B7764}" dt="2024-08-14T15:59:35.416" v="1316" actId="11"/>
          <ac:spMkLst>
            <pc:docMk/>
            <pc:sldMk cId="2217730064" sldId="272"/>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716507679" sldId="273"/>
        </pc:sldMkLst>
      </pc:sldChg>
      <pc:sldChg chg="modSp add mod ord modShow modNotesTx">
        <pc:chgData name="Ronnel D. Palenzuela" userId="27216d6f-a712-48da-bcb2-613e4bc945ac" providerId="ADAL" clId="{16FF8E01-DE24-0F4F-A559-943D670B7764}" dt="2024-08-15T06:12:31.924" v="2533" actId="729"/>
        <pc:sldMkLst>
          <pc:docMk/>
          <pc:sldMk cId="1773650369" sldId="273"/>
        </pc:sldMkLst>
        <pc:spChg chg="mod">
          <ac:chgData name="Ronnel D. Palenzuela" userId="27216d6f-a712-48da-bcb2-613e4bc945ac" providerId="ADAL" clId="{16FF8E01-DE24-0F4F-A559-943D670B7764}" dt="2024-08-14T15:59:48.974" v="1318" actId="11"/>
          <ac:spMkLst>
            <pc:docMk/>
            <pc:sldMk cId="1773650369" sldId="273"/>
            <ac:spMk id="3" creationId="{F9E9654B-D8E5-22CA-371A-57FADD13842B}"/>
          </ac:spMkLst>
        </pc:spChg>
      </pc:sldChg>
      <pc:sldChg chg="add del ord">
        <pc:chgData name="Ronnel D. Palenzuela" userId="27216d6f-a712-48da-bcb2-613e4bc945ac" providerId="ADAL" clId="{16FF8E01-DE24-0F4F-A559-943D670B7764}" dt="2024-08-14T16:09:44.931" v="1436" actId="2696"/>
        <pc:sldMkLst>
          <pc:docMk/>
          <pc:sldMk cId="415108391" sldId="274"/>
        </pc:sldMkLst>
      </pc:sldChg>
      <pc:sldChg chg="addSp modSp add mod modNotesTx">
        <pc:chgData name="Ronnel D. Palenzuela" userId="27216d6f-a712-48da-bcb2-613e4bc945ac" providerId="ADAL" clId="{16FF8E01-DE24-0F4F-A559-943D670B7764}" dt="2024-08-14T17:35:56.996" v="2348" actId="207"/>
        <pc:sldMkLst>
          <pc:docMk/>
          <pc:sldMk cId="3520817057" sldId="274"/>
        </pc:sldMkLst>
        <pc:spChg chg="mod">
          <ac:chgData name="Ronnel D. Palenzuela" userId="27216d6f-a712-48da-bcb2-613e4bc945ac" providerId="ADAL" clId="{16FF8E01-DE24-0F4F-A559-943D670B7764}" dt="2024-08-14T16:34:48.838" v="1740" actId="1076"/>
          <ac:spMkLst>
            <pc:docMk/>
            <pc:sldMk cId="3520817057" sldId="274"/>
            <ac:spMk id="2" creationId="{4B9DC0FD-E73C-26A6-891F-61B461076958}"/>
          </ac:spMkLst>
        </pc:spChg>
        <pc:spChg chg="add mod">
          <ac:chgData name="Ronnel D. Palenzuela" userId="27216d6f-a712-48da-bcb2-613e4bc945ac" providerId="ADAL" clId="{16FF8E01-DE24-0F4F-A559-943D670B7764}" dt="2024-08-14T17:35:56.996" v="2348" actId="207"/>
          <ac:spMkLst>
            <pc:docMk/>
            <pc:sldMk cId="3520817057" sldId="274"/>
            <ac:spMk id="4" creationId="{02334A40-A4A9-25FE-DC7A-9B1C1C6A0886}"/>
          </ac:spMkLst>
        </pc:spChg>
      </pc:sldChg>
      <pc:sldChg chg="addSp delSp modSp add del mod">
        <pc:chgData name="Ronnel D. Palenzuela" userId="27216d6f-a712-48da-bcb2-613e4bc945ac" providerId="ADAL" clId="{16FF8E01-DE24-0F4F-A559-943D670B7764}" dt="2024-08-14T16:15:45.956" v="1532" actId="2696"/>
        <pc:sldMkLst>
          <pc:docMk/>
          <pc:sldMk cId="2172138736" sldId="275"/>
        </pc:sldMkLst>
        <pc:spChg chg="mod">
          <ac:chgData name="Ronnel D. Palenzuela" userId="27216d6f-a712-48da-bcb2-613e4bc945ac" providerId="ADAL" clId="{16FF8E01-DE24-0F4F-A559-943D670B7764}" dt="2024-08-14T16:15:14.648" v="1524" actId="20577"/>
          <ac:spMkLst>
            <pc:docMk/>
            <pc:sldMk cId="2172138736" sldId="275"/>
            <ac:spMk id="2" creationId="{1FD87645-D8E6-23DE-A822-448BF1054783}"/>
          </ac:spMkLst>
        </pc:spChg>
        <pc:spChg chg="mod">
          <ac:chgData name="Ronnel D. Palenzuela" userId="27216d6f-a712-48da-bcb2-613e4bc945ac" providerId="ADAL" clId="{16FF8E01-DE24-0F4F-A559-943D670B7764}" dt="2024-08-14T16:15:40.915" v="1531"/>
          <ac:spMkLst>
            <pc:docMk/>
            <pc:sldMk cId="2172138736" sldId="275"/>
            <ac:spMk id="3" creationId="{F9E9654B-D8E5-22CA-371A-57FADD13842B}"/>
          </ac:spMkLst>
        </pc:spChg>
        <pc:picChg chg="add del mod">
          <ac:chgData name="Ronnel D. Palenzuela" userId="27216d6f-a712-48da-bcb2-613e4bc945ac" providerId="ADAL" clId="{16FF8E01-DE24-0F4F-A559-943D670B7764}" dt="2024-08-14T16:15:16.283" v="1525" actId="478"/>
          <ac:picMkLst>
            <pc:docMk/>
            <pc:sldMk cId="2172138736" sldId="275"/>
            <ac:picMk id="4" creationId="{3DD2775A-1217-7607-D818-9986C2B95701}"/>
          </ac:picMkLst>
        </pc:picChg>
        <pc:picChg chg="del">
          <ac:chgData name="Ronnel D. Palenzuela" userId="27216d6f-a712-48da-bcb2-613e4bc945ac" providerId="ADAL" clId="{16FF8E01-DE24-0F4F-A559-943D670B7764}" dt="2024-08-14T16:10:15.858" v="1472" actId="478"/>
          <ac:picMkLst>
            <pc:docMk/>
            <pc:sldMk cId="2172138736" sldId="275"/>
            <ac:picMk id="8" creationId="{7628CA4E-3E92-F09C-D2FD-C46202C5E649}"/>
          </ac:picMkLst>
        </pc:picChg>
        <pc:picChg chg="del">
          <ac:chgData name="Ronnel D. Palenzuela" userId="27216d6f-a712-48da-bcb2-613e4bc945ac" providerId="ADAL" clId="{16FF8E01-DE24-0F4F-A559-943D670B7764}" dt="2024-08-14T16:10:15.605" v="1471" actId="478"/>
          <ac:picMkLst>
            <pc:docMk/>
            <pc:sldMk cId="2172138736" sldId="275"/>
            <ac:picMk id="9" creationId="{FFA2BE38-0E04-5FB6-310F-C9B71C57486B}"/>
          </ac:picMkLst>
        </pc:picChg>
        <pc:picChg chg="del">
          <ac:chgData name="Ronnel D. Palenzuela" userId="27216d6f-a712-48da-bcb2-613e4bc945ac" providerId="ADAL" clId="{16FF8E01-DE24-0F4F-A559-943D670B7764}" dt="2024-08-14T16:10:16.066" v="1473" actId="478"/>
          <ac:picMkLst>
            <pc:docMk/>
            <pc:sldMk cId="2172138736" sldId="275"/>
            <ac:picMk id="10" creationId="{667804E6-901E-3F8A-8E71-F3840CE73713}"/>
          </ac:picMkLst>
        </pc:picChg>
      </pc:sldChg>
      <pc:sldChg chg="add del">
        <pc:chgData name="Ronnel D. Palenzuela" userId="27216d6f-a712-48da-bcb2-613e4bc945ac" providerId="ADAL" clId="{16FF8E01-DE24-0F4F-A559-943D670B7764}" dt="2024-08-14T04:37:36.180" v="138" actId="2696"/>
        <pc:sldMkLst>
          <pc:docMk/>
          <pc:sldMk cId="4070147815" sldId="275"/>
        </pc:sldMkLst>
      </pc:sldChg>
      <pc:sldChg chg="modSp add mod ord modNotesTx">
        <pc:chgData name="Ronnel D. Palenzuela" userId="27216d6f-a712-48da-bcb2-613e4bc945ac" providerId="ADAL" clId="{16FF8E01-DE24-0F4F-A559-943D670B7764}" dt="2024-08-14T16:34:54.089" v="1743" actId="20577"/>
        <pc:sldMkLst>
          <pc:docMk/>
          <pc:sldMk cId="2154677164" sldId="276"/>
        </pc:sldMkLst>
        <pc:spChg chg="mod">
          <ac:chgData name="Ronnel D. Palenzuela" userId="27216d6f-a712-48da-bcb2-613e4bc945ac" providerId="ADAL" clId="{16FF8E01-DE24-0F4F-A559-943D670B7764}" dt="2024-08-14T16:34:54.089" v="1743" actId="20577"/>
          <ac:spMkLst>
            <pc:docMk/>
            <pc:sldMk cId="2154677164" sldId="276"/>
            <ac:spMk id="2" creationId="{1FD87645-D8E6-23DE-A822-448BF1054783}"/>
          </ac:spMkLst>
        </pc:spChg>
        <pc:spChg chg="mod">
          <ac:chgData name="Ronnel D. Palenzuela" userId="27216d6f-a712-48da-bcb2-613e4bc945ac" providerId="ADAL" clId="{16FF8E01-DE24-0F4F-A559-943D670B7764}" dt="2024-08-14T16:15:04.817" v="1513" actId="207"/>
          <ac:spMkLst>
            <pc:docMk/>
            <pc:sldMk cId="2154677164" sldId="276"/>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3621742425" sldId="276"/>
        </pc:sldMkLst>
      </pc:sldChg>
      <pc:sldChg chg="add del">
        <pc:chgData name="Ronnel D. Palenzuela" userId="27216d6f-a712-48da-bcb2-613e4bc945ac" providerId="ADAL" clId="{16FF8E01-DE24-0F4F-A559-943D670B7764}" dt="2024-08-14T04:37:36.180" v="138" actId="2696"/>
        <pc:sldMkLst>
          <pc:docMk/>
          <pc:sldMk cId="908275361" sldId="277"/>
        </pc:sldMkLst>
      </pc:sldChg>
      <pc:sldChg chg="addSp delSp modSp add mod modNotesTx">
        <pc:chgData name="Ronnel D. Palenzuela" userId="27216d6f-a712-48da-bcb2-613e4bc945ac" providerId="ADAL" clId="{16FF8E01-DE24-0F4F-A559-943D670B7764}" dt="2024-08-14T16:24:40.231" v="1652"/>
        <pc:sldMkLst>
          <pc:docMk/>
          <pc:sldMk cId="1655093992" sldId="277"/>
        </pc:sldMkLst>
        <pc:spChg chg="mod">
          <ac:chgData name="Ronnel D. Palenzuela" userId="27216d6f-a712-48da-bcb2-613e4bc945ac" providerId="ADAL" clId="{16FF8E01-DE24-0F4F-A559-943D670B7764}" dt="2024-08-14T16:15:53.933" v="1548" actId="20577"/>
          <ac:spMkLst>
            <pc:docMk/>
            <pc:sldMk cId="1655093992" sldId="277"/>
            <ac:spMk id="2" creationId="{1FD87645-D8E6-23DE-A822-448BF1054783}"/>
          </ac:spMkLst>
        </pc:spChg>
        <pc:spChg chg="mod">
          <ac:chgData name="Ronnel D. Palenzuela" userId="27216d6f-a712-48da-bcb2-613e4bc945ac" providerId="ADAL" clId="{16FF8E01-DE24-0F4F-A559-943D670B7764}" dt="2024-08-14T16:16:03.761" v="1554" actId="207"/>
          <ac:spMkLst>
            <pc:docMk/>
            <pc:sldMk cId="1655093992" sldId="277"/>
            <ac:spMk id="3" creationId="{F9E9654B-D8E5-22CA-371A-57FADD13842B}"/>
          </ac:spMkLst>
        </pc:spChg>
        <pc:picChg chg="del">
          <ac:chgData name="Ronnel D. Palenzuela" userId="27216d6f-a712-48da-bcb2-613e4bc945ac" providerId="ADAL" clId="{16FF8E01-DE24-0F4F-A559-943D670B7764}" dt="2024-08-14T16:15:49.738" v="1534" actId="478"/>
          <ac:picMkLst>
            <pc:docMk/>
            <pc:sldMk cId="1655093992" sldId="277"/>
            <ac:picMk id="4" creationId="{3DD2775A-1217-7607-D818-9986C2B95701}"/>
          </ac:picMkLst>
        </pc:picChg>
        <pc:picChg chg="add mod">
          <ac:chgData name="Ronnel D. Palenzuela" userId="27216d6f-a712-48da-bcb2-613e4bc945ac" providerId="ADAL" clId="{16FF8E01-DE24-0F4F-A559-943D670B7764}" dt="2024-08-14T16:22:20.410" v="1645" actId="1076"/>
          <ac:picMkLst>
            <pc:docMk/>
            <pc:sldMk cId="1655093992" sldId="277"/>
            <ac:picMk id="5" creationId="{21F98874-7EDA-6F8F-7A52-E913F2501EF4}"/>
          </ac:picMkLst>
        </pc:picChg>
        <pc:picChg chg="add mod">
          <ac:chgData name="Ronnel D. Palenzuela" userId="27216d6f-a712-48da-bcb2-613e4bc945ac" providerId="ADAL" clId="{16FF8E01-DE24-0F4F-A559-943D670B7764}" dt="2024-08-14T16:22:19.327" v="1644" actId="1076"/>
          <ac:picMkLst>
            <pc:docMk/>
            <pc:sldMk cId="1655093992" sldId="277"/>
            <ac:picMk id="6" creationId="{AB87846A-7FEB-769F-7BA7-C9DDDB124761}"/>
          </ac:picMkLst>
        </pc:picChg>
      </pc:sldChg>
      <pc:sldChg chg="add del">
        <pc:chgData name="Ronnel D. Palenzuela" userId="27216d6f-a712-48da-bcb2-613e4bc945ac" providerId="ADAL" clId="{16FF8E01-DE24-0F4F-A559-943D670B7764}" dt="2024-08-14T04:37:36.180" v="138" actId="2696"/>
        <pc:sldMkLst>
          <pc:docMk/>
          <pc:sldMk cId="928633288" sldId="278"/>
        </pc:sldMkLst>
      </pc:sldChg>
      <pc:sldChg chg="addSp delSp modSp add mod modNotesTx">
        <pc:chgData name="Ronnel D. Palenzuela" userId="27216d6f-a712-48da-bcb2-613e4bc945ac" providerId="ADAL" clId="{16FF8E01-DE24-0F4F-A559-943D670B7764}" dt="2024-08-14T16:25:33.500" v="1670"/>
        <pc:sldMkLst>
          <pc:docMk/>
          <pc:sldMk cId="1084106175" sldId="278"/>
        </pc:sldMkLst>
        <pc:spChg chg="mod">
          <ac:chgData name="Ronnel D. Palenzuela" userId="27216d6f-a712-48da-bcb2-613e4bc945ac" providerId="ADAL" clId="{16FF8E01-DE24-0F4F-A559-943D670B7764}" dt="2024-08-14T16:16:15.683" v="1568" actId="20577"/>
          <ac:spMkLst>
            <pc:docMk/>
            <pc:sldMk cId="1084106175" sldId="278"/>
            <ac:spMk id="2" creationId="{1FD87645-D8E6-23DE-A822-448BF1054783}"/>
          </ac:spMkLst>
        </pc:spChg>
        <pc:spChg chg="mod">
          <ac:chgData name="Ronnel D. Palenzuela" userId="27216d6f-a712-48da-bcb2-613e4bc945ac" providerId="ADAL" clId="{16FF8E01-DE24-0F4F-A559-943D670B7764}" dt="2024-08-14T16:18:13.356" v="1628" actId="207"/>
          <ac:spMkLst>
            <pc:docMk/>
            <pc:sldMk cId="1084106175" sldId="278"/>
            <ac:spMk id="3" creationId="{F9E9654B-D8E5-22CA-371A-57FADD13842B}"/>
          </ac:spMkLst>
        </pc:spChg>
        <pc:spChg chg="add del">
          <ac:chgData name="Ronnel D. Palenzuela" userId="27216d6f-a712-48da-bcb2-613e4bc945ac" providerId="ADAL" clId="{16FF8E01-DE24-0F4F-A559-943D670B7764}" dt="2024-08-14T16:17:30.269" v="1608" actId="22"/>
          <ac:spMkLst>
            <pc:docMk/>
            <pc:sldMk cId="1084106175" sldId="278"/>
            <ac:spMk id="5" creationId="{161974CA-D17A-C7C9-D387-4B786DACE39F}"/>
          </ac:spMkLst>
        </pc:spChg>
        <pc:picChg chg="add mod">
          <ac:chgData name="Ronnel D. Palenzuela" userId="27216d6f-a712-48da-bcb2-613e4bc945ac" providerId="ADAL" clId="{16FF8E01-DE24-0F4F-A559-943D670B7764}" dt="2024-08-14T16:24:18.313" v="1650" actId="1076"/>
          <ac:picMkLst>
            <pc:docMk/>
            <pc:sldMk cId="1084106175" sldId="278"/>
            <ac:picMk id="6" creationId="{1DBAEE34-611C-C72E-D674-1D598742FCFC}"/>
          </ac:picMkLst>
        </pc:picChg>
      </pc:sldChg>
      <pc:sldChg chg="addSp delSp modSp add mod modNotesTx">
        <pc:chgData name="Ronnel D. Palenzuela" userId="27216d6f-a712-48da-bcb2-613e4bc945ac" providerId="ADAL" clId="{16FF8E01-DE24-0F4F-A559-943D670B7764}" dt="2024-08-14T16:28:49.228" v="1688" actId="1076"/>
        <pc:sldMkLst>
          <pc:docMk/>
          <pc:sldMk cId="562485659" sldId="279"/>
        </pc:sldMkLst>
        <pc:spChg chg="mod">
          <ac:chgData name="Ronnel D. Palenzuela" userId="27216d6f-a712-48da-bcb2-613e4bc945ac" providerId="ADAL" clId="{16FF8E01-DE24-0F4F-A559-943D670B7764}" dt="2024-08-14T16:16:20.804" v="1575" actId="20577"/>
          <ac:spMkLst>
            <pc:docMk/>
            <pc:sldMk cId="562485659" sldId="279"/>
            <ac:spMk id="2" creationId="{1FD87645-D8E6-23DE-A822-448BF1054783}"/>
          </ac:spMkLst>
        </pc:spChg>
        <pc:spChg chg="add del mod">
          <ac:chgData name="Ronnel D. Palenzuela" userId="27216d6f-a712-48da-bcb2-613e4bc945ac" providerId="ADAL" clId="{16FF8E01-DE24-0F4F-A559-943D670B7764}" dt="2024-08-14T16:18:17.416" v="1630" actId="207"/>
          <ac:spMkLst>
            <pc:docMk/>
            <pc:sldMk cId="562485659" sldId="279"/>
            <ac:spMk id="3" creationId="{F9E9654B-D8E5-22CA-371A-57FADD13842B}"/>
          </ac:spMkLst>
        </pc:spChg>
        <pc:spChg chg="add del mod">
          <ac:chgData name="Ronnel D. Palenzuela" userId="27216d6f-a712-48da-bcb2-613e4bc945ac" providerId="ADAL" clId="{16FF8E01-DE24-0F4F-A559-943D670B7764}" dt="2024-08-14T16:17:08.500" v="1600" actId="478"/>
          <ac:spMkLst>
            <pc:docMk/>
            <pc:sldMk cId="562485659" sldId="279"/>
            <ac:spMk id="5" creationId="{C512883A-C3F1-9C1D-1BC0-B118C33FB485}"/>
          </ac:spMkLst>
        </pc:spChg>
        <pc:picChg chg="add mod">
          <ac:chgData name="Ronnel D. Palenzuela" userId="27216d6f-a712-48da-bcb2-613e4bc945ac" providerId="ADAL" clId="{16FF8E01-DE24-0F4F-A559-943D670B7764}" dt="2024-08-14T16:28:47.407" v="1687" actId="1076"/>
          <ac:picMkLst>
            <pc:docMk/>
            <pc:sldMk cId="562485659" sldId="279"/>
            <ac:picMk id="6" creationId="{25F73CC1-53BA-4567-E3BA-1C63F2D9CE93}"/>
          </ac:picMkLst>
        </pc:picChg>
        <pc:picChg chg="add mod">
          <ac:chgData name="Ronnel D. Palenzuela" userId="27216d6f-a712-48da-bcb2-613e4bc945ac" providerId="ADAL" clId="{16FF8E01-DE24-0F4F-A559-943D670B7764}" dt="2024-08-14T16:28:49.228" v="1688" actId="1076"/>
          <ac:picMkLst>
            <pc:docMk/>
            <pc:sldMk cId="562485659" sldId="279"/>
            <ac:picMk id="7" creationId="{3FAF6F31-D00C-5848-28EC-E4192A65B293}"/>
          </ac:picMkLst>
        </pc:picChg>
      </pc:sldChg>
      <pc:sldChg chg="add del">
        <pc:chgData name="Ronnel D. Palenzuela" userId="27216d6f-a712-48da-bcb2-613e4bc945ac" providerId="ADAL" clId="{16FF8E01-DE24-0F4F-A559-943D670B7764}" dt="2024-08-14T04:37:36.180" v="138" actId="2696"/>
        <pc:sldMkLst>
          <pc:docMk/>
          <pc:sldMk cId="2220697961" sldId="279"/>
        </pc:sldMkLst>
      </pc:sldChg>
      <pc:sldChg chg="addSp modSp add mod modNotesTx">
        <pc:chgData name="Ronnel D. Palenzuela" userId="27216d6f-a712-48da-bcb2-613e4bc945ac" providerId="ADAL" clId="{16FF8E01-DE24-0F4F-A559-943D670B7764}" dt="2024-08-14T17:09:09.590" v="2182"/>
        <pc:sldMkLst>
          <pc:docMk/>
          <pc:sldMk cId="2101055377" sldId="280"/>
        </pc:sldMkLst>
        <pc:spChg chg="mod">
          <ac:chgData name="Ronnel D. Palenzuela" userId="27216d6f-a712-48da-bcb2-613e4bc945ac" providerId="ADAL" clId="{16FF8E01-DE24-0F4F-A559-943D670B7764}" dt="2024-08-14T16:16:29.753" v="1592" actId="20577"/>
          <ac:spMkLst>
            <pc:docMk/>
            <pc:sldMk cId="2101055377" sldId="280"/>
            <ac:spMk id="2" creationId="{1FD87645-D8E6-23DE-A822-448BF1054783}"/>
          </ac:spMkLst>
        </pc:spChg>
        <pc:spChg chg="mod">
          <ac:chgData name="Ronnel D. Palenzuela" userId="27216d6f-a712-48da-bcb2-613e4bc945ac" providerId="ADAL" clId="{16FF8E01-DE24-0F4F-A559-943D670B7764}" dt="2024-08-14T16:18:21.161" v="1632" actId="207"/>
          <ac:spMkLst>
            <pc:docMk/>
            <pc:sldMk cId="2101055377" sldId="280"/>
            <ac:spMk id="3" creationId="{F9E9654B-D8E5-22CA-371A-57FADD13842B}"/>
          </ac:spMkLst>
        </pc:spChg>
        <pc:picChg chg="add mod">
          <ac:chgData name="Ronnel D. Palenzuela" userId="27216d6f-a712-48da-bcb2-613e4bc945ac" providerId="ADAL" clId="{16FF8E01-DE24-0F4F-A559-943D670B7764}" dt="2024-08-14T16:30:09.396" v="1697" actId="1076"/>
          <ac:picMkLst>
            <pc:docMk/>
            <pc:sldMk cId="2101055377" sldId="280"/>
            <ac:picMk id="4" creationId="{B5ABF6ED-2604-A356-F8D2-8A031F072FC1}"/>
          </ac:picMkLst>
        </pc:picChg>
        <pc:picChg chg="add mod">
          <ac:chgData name="Ronnel D. Palenzuela" userId="27216d6f-a712-48da-bcb2-613e4bc945ac" providerId="ADAL" clId="{16FF8E01-DE24-0F4F-A559-943D670B7764}" dt="2024-08-14T16:30:09.396" v="1697" actId="1076"/>
          <ac:picMkLst>
            <pc:docMk/>
            <pc:sldMk cId="2101055377" sldId="280"/>
            <ac:picMk id="5" creationId="{EE318E40-1124-8135-1738-B9359FE81254}"/>
          </ac:picMkLst>
        </pc:picChg>
      </pc:sldChg>
      <pc:sldChg chg="add del">
        <pc:chgData name="Ronnel D. Palenzuela" userId="27216d6f-a712-48da-bcb2-613e4bc945ac" providerId="ADAL" clId="{16FF8E01-DE24-0F4F-A559-943D670B7764}" dt="2024-08-14T04:37:36.180" v="138" actId="2696"/>
        <pc:sldMkLst>
          <pc:docMk/>
          <pc:sldMk cId="2456681114" sldId="280"/>
        </pc:sldMkLst>
      </pc:sldChg>
      <pc:sldChg chg="add del">
        <pc:chgData name="Ronnel D. Palenzuela" userId="27216d6f-a712-48da-bcb2-613e4bc945ac" providerId="ADAL" clId="{16FF8E01-DE24-0F4F-A559-943D670B7764}" dt="2024-08-14T04:37:36.180" v="138" actId="2696"/>
        <pc:sldMkLst>
          <pc:docMk/>
          <pc:sldMk cId="1557213172" sldId="281"/>
        </pc:sldMkLst>
      </pc:sldChg>
      <pc:sldChg chg="addSp modSp add mod ord modNotesTx">
        <pc:chgData name="Ronnel D. Palenzuela" userId="27216d6f-a712-48da-bcb2-613e4bc945ac" providerId="ADAL" clId="{16FF8E01-DE24-0F4F-A559-943D670B7764}" dt="2024-08-14T17:09:31.130" v="2186"/>
        <pc:sldMkLst>
          <pc:docMk/>
          <pc:sldMk cId="4052999246" sldId="281"/>
        </pc:sldMkLst>
        <pc:spChg chg="mod">
          <ac:chgData name="Ronnel D. Palenzuela" userId="27216d6f-a712-48da-bcb2-613e4bc945ac" providerId="ADAL" clId="{16FF8E01-DE24-0F4F-A559-943D670B7764}" dt="2024-08-14T16:16:42.177" v="1594"/>
          <ac:spMkLst>
            <pc:docMk/>
            <pc:sldMk cId="4052999246" sldId="281"/>
            <ac:spMk id="2" creationId="{1FD87645-D8E6-23DE-A822-448BF1054783}"/>
          </ac:spMkLst>
        </pc:spChg>
        <pc:spChg chg="mod">
          <ac:chgData name="Ronnel D. Palenzuela" userId="27216d6f-a712-48da-bcb2-613e4bc945ac" providerId="ADAL" clId="{16FF8E01-DE24-0F4F-A559-943D670B7764}" dt="2024-08-14T16:18:25.511" v="1634" actId="207"/>
          <ac:spMkLst>
            <pc:docMk/>
            <pc:sldMk cId="4052999246" sldId="281"/>
            <ac:spMk id="3" creationId="{F9E9654B-D8E5-22CA-371A-57FADD13842B}"/>
          </ac:spMkLst>
        </pc:spChg>
        <pc:picChg chg="add mod">
          <ac:chgData name="Ronnel D. Palenzuela" userId="27216d6f-a712-48da-bcb2-613e4bc945ac" providerId="ADAL" clId="{16FF8E01-DE24-0F4F-A559-943D670B7764}" dt="2024-08-14T16:31:29.020" v="1716" actId="1076"/>
          <ac:picMkLst>
            <pc:docMk/>
            <pc:sldMk cId="4052999246" sldId="281"/>
            <ac:picMk id="4" creationId="{5548C54F-301E-DCA9-21D7-E0AD96A9FA43}"/>
          </ac:picMkLst>
        </pc:picChg>
        <pc:picChg chg="add mod">
          <ac:chgData name="Ronnel D. Palenzuela" userId="27216d6f-a712-48da-bcb2-613e4bc945ac" providerId="ADAL" clId="{16FF8E01-DE24-0F4F-A559-943D670B7764}" dt="2024-08-14T16:31:30.328" v="1717" actId="1076"/>
          <ac:picMkLst>
            <pc:docMk/>
            <pc:sldMk cId="4052999246" sldId="281"/>
            <ac:picMk id="5" creationId="{89C006CD-3837-CB39-23CD-A101C01CDA91}"/>
          </ac:picMkLst>
        </pc:picChg>
      </pc:sldChg>
      <pc:sldChg chg="add del">
        <pc:chgData name="Ronnel D. Palenzuela" userId="27216d6f-a712-48da-bcb2-613e4bc945ac" providerId="ADAL" clId="{16FF8E01-DE24-0F4F-A559-943D670B7764}" dt="2024-08-14T04:37:36.180" v="138" actId="2696"/>
        <pc:sldMkLst>
          <pc:docMk/>
          <pc:sldMk cId="296683317" sldId="282"/>
        </pc:sldMkLst>
      </pc:sldChg>
      <pc:sldChg chg="addSp delSp modSp add mod ord">
        <pc:chgData name="Ronnel D. Palenzuela" userId="27216d6f-a712-48da-bcb2-613e4bc945ac" providerId="ADAL" clId="{16FF8E01-DE24-0F4F-A559-943D670B7764}" dt="2024-08-14T16:58:26.475" v="2121" actId="20577"/>
        <pc:sldMkLst>
          <pc:docMk/>
          <pc:sldMk cId="3651396270" sldId="282"/>
        </pc:sldMkLst>
        <pc:spChg chg="mod">
          <ac:chgData name="Ronnel D. Palenzuela" userId="27216d6f-a712-48da-bcb2-613e4bc945ac" providerId="ADAL" clId="{16FF8E01-DE24-0F4F-A559-943D670B7764}" dt="2024-08-14T16:38:16.616" v="1763" actId="20577"/>
          <ac:spMkLst>
            <pc:docMk/>
            <pc:sldMk cId="3651396270" sldId="282"/>
            <ac:spMk id="2" creationId="{1FD87645-D8E6-23DE-A822-448BF1054783}"/>
          </ac:spMkLst>
        </pc:spChg>
        <pc:spChg chg="mod">
          <ac:chgData name="Ronnel D. Palenzuela" userId="27216d6f-a712-48da-bcb2-613e4bc945ac" providerId="ADAL" clId="{16FF8E01-DE24-0F4F-A559-943D670B7764}" dt="2024-08-14T16:58:26.475" v="2121" actId="20577"/>
          <ac:spMkLst>
            <pc:docMk/>
            <pc:sldMk cId="3651396270" sldId="282"/>
            <ac:spMk id="3" creationId="{F9E9654B-D8E5-22CA-371A-57FADD13842B}"/>
          </ac:spMkLst>
        </pc:spChg>
        <pc:picChg chg="del">
          <ac:chgData name="Ronnel D. Palenzuela" userId="27216d6f-a712-48da-bcb2-613e4bc945ac" providerId="ADAL" clId="{16FF8E01-DE24-0F4F-A559-943D670B7764}" dt="2024-08-14T16:33:50.779" v="1722" actId="478"/>
          <ac:picMkLst>
            <pc:docMk/>
            <pc:sldMk cId="3651396270" sldId="282"/>
            <ac:picMk id="4" creationId="{3DD2775A-1217-7607-D818-9986C2B95701}"/>
          </ac:picMkLst>
        </pc:picChg>
        <pc:picChg chg="add del mod">
          <ac:chgData name="Ronnel D. Palenzuela" userId="27216d6f-a712-48da-bcb2-613e4bc945ac" providerId="ADAL" clId="{16FF8E01-DE24-0F4F-A559-943D670B7764}" dt="2024-08-14T16:33:57.413" v="1726" actId="478"/>
          <ac:picMkLst>
            <pc:docMk/>
            <pc:sldMk cId="3651396270" sldId="282"/>
            <ac:picMk id="5" creationId="{5C4865FA-8A85-CD96-7E00-91EA3C1322EA}"/>
          </ac:picMkLst>
        </pc:picChg>
        <pc:picChg chg="add mod">
          <ac:chgData name="Ronnel D. Palenzuela" userId="27216d6f-a712-48da-bcb2-613e4bc945ac" providerId="ADAL" clId="{16FF8E01-DE24-0F4F-A559-943D670B7764}" dt="2024-08-14T16:37:32.689" v="1754" actId="1076"/>
          <ac:picMkLst>
            <pc:docMk/>
            <pc:sldMk cId="3651396270" sldId="282"/>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993575964" sldId="283"/>
        </pc:sldMkLst>
      </pc:sldChg>
      <pc:sldChg chg="addSp delSp modSp add mod modNotesTx">
        <pc:chgData name="Ronnel D. Palenzuela" userId="27216d6f-a712-48da-bcb2-613e4bc945ac" providerId="ADAL" clId="{16FF8E01-DE24-0F4F-A559-943D670B7764}" dt="2024-08-14T17:02:26.342" v="2138"/>
        <pc:sldMkLst>
          <pc:docMk/>
          <pc:sldMk cId="3162599194" sldId="283"/>
        </pc:sldMkLst>
        <pc:spChg chg="mod">
          <ac:chgData name="Ronnel D. Palenzuela" userId="27216d6f-a712-48da-bcb2-613e4bc945ac" providerId="ADAL" clId="{16FF8E01-DE24-0F4F-A559-943D670B7764}" dt="2024-08-14T16:47:28.766" v="1822"/>
          <ac:spMkLst>
            <pc:docMk/>
            <pc:sldMk cId="3162599194" sldId="283"/>
            <ac:spMk id="2" creationId="{1FD87645-D8E6-23DE-A822-448BF1054783}"/>
          </ac:spMkLst>
        </pc:spChg>
        <pc:spChg chg="mod">
          <ac:chgData name="Ronnel D. Palenzuela" userId="27216d6f-a712-48da-bcb2-613e4bc945ac" providerId="ADAL" clId="{16FF8E01-DE24-0F4F-A559-943D670B7764}" dt="2024-08-14T16:52:16.070" v="1994" actId="207"/>
          <ac:spMkLst>
            <pc:docMk/>
            <pc:sldMk cId="3162599194" sldId="283"/>
            <ac:spMk id="3" creationId="{F9E9654B-D8E5-22CA-371A-57FADD13842B}"/>
          </ac:spMkLst>
        </pc:spChg>
        <pc:spChg chg="add mod">
          <ac:chgData name="Ronnel D. Palenzuela" userId="27216d6f-a712-48da-bcb2-613e4bc945ac" providerId="ADAL" clId="{16FF8E01-DE24-0F4F-A559-943D670B7764}" dt="2024-08-14T16:57:40.683" v="2117" actId="1076"/>
          <ac:spMkLst>
            <pc:docMk/>
            <pc:sldMk cId="3162599194" sldId="283"/>
            <ac:spMk id="4" creationId="{B086C906-76C1-C80B-2402-3CD150AED030}"/>
          </ac:spMkLst>
        </pc:spChg>
        <pc:spChg chg="add mod">
          <ac:chgData name="Ronnel D. Palenzuela" userId="27216d6f-a712-48da-bcb2-613e4bc945ac" providerId="ADAL" clId="{16FF8E01-DE24-0F4F-A559-943D670B7764}" dt="2024-08-14T16:52:23.273" v="2000" actId="113"/>
          <ac:spMkLst>
            <pc:docMk/>
            <pc:sldMk cId="3162599194" sldId="283"/>
            <ac:spMk id="5" creationId="{374C59D7-230E-26A4-3307-5D188332993A}"/>
          </ac:spMkLst>
        </pc:spChg>
        <pc:picChg chg="del">
          <ac:chgData name="Ronnel D. Palenzuela" userId="27216d6f-a712-48da-bcb2-613e4bc945ac" providerId="ADAL" clId="{16FF8E01-DE24-0F4F-A559-943D670B7764}" dt="2024-08-14T16:39:23.886" v="1788" actId="478"/>
          <ac:picMkLst>
            <pc:docMk/>
            <pc:sldMk cId="3162599194" sldId="283"/>
            <ac:picMk id="6" creationId="{FB4307CA-B2C0-91D7-AC3C-D22C8F2AE28E}"/>
          </ac:picMkLst>
        </pc:picChg>
      </pc:sldChg>
      <pc:sldChg chg="delSp modSp add del mod">
        <pc:chgData name="Ronnel D. Palenzuela" userId="27216d6f-a712-48da-bcb2-613e4bc945ac" providerId="ADAL" clId="{16FF8E01-DE24-0F4F-A559-943D670B7764}" dt="2024-08-14T16:52:56.130" v="2002" actId="2696"/>
        <pc:sldMkLst>
          <pc:docMk/>
          <pc:sldMk cId="476145324" sldId="284"/>
        </pc:sldMkLst>
        <pc:spChg chg="mod">
          <ac:chgData name="Ronnel D. Palenzuela" userId="27216d6f-a712-48da-bcb2-613e4bc945ac" providerId="ADAL" clId="{16FF8E01-DE24-0F4F-A559-943D670B7764}" dt="2024-08-14T16:39:28.295" v="1798" actId="20577"/>
          <ac:spMkLst>
            <pc:docMk/>
            <pc:sldMk cId="476145324" sldId="284"/>
            <ac:spMk id="2" creationId="{1FD87645-D8E6-23DE-A822-448BF1054783}"/>
          </ac:spMkLst>
        </pc:spChg>
        <pc:picChg chg="del">
          <ac:chgData name="Ronnel D. Palenzuela" userId="27216d6f-a712-48da-bcb2-613e4bc945ac" providerId="ADAL" clId="{16FF8E01-DE24-0F4F-A559-943D670B7764}" dt="2024-08-14T16:39:22.241" v="1787" actId="478"/>
          <ac:picMkLst>
            <pc:docMk/>
            <pc:sldMk cId="476145324" sldId="284"/>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1253337562" sldId="284"/>
        </pc:sldMkLst>
      </pc:sldChg>
      <pc:sldChg chg="add del">
        <pc:chgData name="Ronnel D. Palenzuela" userId="27216d6f-a712-48da-bcb2-613e4bc945ac" providerId="ADAL" clId="{16FF8E01-DE24-0F4F-A559-943D670B7764}" dt="2024-08-14T04:37:36.180" v="138" actId="2696"/>
        <pc:sldMkLst>
          <pc:docMk/>
          <pc:sldMk cId="2980579114" sldId="285"/>
        </pc:sldMkLst>
      </pc:sldChg>
      <pc:sldChg chg="modSp add del mod">
        <pc:chgData name="Ronnel D. Palenzuela" userId="27216d6f-a712-48da-bcb2-613e4bc945ac" providerId="ADAL" clId="{16FF8E01-DE24-0F4F-A559-943D670B7764}" dt="2024-08-14T16:55:44.538" v="2067" actId="2696"/>
        <pc:sldMkLst>
          <pc:docMk/>
          <pc:sldMk cId="3500652590" sldId="285"/>
        </pc:sldMkLst>
        <pc:spChg chg="mod">
          <ac:chgData name="Ronnel D. Palenzuela" userId="27216d6f-a712-48da-bcb2-613e4bc945ac" providerId="ADAL" clId="{16FF8E01-DE24-0F4F-A559-943D670B7764}" dt="2024-08-14T16:39:32.355" v="1805" actId="20577"/>
          <ac:spMkLst>
            <pc:docMk/>
            <pc:sldMk cId="3500652590" sldId="285"/>
            <ac:spMk id="2" creationId="{1FD87645-D8E6-23DE-A822-448BF1054783}"/>
          </ac:spMkLst>
        </pc:spChg>
      </pc:sldChg>
      <pc:sldChg chg="add del">
        <pc:chgData name="Ronnel D. Palenzuela" userId="27216d6f-a712-48da-bcb2-613e4bc945ac" providerId="ADAL" clId="{16FF8E01-DE24-0F4F-A559-943D670B7764}" dt="2024-08-14T04:37:36.180" v="138" actId="2696"/>
        <pc:sldMkLst>
          <pc:docMk/>
          <pc:sldMk cId="1581186720" sldId="286"/>
        </pc:sldMkLst>
      </pc:sldChg>
      <pc:sldChg chg="addSp delSp modSp add mod modNotesTx">
        <pc:chgData name="Ronnel D. Palenzuela" userId="27216d6f-a712-48da-bcb2-613e4bc945ac" providerId="ADAL" clId="{16FF8E01-DE24-0F4F-A559-943D670B7764}" dt="2024-08-14T17:04:33.737" v="2156" actId="1076"/>
        <pc:sldMkLst>
          <pc:docMk/>
          <pc:sldMk cId="1740139509" sldId="286"/>
        </pc:sldMkLst>
        <pc:spChg chg="mod">
          <ac:chgData name="Ronnel D. Palenzuela" userId="27216d6f-a712-48da-bcb2-613e4bc945ac" providerId="ADAL" clId="{16FF8E01-DE24-0F4F-A559-943D670B7764}" dt="2024-08-14T16:53:39.266" v="2019" actId="20577"/>
          <ac:spMkLst>
            <pc:docMk/>
            <pc:sldMk cId="1740139509" sldId="286"/>
            <ac:spMk id="2" creationId="{1FD87645-D8E6-23DE-A822-448BF1054783}"/>
          </ac:spMkLst>
        </pc:spChg>
        <pc:spChg chg="mod">
          <ac:chgData name="Ronnel D. Palenzuela" userId="27216d6f-a712-48da-bcb2-613e4bc945ac" providerId="ADAL" clId="{16FF8E01-DE24-0F4F-A559-943D670B7764}" dt="2024-08-14T16:54:54.289" v="2059" actId="27636"/>
          <ac:spMkLst>
            <pc:docMk/>
            <pc:sldMk cId="1740139509" sldId="286"/>
            <ac:spMk id="3" creationId="{F9E9654B-D8E5-22CA-371A-57FADD13842B}"/>
          </ac:spMkLst>
        </pc:spChg>
        <pc:spChg chg="mod">
          <ac:chgData name="Ronnel D. Palenzuela" userId="27216d6f-a712-48da-bcb2-613e4bc945ac" providerId="ADAL" clId="{16FF8E01-DE24-0F4F-A559-943D670B7764}" dt="2024-08-14T16:57:02.572" v="2104" actId="1076"/>
          <ac:spMkLst>
            <pc:docMk/>
            <pc:sldMk cId="1740139509" sldId="286"/>
            <ac:spMk id="4" creationId="{B086C906-76C1-C80B-2402-3CD150AED030}"/>
          </ac:spMkLst>
        </pc:spChg>
        <pc:spChg chg="del mod">
          <ac:chgData name="Ronnel D. Palenzuela" userId="27216d6f-a712-48da-bcb2-613e4bc945ac" providerId="ADAL" clId="{16FF8E01-DE24-0F4F-A559-943D670B7764}" dt="2024-08-14T16:54:29.712" v="2047" actId="478"/>
          <ac:spMkLst>
            <pc:docMk/>
            <pc:sldMk cId="1740139509" sldId="286"/>
            <ac:spMk id="5" creationId="{374C59D7-230E-26A4-3307-5D188332993A}"/>
          </ac:spMkLst>
        </pc:spChg>
        <pc:picChg chg="add mod">
          <ac:chgData name="Ronnel D. Palenzuela" userId="27216d6f-a712-48da-bcb2-613e4bc945ac" providerId="ADAL" clId="{16FF8E01-DE24-0F4F-A559-943D670B7764}" dt="2024-08-14T17:04:33.737" v="2156" actId="1076"/>
          <ac:picMkLst>
            <pc:docMk/>
            <pc:sldMk cId="1740139509" sldId="286"/>
            <ac:picMk id="6" creationId="{7355D678-29E7-A4B1-013E-B622157A0CE9}"/>
          </ac:picMkLst>
        </pc:picChg>
      </pc:sldChg>
      <pc:sldChg chg="addSp delSp modSp add mod ord modNotesTx">
        <pc:chgData name="Ronnel D. Palenzuela" userId="27216d6f-a712-48da-bcb2-613e4bc945ac" providerId="ADAL" clId="{16FF8E01-DE24-0F4F-A559-943D670B7764}" dt="2024-08-14T17:09:41.649" v="2189" actId="20578"/>
        <pc:sldMkLst>
          <pc:docMk/>
          <pc:sldMk cId="2244338286" sldId="287"/>
        </pc:sldMkLst>
        <pc:spChg chg="mod">
          <ac:chgData name="Ronnel D. Palenzuela" userId="27216d6f-a712-48da-bcb2-613e4bc945ac" providerId="ADAL" clId="{16FF8E01-DE24-0F4F-A559-943D670B7764}" dt="2024-08-14T16:55:51.174" v="2074" actId="20577"/>
          <ac:spMkLst>
            <pc:docMk/>
            <pc:sldMk cId="2244338286" sldId="287"/>
            <ac:spMk id="2" creationId="{1FD87645-D8E6-23DE-A822-448BF1054783}"/>
          </ac:spMkLst>
        </pc:spChg>
        <pc:spChg chg="mod">
          <ac:chgData name="Ronnel D. Palenzuela" userId="27216d6f-a712-48da-bcb2-613e4bc945ac" providerId="ADAL" clId="{16FF8E01-DE24-0F4F-A559-943D670B7764}" dt="2024-08-14T16:56:49.755" v="2102" actId="27636"/>
          <ac:spMkLst>
            <pc:docMk/>
            <pc:sldMk cId="2244338286" sldId="287"/>
            <ac:spMk id="3" creationId="{F9E9654B-D8E5-22CA-371A-57FADD13842B}"/>
          </ac:spMkLst>
        </pc:spChg>
        <pc:spChg chg="mod">
          <ac:chgData name="Ronnel D. Palenzuela" userId="27216d6f-a712-48da-bcb2-613e4bc945ac" providerId="ADAL" clId="{16FF8E01-DE24-0F4F-A559-943D670B7764}" dt="2024-08-14T16:57:17.574" v="2108" actId="1076"/>
          <ac:spMkLst>
            <pc:docMk/>
            <pc:sldMk cId="2244338286" sldId="287"/>
            <ac:spMk id="4" creationId="{B086C906-76C1-C80B-2402-3CD150AED030}"/>
          </ac:spMkLst>
        </pc:spChg>
        <pc:picChg chg="add del mod">
          <ac:chgData name="Ronnel D. Palenzuela" userId="27216d6f-a712-48da-bcb2-613e4bc945ac" providerId="ADAL" clId="{16FF8E01-DE24-0F4F-A559-943D670B7764}" dt="2024-08-14T17:06:20.306" v="2162" actId="478"/>
          <ac:picMkLst>
            <pc:docMk/>
            <pc:sldMk cId="2244338286" sldId="287"/>
            <ac:picMk id="5" creationId="{C84F9925-8BF0-7942-2733-4A5D508AEA7C}"/>
          </ac:picMkLst>
        </pc:picChg>
        <pc:picChg chg="add mod">
          <ac:chgData name="Ronnel D. Palenzuela" userId="27216d6f-a712-48da-bcb2-613e4bc945ac" providerId="ADAL" clId="{16FF8E01-DE24-0F4F-A559-943D670B7764}" dt="2024-08-14T17:07:53.726" v="2172" actId="1076"/>
          <ac:picMkLst>
            <pc:docMk/>
            <pc:sldMk cId="2244338286" sldId="287"/>
            <ac:picMk id="6" creationId="{FABA4C1D-2D18-55BC-C0A4-FFF3AFC35C03}"/>
          </ac:picMkLst>
        </pc:picChg>
        <pc:picChg chg="add mod">
          <ac:chgData name="Ronnel D. Palenzuela" userId="27216d6f-a712-48da-bcb2-613e4bc945ac" providerId="ADAL" clId="{16FF8E01-DE24-0F4F-A559-943D670B7764}" dt="2024-08-14T17:07:55.489" v="2173" actId="1076"/>
          <ac:picMkLst>
            <pc:docMk/>
            <pc:sldMk cId="2244338286" sldId="287"/>
            <ac:picMk id="7" creationId="{C43B6C84-21DD-D63D-908A-759A84CA71F1}"/>
          </ac:picMkLst>
        </pc:picChg>
      </pc:sldChg>
      <pc:sldChg chg="add del">
        <pc:chgData name="Ronnel D. Palenzuela" userId="27216d6f-a712-48da-bcb2-613e4bc945ac" providerId="ADAL" clId="{16FF8E01-DE24-0F4F-A559-943D670B7764}" dt="2024-08-14T04:37:36.180" v="138" actId="2696"/>
        <pc:sldMkLst>
          <pc:docMk/>
          <pc:sldMk cId="4278137860" sldId="287"/>
        </pc:sldMkLst>
      </pc:sldChg>
      <pc:sldChg chg="addSp delSp modSp add mod ord modNotesTx">
        <pc:chgData name="Ronnel D. Palenzuela" userId="27216d6f-a712-48da-bcb2-613e4bc945ac" providerId="ADAL" clId="{16FF8E01-DE24-0F4F-A559-943D670B7764}" dt="2024-08-15T02:15:44.096" v="2527" actId="20577"/>
        <pc:sldMkLst>
          <pc:docMk/>
          <pc:sldMk cId="2479479881" sldId="288"/>
        </pc:sldMkLst>
        <pc:spChg chg="mod">
          <ac:chgData name="Ronnel D. Palenzuela" userId="27216d6f-a712-48da-bcb2-613e4bc945ac" providerId="ADAL" clId="{16FF8E01-DE24-0F4F-A559-943D670B7764}" dt="2024-08-14T17:10:09.427" v="2193"/>
          <ac:spMkLst>
            <pc:docMk/>
            <pc:sldMk cId="2479479881" sldId="288"/>
            <ac:spMk id="2" creationId="{1FD87645-D8E6-23DE-A822-448BF1054783}"/>
          </ac:spMkLst>
        </pc:spChg>
        <pc:spChg chg="mod">
          <ac:chgData name="Ronnel D. Palenzuela" userId="27216d6f-a712-48da-bcb2-613e4bc945ac" providerId="ADAL" clId="{16FF8E01-DE24-0F4F-A559-943D670B7764}" dt="2024-08-15T02:15:44.096" v="2527" actId="20577"/>
          <ac:spMkLst>
            <pc:docMk/>
            <pc:sldMk cId="2479479881" sldId="288"/>
            <ac:spMk id="3" creationId="{F9E9654B-D8E5-22CA-371A-57FADD13842B}"/>
          </ac:spMkLst>
        </pc:spChg>
        <pc:picChg chg="add mod">
          <ac:chgData name="Ronnel D. Palenzuela" userId="27216d6f-a712-48da-bcb2-613e4bc945ac" providerId="ADAL" clId="{16FF8E01-DE24-0F4F-A559-943D670B7764}" dt="2024-08-14T17:24:50.208" v="2303" actId="1076"/>
          <ac:picMkLst>
            <pc:docMk/>
            <pc:sldMk cId="2479479881" sldId="288"/>
            <ac:picMk id="4" creationId="{AF7B02EF-789B-13F1-37A8-FD2A27B92C39}"/>
          </ac:picMkLst>
        </pc:picChg>
        <pc:picChg chg="add mod">
          <ac:chgData name="Ronnel D. Palenzuela" userId="27216d6f-a712-48da-bcb2-613e4bc945ac" providerId="ADAL" clId="{16FF8E01-DE24-0F4F-A559-943D670B7764}" dt="2024-08-14T17:24:49.104" v="2302" actId="1076"/>
          <ac:picMkLst>
            <pc:docMk/>
            <pc:sldMk cId="2479479881" sldId="288"/>
            <ac:picMk id="5" creationId="{D6307E59-5ABC-0E69-DD46-32B7DC644359}"/>
          </ac:picMkLst>
        </pc:picChg>
        <pc:picChg chg="del">
          <ac:chgData name="Ronnel D. Palenzuela" userId="27216d6f-a712-48da-bcb2-613e4bc945ac" providerId="ADAL" clId="{16FF8E01-DE24-0F4F-A559-943D670B7764}" dt="2024-08-14T17:10:50.216" v="2201" actId="478"/>
          <ac:picMkLst>
            <pc:docMk/>
            <pc:sldMk cId="2479479881" sldId="288"/>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3972629357" sldId="288"/>
        </pc:sldMkLst>
      </pc:sldChg>
      <pc:sldChg chg="addSp delSp modSp add mod modNotesTx">
        <pc:chgData name="Ronnel D. Palenzuela" userId="27216d6f-a712-48da-bcb2-613e4bc945ac" providerId="ADAL" clId="{16FF8E01-DE24-0F4F-A559-943D670B7764}" dt="2024-08-15T03:52:08.349" v="2531" actId="20577"/>
        <pc:sldMkLst>
          <pc:docMk/>
          <pc:sldMk cId="1306085031" sldId="289"/>
        </pc:sldMkLst>
        <pc:spChg chg="mod">
          <ac:chgData name="Ronnel D. Palenzuela" userId="27216d6f-a712-48da-bcb2-613e4bc945ac" providerId="ADAL" clId="{16FF8E01-DE24-0F4F-A559-943D670B7764}" dt="2024-08-14T17:10:29.110" v="2196" actId="20577"/>
          <ac:spMkLst>
            <pc:docMk/>
            <pc:sldMk cId="1306085031" sldId="289"/>
            <ac:spMk id="2" creationId="{1FD87645-D8E6-23DE-A822-448BF1054783}"/>
          </ac:spMkLst>
        </pc:spChg>
        <pc:spChg chg="mod">
          <ac:chgData name="Ronnel D. Palenzuela" userId="27216d6f-a712-48da-bcb2-613e4bc945ac" providerId="ADAL" clId="{16FF8E01-DE24-0F4F-A559-943D670B7764}" dt="2024-08-15T03:52:08.349" v="2531" actId="20577"/>
          <ac:spMkLst>
            <pc:docMk/>
            <pc:sldMk cId="1306085031" sldId="289"/>
            <ac:spMk id="3" creationId="{F9E9654B-D8E5-22CA-371A-57FADD13842B}"/>
          </ac:spMkLst>
        </pc:spChg>
        <pc:picChg chg="add mod">
          <ac:chgData name="Ronnel D. Palenzuela" userId="27216d6f-a712-48da-bcb2-613e4bc945ac" providerId="ADAL" clId="{16FF8E01-DE24-0F4F-A559-943D670B7764}" dt="2024-08-14T17:28:52.052" v="2320" actId="1076"/>
          <ac:picMkLst>
            <pc:docMk/>
            <pc:sldMk cId="1306085031" sldId="289"/>
            <ac:picMk id="4" creationId="{348B68C4-CC0D-0D98-D64F-7F073EC0550F}"/>
          </ac:picMkLst>
        </pc:picChg>
        <pc:picChg chg="add del mod">
          <ac:chgData name="Ronnel D. Palenzuela" userId="27216d6f-a712-48da-bcb2-613e4bc945ac" providerId="ADAL" clId="{16FF8E01-DE24-0F4F-A559-943D670B7764}" dt="2024-08-14T17:34:52.342" v="2323" actId="478"/>
          <ac:picMkLst>
            <pc:docMk/>
            <pc:sldMk cId="1306085031" sldId="289"/>
            <ac:picMk id="5" creationId="{514E46FE-484E-F430-4A44-43DE9197FE51}"/>
          </ac:picMkLst>
        </pc:picChg>
        <pc:picChg chg="del">
          <ac:chgData name="Ronnel D. Palenzuela" userId="27216d6f-a712-48da-bcb2-613e4bc945ac" providerId="ADAL" clId="{16FF8E01-DE24-0F4F-A559-943D670B7764}" dt="2024-08-14T17:10:48.048" v="2199" actId="478"/>
          <ac:picMkLst>
            <pc:docMk/>
            <pc:sldMk cId="1306085031" sldId="289"/>
            <ac:picMk id="6" creationId="{FB4307CA-B2C0-91D7-AC3C-D22C8F2AE28E}"/>
          </ac:picMkLst>
        </pc:picChg>
        <pc:picChg chg="add mod">
          <ac:chgData name="Ronnel D. Palenzuela" userId="27216d6f-a712-48da-bcb2-613e4bc945ac" providerId="ADAL" clId="{16FF8E01-DE24-0F4F-A559-943D670B7764}" dt="2024-08-14T17:34:57.159" v="2326" actId="1076"/>
          <ac:picMkLst>
            <pc:docMk/>
            <pc:sldMk cId="1306085031" sldId="289"/>
            <ac:picMk id="7" creationId="{EA60A796-7362-0FE0-7118-D1172B57B748}"/>
          </ac:picMkLst>
        </pc:picChg>
      </pc:sldChg>
      <pc:sldChg chg="add del">
        <pc:chgData name="Ronnel D. Palenzuela" userId="27216d6f-a712-48da-bcb2-613e4bc945ac" providerId="ADAL" clId="{16FF8E01-DE24-0F4F-A559-943D670B7764}" dt="2024-08-14T04:37:36.180" v="138" actId="2696"/>
        <pc:sldMkLst>
          <pc:docMk/>
          <pc:sldMk cId="2990164252" sldId="289"/>
        </pc:sldMkLst>
      </pc:sldChg>
      <pc:sldChg chg="addSp delSp modSp add mod">
        <pc:chgData name="Ronnel D. Palenzuela" userId="27216d6f-a712-48da-bcb2-613e4bc945ac" providerId="ADAL" clId="{16FF8E01-DE24-0F4F-A559-943D670B7764}" dt="2024-08-14T17:50:12.782" v="2526" actId="207"/>
        <pc:sldMkLst>
          <pc:docMk/>
          <pc:sldMk cId="926710605" sldId="290"/>
        </pc:sldMkLst>
        <pc:spChg chg="mod">
          <ac:chgData name="Ronnel D. Palenzuela" userId="27216d6f-a712-48da-bcb2-613e4bc945ac" providerId="ADAL" clId="{16FF8E01-DE24-0F4F-A559-943D670B7764}" dt="2024-08-14T17:13:25.130" v="2214" actId="20577"/>
          <ac:spMkLst>
            <pc:docMk/>
            <pc:sldMk cId="926710605" sldId="290"/>
            <ac:spMk id="2" creationId="{1FD87645-D8E6-23DE-A822-448BF1054783}"/>
          </ac:spMkLst>
        </pc:spChg>
        <pc:spChg chg="mod">
          <ac:chgData name="Ronnel D. Palenzuela" userId="27216d6f-a712-48da-bcb2-613e4bc945ac" providerId="ADAL" clId="{16FF8E01-DE24-0F4F-A559-943D670B7764}" dt="2024-08-14T17:50:12.782" v="2526" actId="207"/>
          <ac:spMkLst>
            <pc:docMk/>
            <pc:sldMk cId="926710605" sldId="290"/>
            <ac:spMk id="3" creationId="{F9E9654B-D8E5-22CA-371A-57FADD13842B}"/>
          </ac:spMkLst>
        </pc:spChg>
        <pc:picChg chg="add del mod">
          <ac:chgData name="Ronnel D. Palenzuela" userId="27216d6f-a712-48da-bcb2-613e4bc945ac" providerId="ADAL" clId="{16FF8E01-DE24-0F4F-A559-943D670B7764}" dt="2024-08-14T17:16:19.870" v="2228" actId="478"/>
          <ac:picMkLst>
            <pc:docMk/>
            <pc:sldMk cId="926710605" sldId="290"/>
            <ac:picMk id="4" creationId="{EDC21406-25B3-5E1C-5A7A-A71E21C74D60}"/>
          </ac:picMkLst>
        </pc:picChg>
        <pc:picChg chg="add del mod">
          <ac:chgData name="Ronnel D. Palenzuela" userId="27216d6f-a712-48da-bcb2-613e4bc945ac" providerId="ADAL" clId="{16FF8E01-DE24-0F4F-A559-943D670B7764}" dt="2024-08-14T17:41:36.468" v="2400" actId="1076"/>
          <ac:picMkLst>
            <pc:docMk/>
            <pc:sldMk cId="926710605" sldId="290"/>
            <ac:picMk id="5" creationId="{6F24035F-763D-2A44-9E4D-3B3AB777BA78}"/>
          </ac:picMkLst>
        </pc:picChg>
        <pc:picChg chg="del">
          <ac:chgData name="Ronnel D. Palenzuela" userId="27216d6f-a712-48da-bcb2-613e4bc945ac" providerId="ADAL" clId="{16FF8E01-DE24-0F4F-A559-943D670B7764}" dt="2024-08-14T17:10:49.106" v="2200" actId="478"/>
          <ac:picMkLst>
            <pc:docMk/>
            <pc:sldMk cId="926710605" sldId="290"/>
            <ac:picMk id="6" creationId="{FB4307CA-B2C0-91D7-AC3C-D22C8F2AE28E}"/>
          </ac:picMkLst>
        </pc:picChg>
        <pc:picChg chg="add mod">
          <ac:chgData name="Ronnel D. Palenzuela" userId="27216d6f-a712-48da-bcb2-613e4bc945ac" providerId="ADAL" clId="{16FF8E01-DE24-0F4F-A559-943D670B7764}" dt="2024-08-14T17:41:43.973" v="2401" actId="1076"/>
          <ac:picMkLst>
            <pc:docMk/>
            <pc:sldMk cId="926710605" sldId="290"/>
            <ac:picMk id="7" creationId="{5A1661AD-4B34-6DA1-9F77-CE678239C894}"/>
          </ac:picMkLst>
        </pc:picChg>
        <pc:picChg chg="add mod">
          <ac:chgData name="Ronnel D. Palenzuela" userId="27216d6f-a712-48da-bcb2-613e4bc945ac" providerId="ADAL" clId="{16FF8E01-DE24-0F4F-A559-943D670B7764}" dt="2024-08-14T17:41:32.404" v="2398" actId="1076"/>
          <ac:picMkLst>
            <pc:docMk/>
            <pc:sldMk cId="926710605" sldId="290"/>
            <ac:picMk id="8" creationId="{E4E637F6-DB44-DC58-477A-29220CC8DA04}"/>
          </ac:picMkLst>
        </pc:picChg>
      </pc:sldChg>
      <pc:sldChg chg="add del">
        <pc:chgData name="Ronnel D. Palenzuela" userId="27216d6f-a712-48da-bcb2-613e4bc945ac" providerId="ADAL" clId="{16FF8E01-DE24-0F4F-A559-943D670B7764}" dt="2024-08-14T04:37:36.180" v="138" actId="2696"/>
        <pc:sldMkLst>
          <pc:docMk/>
          <pc:sldMk cId="1111498698" sldId="290"/>
        </pc:sldMkLst>
      </pc:sldChg>
      <pc:sldChg chg="addSp delSp modSp add mod modNotesTx">
        <pc:chgData name="Ronnel D. Palenzuela" userId="27216d6f-a712-48da-bcb2-613e4bc945ac" providerId="ADAL" clId="{16FF8E01-DE24-0F4F-A559-943D670B7764}" dt="2024-08-14T17:48:56.991" v="2524" actId="1076"/>
        <pc:sldMkLst>
          <pc:docMk/>
          <pc:sldMk cId="234676306" sldId="291"/>
        </pc:sldMkLst>
        <pc:spChg chg="mod">
          <ac:chgData name="Ronnel D. Palenzuela" userId="27216d6f-a712-48da-bcb2-613e4bc945ac" providerId="ADAL" clId="{16FF8E01-DE24-0F4F-A559-943D670B7764}" dt="2024-08-14T17:18:52.390" v="2243" actId="20577"/>
          <ac:spMkLst>
            <pc:docMk/>
            <pc:sldMk cId="234676306" sldId="291"/>
            <ac:spMk id="2" creationId="{1FD87645-D8E6-23DE-A822-448BF1054783}"/>
          </ac:spMkLst>
        </pc:spChg>
        <pc:spChg chg="mod">
          <ac:chgData name="Ronnel D. Palenzuela" userId="27216d6f-a712-48da-bcb2-613e4bc945ac" providerId="ADAL" clId="{16FF8E01-DE24-0F4F-A559-943D670B7764}" dt="2024-08-14T17:44:12.036" v="2474" actId="20577"/>
          <ac:spMkLst>
            <pc:docMk/>
            <pc:sldMk cId="234676306" sldId="291"/>
            <ac:spMk id="3" creationId="{F9E9654B-D8E5-22CA-371A-57FADD13842B}"/>
          </ac:spMkLst>
        </pc:spChg>
        <pc:picChg chg="add mod">
          <ac:chgData name="Ronnel D. Palenzuela" userId="27216d6f-a712-48da-bcb2-613e4bc945ac" providerId="ADAL" clId="{16FF8E01-DE24-0F4F-A559-943D670B7764}" dt="2024-08-14T17:48:56.991" v="2524" actId="1076"/>
          <ac:picMkLst>
            <pc:docMk/>
            <pc:sldMk cId="234676306" sldId="291"/>
            <ac:picMk id="4" creationId="{77B54F2E-F3FD-7965-C9AC-7AD3C16CC21A}"/>
          </ac:picMkLst>
        </pc:picChg>
        <pc:picChg chg="del">
          <ac:chgData name="Ronnel D. Palenzuela" userId="27216d6f-a712-48da-bcb2-613e4bc945ac" providerId="ADAL" clId="{16FF8E01-DE24-0F4F-A559-943D670B7764}" dt="2024-08-14T17:43:01.527" v="2455" actId="478"/>
          <ac:picMkLst>
            <pc:docMk/>
            <pc:sldMk cId="234676306" sldId="291"/>
            <ac:picMk id="5" creationId="{6F24035F-763D-2A44-9E4D-3B3AB777BA78}"/>
          </ac:picMkLst>
        </pc:picChg>
        <pc:picChg chg="add del mod">
          <ac:chgData name="Ronnel D. Palenzuela" userId="27216d6f-a712-48da-bcb2-613e4bc945ac" providerId="ADAL" clId="{16FF8E01-DE24-0F4F-A559-943D670B7764}" dt="2024-08-14T17:47:51.981" v="2508" actId="478"/>
          <ac:picMkLst>
            <pc:docMk/>
            <pc:sldMk cId="234676306" sldId="291"/>
            <ac:picMk id="6" creationId="{50F79B71-AA73-A4EC-42FF-95E9F8E1747A}"/>
          </ac:picMkLst>
        </pc:picChg>
        <pc:picChg chg="add mod">
          <ac:chgData name="Ronnel D. Palenzuela" userId="27216d6f-a712-48da-bcb2-613e4bc945ac" providerId="ADAL" clId="{16FF8E01-DE24-0F4F-A559-943D670B7764}" dt="2024-08-14T17:48:51.118" v="2520" actId="1076"/>
          <ac:picMkLst>
            <pc:docMk/>
            <pc:sldMk cId="234676306" sldId="291"/>
            <ac:picMk id="7" creationId="{BFFCD08C-39CF-85D4-AFAB-20D06151775B}"/>
          </ac:picMkLst>
        </pc:picChg>
        <pc:picChg chg="add mod">
          <ac:chgData name="Ronnel D. Palenzuela" userId="27216d6f-a712-48da-bcb2-613e4bc945ac" providerId="ADAL" clId="{16FF8E01-DE24-0F4F-A559-943D670B7764}" dt="2024-08-14T17:48:55.627" v="2522" actId="1076"/>
          <ac:picMkLst>
            <pc:docMk/>
            <pc:sldMk cId="234676306" sldId="291"/>
            <ac:picMk id="8" creationId="{94650D83-6F61-D6E5-506A-5BEBD5E1B8C5}"/>
          </ac:picMkLst>
        </pc:picChg>
      </pc:sldChg>
      <pc:sldChg chg="add del">
        <pc:chgData name="Ronnel D. Palenzuela" userId="27216d6f-a712-48da-bcb2-613e4bc945ac" providerId="ADAL" clId="{16FF8E01-DE24-0F4F-A559-943D670B7764}" dt="2024-08-14T04:37:36.180" v="138" actId="2696"/>
        <pc:sldMkLst>
          <pc:docMk/>
          <pc:sldMk cId="815011119" sldId="291"/>
        </pc:sldMkLst>
      </pc:sldChg>
      <pc:sldMasterChg chg="modSldLayout">
        <pc:chgData name="Ronnel D. Palenzuela" userId="27216d6f-a712-48da-bcb2-613e4bc945ac" providerId="ADAL" clId="{16FF8E01-DE24-0F4F-A559-943D670B7764}" dt="2024-08-14T16:14:03.102" v="1502" actId="20577"/>
        <pc:sldMasterMkLst>
          <pc:docMk/>
          <pc:sldMasterMk cId="651270159" sldId="2147483648"/>
        </pc:sldMasterMkLst>
        <pc:sldLayoutChg chg="modSp mod">
          <pc:chgData name="Ronnel D. Palenzuela" userId="27216d6f-a712-48da-bcb2-613e4bc945ac" providerId="ADAL" clId="{16FF8E01-DE24-0F4F-A559-943D670B7764}" dt="2024-08-14T16:13:56.324" v="1498" actId="20577"/>
          <pc:sldLayoutMkLst>
            <pc:docMk/>
            <pc:sldMasterMk cId="651270159" sldId="2147483648"/>
            <pc:sldLayoutMk cId="2921653432" sldId="2147483649"/>
          </pc:sldLayoutMkLst>
          <pc:spChg chg="mod">
            <ac:chgData name="Ronnel D. Palenzuela" userId="27216d6f-a712-48da-bcb2-613e4bc945ac" providerId="ADAL" clId="{16FF8E01-DE24-0F4F-A559-943D670B7764}" dt="2024-08-14T16:13:56.324" v="1498" actId="20577"/>
            <ac:spMkLst>
              <pc:docMk/>
              <pc:sldMasterMk cId="651270159" sldId="2147483648"/>
              <pc:sldLayoutMk cId="2921653432" sldId="2147483649"/>
              <ac:spMk id="14" creationId="{D0B6F2F1-CE07-6C53-35DD-423B006969A2}"/>
            </ac:spMkLst>
          </pc:spChg>
        </pc:sldLayoutChg>
        <pc:sldLayoutChg chg="modSp mod">
          <pc:chgData name="Ronnel D. Palenzuela" userId="27216d6f-a712-48da-bcb2-613e4bc945ac" providerId="ADAL" clId="{16FF8E01-DE24-0F4F-A559-943D670B7764}" dt="2024-08-14T16:13:59.827" v="1500" actId="20577"/>
          <pc:sldLayoutMkLst>
            <pc:docMk/>
            <pc:sldMasterMk cId="651270159" sldId="2147483648"/>
            <pc:sldLayoutMk cId="414239045" sldId="2147483650"/>
          </pc:sldLayoutMkLst>
          <pc:spChg chg="mod">
            <ac:chgData name="Ronnel D. Palenzuela" userId="27216d6f-a712-48da-bcb2-613e4bc945ac" providerId="ADAL" clId="{16FF8E01-DE24-0F4F-A559-943D670B7764}" dt="2024-08-14T16:13:59.827" v="1500" actId="20577"/>
            <ac:spMkLst>
              <pc:docMk/>
              <pc:sldMasterMk cId="651270159" sldId="2147483648"/>
              <pc:sldLayoutMk cId="414239045" sldId="2147483650"/>
              <ac:spMk id="8" creationId="{A20CEFFD-1670-10A5-7ED4-7F9703262EA1}"/>
            </ac:spMkLst>
          </pc:spChg>
        </pc:sldLayoutChg>
        <pc:sldLayoutChg chg="modSp mod">
          <pc:chgData name="Ronnel D. Palenzuela" userId="27216d6f-a712-48da-bcb2-613e4bc945ac" providerId="ADAL" clId="{16FF8E01-DE24-0F4F-A559-943D670B7764}" dt="2024-08-14T16:14:03.102" v="1502" actId="20577"/>
          <pc:sldLayoutMkLst>
            <pc:docMk/>
            <pc:sldMasterMk cId="651270159" sldId="2147483648"/>
            <pc:sldLayoutMk cId="2618641526" sldId="2147483653"/>
          </pc:sldLayoutMkLst>
          <pc:spChg chg="mod">
            <ac:chgData name="Ronnel D. Palenzuela" userId="27216d6f-a712-48da-bcb2-613e4bc945ac" providerId="ADAL" clId="{16FF8E01-DE24-0F4F-A559-943D670B7764}" dt="2024-08-14T16:14:03.102" v="1502" actId="20577"/>
            <ac:spMkLst>
              <pc:docMk/>
              <pc:sldMasterMk cId="651270159" sldId="2147483648"/>
              <pc:sldLayoutMk cId="2618641526" sldId="2147483653"/>
              <ac:spMk id="11" creationId="{3E084DDE-82D5-F74F-6486-DED2612274C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474671956567038E-2"/>
          <c:y val="1.7747810601511396E-2"/>
          <c:w val="0.94484928702336102"/>
          <c:h val="0.90036058430382204"/>
        </c:manualLayout>
      </c:layout>
      <c:scatterChart>
        <c:scatterStyle val="lineMarker"/>
        <c:varyColors val="0"/>
        <c:ser>
          <c:idx val="0"/>
          <c:order val="0"/>
          <c:tx>
            <c:strRef>
              <c:f>Sheet1!$B$1</c:f>
              <c:strCache>
                <c:ptCount val="1"/>
                <c:pt idx="0">
                  <c:v>Y-Values</c:v>
                </c:pt>
              </c:strCache>
            </c:strRef>
          </c:tx>
          <c:spPr>
            <a:ln w="38100" cap="rnd">
              <a:solidFill>
                <a:srgbClr val="FF0000"/>
              </a:solidFill>
              <a:round/>
            </a:ln>
            <a:effectLst/>
          </c:spPr>
          <c:marker>
            <c:symbol val="circle"/>
            <c:size val="5"/>
            <c:spPr>
              <a:noFill/>
              <a:ln w="0">
                <a:noFill/>
              </a:ln>
              <a:effectLst/>
            </c:spPr>
          </c:marker>
          <c:dPt>
            <c:idx val="9"/>
            <c:marker>
              <c:symbol val="circle"/>
              <c:size val="5"/>
              <c:spPr>
                <a:noFill/>
                <a:ln w="0">
                  <a:noFill/>
                </a:ln>
                <a:effectLst/>
              </c:spPr>
            </c:marker>
            <c:bubble3D val="0"/>
            <c:spPr>
              <a:ln w="38100" cap="rnd">
                <a:solidFill>
                  <a:srgbClr val="FF0000"/>
                </a:solidFill>
                <a:round/>
              </a:ln>
              <a:effectLst/>
            </c:spPr>
            <c:extLst>
              <c:ext xmlns:c16="http://schemas.microsoft.com/office/drawing/2014/chart" uri="{C3380CC4-5D6E-409C-BE32-E72D297353CC}">
                <c16:uniqueId val="{00000001-003E-4F1B-9623-23E36D2F249E}"/>
              </c:ext>
            </c:extLst>
          </c:dPt>
          <c:xVal>
            <c:numRef>
              <c:f>Sheet1!$A$2:$A$19</c:f>
              <c:numCache>
                <c:formatCode>General</c:formatCode>
                <c:ptCount val="18"/>
                <c:pt idx="0">
                  <c:v>1</c:v>
                </c:pt>
                <c:pt idx="1">
                  <c:v>2</c:v>
                </c:pt>
                <c:pt idx="2">
                  <c:v>3</c:v>
                </c:pt>
                <c:pt idx="3">
                  <c:v>4</c:v>
                </c:pt>
                <c:pt idx="4">
                  <c:v>5</c:v>
                </c:pt>
              </c:numCache>
            </c:numRef>
          </c:xVal>
          <c:yVal>
            <c:numRef>
              <c:f>Sheet1!$B$2:$B$19</c:f>
              <c:numCache>
                <c:formatCode>General</c:formatCode>
                <c:ptCount val="18"/>
                <c:pt idx="0">
                  <c:v>0</c:v>
                </c:pt>
                <c:pt idx="1">
                  <c:v>3</c:v>
                </c:pt>
                <c:pt idx="2">
                  <c:v>5.5</c:v>
                </c:pt>
                <c:pt idx="3">
                  <c:v>6</c:v>
                </c:pt>
                <c:pt idx="4">
                  <c:v>6</c:v>
                </c:pt>
              </c:numCache>
            </c:numRef>
          </c:yVal>
          <c:smooth val="0"/>
          <c:extLst>
            <c:ext xmlns:c16="http://schemas.microsoft.com/office/drawing/2014/chart" uri="{C3380CC4-5D6E-409C-BE32-E72D297353CC}">
              <c16:uniqueId val="{00000002-003E-4F1B-9623-23E36D2F249E}"/>
            </c:ext>
          </c:extLst>
        </c:ser>
        <c:dLbls>
          <c:showLegendKey val="0"/>
          <c:showVal val="0"/>
          <c:showCatName val="0"/>
          <c:showSerName val="0"/>
          <c:showPercent val="0"/>
          <c:showBubbleSize val="0"/>
        </c:dLbls>
        <c:axId val="198243231"/>
        <c:axId val="198242271"/>
      </c:scatterChart>
      <c:valAx>
        <c:axId val="198243231"/>
        <c:scaling>
          <c:orientation val="minMax"/>
          <c:max val="5"/>
          <c:min val="1"/>
        </c:scaling>
        <c:delete val="0"/>
        <c:axPos val="b"/>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2271"/>
        <c:crosses val="autoZero"/>
        <c:crossBetween val="midCat"/>
        <c:majorUnit val="1"/>
      </c:valAx>
      <c:valAx>
        <c:axId val="198242271"/>
        <c:scaling>
          <c:orientation val="minMax"/>
          <c:max val="8"/>
        </c:scaling>
        <c:delete val="0"/>
        <c:axPos val="l"/>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3231"/>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5"/>
    </inkml:context>
    <inkml:brush xml:id="br0">
      <inkml:brushProperty name="width" value="0.05" units="cm"/>
      <inkml:brushProperty name="height" value="0.05" units="cm"/>
      <inkml:brushProperty name="color" value="#FFC114"/>
    </inkml:brush>
  </inkml:definitions>
  <inkml:trace contextRef="#ctx0" brushRef="#br0">1969 783 24575,'0'-12'0,"-3"0"0,2-1 0,-6-2 0,-1 3 0,-2-11 0,-11-13 0,4 2 0,-7-9 0,-10-4 0,-25-17-870,-4-7 870,15 37 0,-4 1 0,6-3 0,-2 3 0,-7 7 0,-2 2 0,-5-9 0,-1-1 0,6 5 0,0 2 0,-4 6 0,0 2 0,10 0 0,3 4 0,-36 5 0,33 2 0,10 8 0,5 0 0,9 0 0,-4 0 870,-2 13-870,15-3 0,-39 35 0,13-1 0,-6 19 0,1-5 0,0 2 0,18-17 0,0 1-679,-13 26 0,-1 2 679,7-18 0,4-3 0,14-1 0,0 0-281,-7-1 0,1 1 281,-1 46 0,2-9 0,15 8 0,3-11 0,7 12 0,0 3 0,2-44 0,4 0 0,5-5 0,3-1 0,2-1 0,4-1 0,9 4 0,5-3 0,-4-7 0,1-1 0,4 5 0,2-1 0,30 23 0,0 1 0,-28-33 0,0 0 0,31 32 0,-31-35 0,0-1 0,1 4 0,-1-2 0,31 20-154,-3 5 154,-13-12 0,-23-15 0,9 9 1307,-9-9-1307,12 12 597,18 3-597,-25-14 170,40 0-170,-34-10 0,9-8 0,2 6 0,-26-15 0,16 2 0,-12-7 0,11 0 0,-8 0 0,32-8 0,-24-13 0,38-14 0,-33-8 0,25-7 0,-15-4 0,-13 17 0,-6-21 0,-20 31 0,-5-16 0,4 1 0,4-16 0,-3-14 0,-2 12 0,-2-6 0,-12 32 0,4-20 0,-2 26 0,-3-6 0,2 18 0,-3-7 0,0-1 0,0-7 0,7 7 0,-5-6 0,5-6 0,-7 9 0,0-14 0,0 23 0,0-11 0,0 11 0,0-11 0,0 11 0,0-11 0,0 5 0,0-7 0,0-12 0,0 20 0,0-41 0,0 26 0,0-13 0,0-14 0,0 35 0,0-24 0,-4 23 0,3-24 0,-8 25 0,9-34 0,-26 13 0,16 12 0,-13-13 0,16 38 0,2-15 0,-4 11 0,0-1 0,5 8 0,-3 3 0,6 3 0,-3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6"/>
    </inkml:context>
    <inkml:brush xml:id="br0">
      <inkml:brushProperty name="width" value="0.05" units="cm"/>
      <inkml:brushProperty name="height" value="0.05" units="cm"/>
      <inkml:brushProperty name="color" value="#33CCFF"/>
    </inkml:brush>
  </inkml:definitions>
  <inkml:trace contextRef="#ctx0" brushRef="#br0">1776 281 24575,'4'-8'0,"-4"-7"0,-10-5 0,-9-3 0,-19 0 0,-31-4 0,-18 8-835,21 2 1,-3-2 834,5-1 0,0 1 0,-5 6 0,0 1 0,1-7 0,2 3-438,9 14 1,1 2 437,-7-5 0,3 1 0,-27 4 0,25 0 0,-3 15 0,35-7 1591,-25 13-1591,8 7 0,-4 5 0,-16 25 0,23-21 0,-10 31 0,32-37 0,-8 13 0,0 5 0,6 3 21,2 6 1,-1 4-22,-10 28 0,18 9 0,2-47 0,1 0 0,12 35 0,0 0 0,4-34 0,0-2 0,6 25 0,1-23 0,4 1 0,19 33 0,-16-39 0,1 0 0,6-1 0,1 1 0,-4 7 0,3 1-723,16 4 1,4-1 722,-5 1 0,3-1 0,14-3 0,5-3 0,-3-2 0,2-2 0,-2-3 0,3-2 0,7-2 0,0-3 0,-11-5 0,1-2 0,8-7 0,0-1 0,-10 3 0,-1 0-199,1-8 1,-3 0 198,30 22 0,-3-8 0,-32-12 0,29 18 0,-30-23 0,33 16 0,-9-9 0,12-4 0,-18-10 0,1-2 0,29 1 0,-15-8 0,-5 0 0,-10 0 0,-13-3 0,-4-2 0,-12-1 0,11-6 824,-7-6-824,-20 4 1479,13-8-1479,-6-6 449,-7 2-449,4-4 0,-7-22 0,-7 10 0,11-28 0,-12 25 0,3-21 0,-13 17 0,0-32 0,0 21 0,0-21 0,0 9 0,0 0 0,0 14 0,-8-8 0,0 17 0,-24-24 0,21 14 0,-27-14 0,31 31 0,-31-34 0,24 45 0,-32-39 0,27 35 0,-28-36 0,23 35 0,-31-27 0,35 40 0,-40-30 0,23 29 0,-6-16 0,-10 12 0,9-4 0,-14 0 0,8-2 0,14 12 0,13 7 0,7 0 0,0 2 0,4 1 0,0-4 0,4 4 0,-16-16 0,12 9 0,-12-16 0,14 11 0,1 3 0,-4-1 0,8 13 0,-7-12 0,11 10 0,-7-11 0,4 10 0,-1-4 0,2-1 0,3 1 0,-4 4 0,3-3 0,-3 6 0,4-3 0,0 4 0,0-4 0,0 3 0,0-2 0,0 6 0,0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7"/>
    </inkml:context>
    <inkml:brush xml:id="br0">
      <inkml:brushProperty name="width" value="0.05" units="cm"/>
      <inkml:brushProperty name="height" value="0.05" units="cm"/>
      <inkml:brushProperty name="color" value="#E71224"/>
    </inkml:brush>
  </inkml:definitions>
  <inkml:trace contextRef="#ctx0" brushRef="#br0">1782 441 24575,'0'-13'0,"0"-2"0,0 2 0,0-3 0,0-18 0,0 13 0,-22-36 0,9 35 0,-41-32 0,14 29 0,-33-23 0,12 23 0,-20-21 0,9 26 0,-12-4 0,24 16 0,-18 8 0,29 0 0,-32 0 0,21 0 0,-21 15 0,-3 5-886,-3 22 886,33-24 0,1 2 0,8 9 0,-1 1 0,-15 0 0,-1 1 0,12 6 0,2 1 0,-1 0 0,2-1 0,-25 15 0,34-5 0,1-17 0,21 1 0,2-7 0,8 5 0,3-11 886,3 11-886,0-14 0,0 25 0,0-23 0,0 36 0,0-26 0,0 15 0,0-11 0,0 26 0,9-20 0,-7 13 0,20-9 0,-15-21 0,19 33 0,-15-32 0,7 20 0,-9-17 0,16 12 0,-12-10 0,26 14 0,-21-14 0,7 3 0,-8-9 0,-3 1 0,-1-10 0,17 23 0,-19-22 0,14 21 0,-6-17 0,-8 4 0,23 9 0,-22-17 0,11 12 0,12 3 0,-21-15 0,24 15 0,5 0 0,-19-14 0,28 15 0,-22-4 0,2-11 0,-2 11 0,11-5 0,-24-9 0,23 8 0,-29-13 0,17 4 0,-14-1 0,9 2 0,-11-2 0,0-1 0,0-2 0,0-1 0,1 4 0,-1-4 0,6 5 0,-8-1 0,12 1 0,-9-4 0,3 6 0,6-5 0,-4 6 0,11-7 0,-11 3 0,23-1 0,-24 2 0,23 2 0,-25-6 0,14 0 0,-15-2 0,4-2 0,0 7 0,-4-6 0,27 8 0,-23-4 0,12 1 0,-12 1 0,-4-3 0,15 0 0,-11 2 0,5-6 0,-7 3 0,6-4 0,14 13 0,-8-10 0,3 10 0,-10-13 0,-7 0 0,27 0 0,-20 0 0,20 0 0,-17 0 0,7 0 0,12-7 0,-9 1 0,2-1 0,-13-2 0,-1 8 0,-4-9 0,1 4 0,-7-2 0,-1 1 0,2-1 0,3-4 0,-3-1 0,14-14 0,-12 15 0,10-12 0,-10 16 0,-2-3 0,0-9 0,-5 6 0,1-8 0,-9 14 0,4-14 0,5 1 0,-2-10 0,3 10 0,1-19 0,-9 27 0,4-27 0,-6 7 0,0 6 0,0-26 0,0 14 0,0 0 0,0-25 0,0 33 0,0-23 0,0-1 0,0 19 0,0-31 0,0 40 0,-9-14 0,2 17 0,-9-19 0,6 20 0,-12-41 0,11 47 0,-14-34 0,12 36 0,-7-14 0,7 15 0,-5-8 0,9 10 0,-11-23 0,6 15 0,-4-11 0,6 15 0,4 4 0,-6-11 0,-1-1 0,-1-7 0,-1 7 0,10 5 0,-3 7 0,5 4 0,1 0 0,-4-10 0,-1 4 0,-1-9 0,-1 10 0,6 2 0,-2 3 0,6-4 0,-6 3 0,2-3 0,-3 4 0,0-3 0,4-2 0,-3 1 0,6 4 0,-3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8"/>
    </inkml:context>
    <inkml:brush xml:id="br0">
      <inkml:brushProperty name="width" value="0.05" units="cm"/>
      <inkml:brushProperty name="height" value="0.05" units="cm"/>
      <inkml:brushProperty name="color" value="#66CC00"/>
    </inkml:brush>
  </inkml:definitions>
  <inkml:trace contextRef="#ctx0" brushRef="#br0">1975 815 24575,'-13'-22'0,"3"4"0,-35-50 0,14 29 0,-1-3 0,-5-3-603,-3 3 1,-2 2 602,3 7 0,-3 0 0,-21-16 0,-2 1 0,19 15 0,-2 2-565,-25-10 0,-1 1 565,20 9 0,0 4 0,-13 1 0,-1 3-398,13 4 0,0 3 398,0 9 0,-1 2 0,-5-8 0,0 1 0,10 10 0,0 2 0,-5-5 0,4 1 0,-1 4 0,-12 0 808,44 3-808,-20 3 1424,24 6-1424,-6 1 899,-5 15-899,-3 3 0,-15 23 0,14-20 0,-7 35 0,28-39 0,-12 48 0,9-29 0,-2 45 0,3-30 0,8 31 0,5-35 0,0 9 0,0-23 0,0 8 0,0-8 0,6 11 0,9 1 0,17 11 0,-9-21 0,15 30 0,-7-25 0,2 17 0,15-3 0,-21-21 0,17 7 0,-21-21 0,8 4 0,-13-12 0,23 14 0,-19-18 0,23 13 0,-27-16 0,5 1 0,5 10 0,-13-12 0,24 23 0,-17-22 0,22 18 0,12-8 0,-19-7 0,40 11 0,-35-11 0,39 5 0,-21 3 0,9-11 0,-11 3 0,-1-5 0,12 8 0,-8-13 0,20 5 0,-9-8-489,23 3 489,-8 0 0,-27-6 0,0 0 0,30-4 0,-36 0 0,-1 0 0,31 0 0,0 0 0,0 0 0,-24 0 0,7 0 0,-22 0 0,-9 0 0,4 0 0,-26-4 489,9-4-489,-7-1 0,12-18 0,-9 15 0,6-12 0,-14 13 0,-3 2 0,6-13 0,-5 11 0,5-10 0,-10-10 0,4 10 0,-8-13 0,4 17 0,-4-17 0,0 13 0,0-13 0,0 18 0,0-7 0,0 5 0,0-23 0,0 24 0,-5-23 0,-5 19 0,0-3 0,-4 1 0,6 11 0,-4-3 0,7 2 0,-9-3 0,12 0 0,-12 0 0,8 0 0,-5-1 0,2-5 0,-3 4 0,1-11 0,-5 11 0,10-1 0,-10-3 0,6 8 0,-4-9 0,-14-5 0,16 13 0,-12-19 0,12 20 0,-14-21 0,11 20 0,-24-24 0,23 23 0,-34-35 0,28 29 0,-29-28 0,25 29 0,-29-29 0,29 27 0,-11-11 0,10-4 0,18 23 0,-17-19 0,12 4 0,1 13 0,-6-17 0,8 21 0,6 1 0,-2 4 0,-1-3 0,3 5 0,-2-1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09.567"/>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57.722"/>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57.722"/>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4"/>
    </inkml:context>
    <inkml:brush xml:id="br0">
      <inkml:brushProperty name="width" value="0.05" units="cm"/>
      <inkml:brushProperty name="height" value="0.05" units="cm"/>
      <inkml:brushProperty name="color" value="#FFC114"/>
    </inkml:brush>
  </inkml:definitions>
  <inkml:trace contextRef="#ctx0" brushRef="#br0">1888 397 24575,'0'-8'0,"0"0"0,0-10 0,0 7 0,0-10 0,-6-10 0,-3 10 0,-40-39 0,-6 37 0,2-7 0,-5-1-446,8 19 1,-2 2 445,-8-8 0,-2 0 0,0 3 0,1 2 0,10 7 0,1 0 0,-11-8 0,2 2 0,-16 10 0,-6-6 0,36 8 0,8 0 0,-4 0 0,21 7 891,-33 1-891,14 7 0,-12 12 0,-5-3 0,12 18 0,-39 10-874,21-2 874,11-13 0,1 0 0,1 7 0,-17 22 0,42-31 0,-23 35 0,26-21 0,-9 20 0,15 0 0,6-27 874,2 35-874,-8 2 0,11-1 0,-4-24 0,1-1 0,7 7 0,0 21 0,0-32 0,0 17 0,0-20 0,15 23 0,-4 3 0,13-18 0,-7 22 0,5-34 0,18 31 0,3-10 0,22-3 0,-5 5 0,3-22-392,-20-9 0,2 0 392,31 10 0,-27-13 0,1 0 0,-4-4 0,4-1 0,30 15 0,3-1 0,-20-13 0,0 0-859,25 9 1,-1 1 858,-23-8 0,-3-1 0,-4-8 0,1 2 0,16 12 0,1 0 0,-16-13 0,-2-3-322,5 1 1,-1 1 321,-12 1 0,-2-1 0,25-1 0,1 27 690,-33-34-690,6 11 1722,-29-20-1722,13-2 732,-13 6-732,13-6 0,-13 3 0,13-4 0,-13-7 0,6 1 0,16-32 0,-17 20 0,39-36 0,-27 22 0,13-20 0,11-29 0,-22 4-334,-3 20 1,-2 0 333,-10-18 0,4 23 0,-1 0 0,-11-23 0,5 27 0,-2 0 0,-7-36-212,6 0 212,-6 12 0,0 3 0,-3 23 0,-6-8 0,0 8 0,0-23 660,0 9-660,0-9 219,0 11-219,-4 13 0,-4-10 0,-21 5 0,13 4 0,-11 9 0,15-3 0,-11 2 0,-11-31 0,1 18 0,4-3 0,10 23 0,-7-5 0,-7-2 0,5 11 0,-11-13 0,23 28 0,-18-12 0,16 12 0,-11-3 0,15 1 0,-15-5 0,15 6 0,-9-1 0,7 6 0,-6-5 0,4 7 0,-1-4 0,7 3 0,-6 6 0,7-6 0,-7 6 0,0-7 0,7 3 0,-7-4 0,7 1 0,2 3 0,-3-2 0,0-1 0,3 3 0,-2-6 0,3 10 0,-10-7 0,3 3 0,-7-4 0,9 1 0,1 4 0,4 0 0,-3 1 0,2 2 0,-3-3 0,4 4 0,0-3 0,-4 2 0,7-3 0,-2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99358-0554-3345-871D-48A6BABEE3E1}"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6209C-F82F-8948-8964-C389942C0FEE}" type="slidenum">
              <a:rPr lang="en-US" smtClean="0"/>
              <a:t>‹#›</a:t>
            </a:fld>
            <a:endParaRPr lang="en-US"/>
          </a:p>
        </p:txBody>
      </p:sp>
    </p:spTree>
    <p:extLst>
      <p:ext uri="{BB962C8B-B14F-4D97-AF65-F5344CB8AC3E}">
        <p14:creationId xmlns:p14="http://schemas.microsoft.com/office/powerpoint/2010/main" val="4184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a:t>
            </a:fld>
            <a:endParaRPr lang="en-US"/>
          </a:p>
        </p:txBody>
      </p:sp>
    </p:spTree>
    <p:extLst>
      <p:ext uri="{BB962C8B-B14F-4D97-AF65-F5344CB8AC3E}">
        <p14:creationId xmlns:p14="http://schemas.microsoft.com/office/powerpoint/2010/main" val="2098978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BA2-F050-76BB-E4A9-9A1817A308D8}"/>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Lesson 1</a:t>
            </a:r>
          </a:p>
        </p:txBody>
      </p:sp>
      <p:sp>
        <p:nvSpPr>
          <p:cNvPr id="3" name="Subtitle 2">
            <a:extLst>
              <a:ext uri="{FF2B5EF4-FFF2-40B4-BE49-F238E27FC236}">
                <a16:creationId xmlns:a16="http://schemas.microsoft.com/office/drawing/2014/main" id="{2788B8A1-4019-4D0D-69E4-51C58926FF2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Name</a:t>
            </a:r>
          </a:p>
        </p:txBody>
      </p:sp>
      <p:pic>
        <p:nvPicPr>
          <p:cNvPr id="8" name="Picture 7" descr="Blue text on a white background&#10;&#10;Description automatically generated">
            <a:extLst>
              <a:ext uri="{FF2B5EF4-FFF2-40B4-BE49-F238E27FC236}">
                <a16:creationId xmlns:a16="http://schemas.microsoft.com/office/drawing/2014/main" id="{1E41D946-B0E6-5FE9-7F33-DECF0431287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Date Placeholder 3">
            <a:extLst>
              <a:ext uri="{FF2B5EF4-FFF2-40B4-BE49-F238E27FC236}">
                <a16:creationId xmlns:a16="http://schemas.microsoft.com/office/drawing/2014/main" id="{330826D9-D744-BD54-EF64-70E8CB5AE242}"/>
              </a:ext>
            </a:extLst>
          </p:cNvPr>
          <p:cNvSpPr>
            <a:spLocks noGrp="1"/>
          </p:cNvSpPr>
          <p:nvPr>
            <p:ph type="dt" sz="half" idx="10"/>
          </p:nvPr>
        </p:nvSpPr>
        <p:spPr/>
        <p:txBody>
          <a:bodyPr/>
          <a:lstStyle/>
          <a:p>
            <a:fld id="{04BC266F-70C8-954B-9EC8-D842168CE9D2}" type="datetimeFigureOut">
              <a:rPr lang="en-US" smtClean="0"/>
              <a:t>12/5/2024</a:t>
            </a:fld>
            <a:endParaRPr lang="en-US"/>
          </a:p>
        </p:txBody>
      </p:sp>
      <p:sp>
        <p:nvSpPr>
          <p:cNvPr id="5" name="Footer Placeholder 4">
            <a:extLst>
              <a:ext uri="{FF2B5EF4-FFF2-40B4-BE49-F238E27FC236}">
                <a16:creationId xmlns:a16="http://schemas.microsoft.com/office/drawing/2014/main" id="{3794B7A0-4232-A0AC-7E3A-3BF632F0C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9B9C0-7AE6-2F09-7A4E-D58AB0F87DAF}"/>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14" name="Footer Placeholder 4">
            <a:extLst>
              <a:ext uri="{FF2B5EF4-FFF2-40B4-BE49-F238E27FC236}">
                <a16:creationId xmlns:a16="http://schemas.microsoft.com/office/drawing/2014/main" id="{D0B6F2F1-CE07-6C53-35DD-423B006969A2}"/>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17" name="Footer Placeholder 4">
            <a:extLst>
              <a:ext uri="{FF2B5EF4-FFF2-40B4-BE49-F238E27FC236}">
                <a16:creationId xmlns:a16="http://schemas.microsoft.com/office/drawing/2014/main" id="{7EC7D6A8-C716-40D7-8EA0-CBACE0B8E8B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D88EE941-D370-38CE-7C65-D512B4AC642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5" name="Picture 4" descr="Blue text on a white background&#10;&#10;Description automatically generated">
            <a:extLst>
              <a:ext uri="{FF2B5EF4-FFF2-40B4-BE49-F238E27FC236}">
                <a16:creationId xmlns:a16="http://schemas.microsoft.com/office/drawing/2014/main" id="{7B5669AE-17C4-21B8-716E-576EA07222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2" name="Title 1">
            <a:extLst>
              <a:ext uri="{FF2B5EF4-FFF2-40B4-BE49-F238E27FC236}">
                <a16:creationId xmlns:a16="http://schemas.microsoft.com/office/drawing/2014/main" id="{CB411D1C-0F2D-DA60-ACD5-56D862F86C92}"/>
              </a:ext>
            </a:extLst>
          </p:cNvPr>
          <p:cNvSpPr>
            <a:spLocks noGrp="1"/>
          </p:cNvSpPr>
          <p:nvPr>
            <p:ph type="title"/>
          </p:nvPr>
        </p:nvSpPr>
        <p:spPr>
          <a:xfrm>
            <a:off x="838200" y="866829"/>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B6DBA-925F-FB98-9AA6-17E75C3A831D}"/>
              </a:ext>
            </a:extLst>
          </p:cNvPr>
          <p:cNvSpPr>
            <a:spLocks noGrp="1"/>
          </p:cNvSpPr>
          <p:nvPr>
            <p:ph type="body" orient="vert" idx="1"/>
          </p:nvPr>
        </p:nvSpPr>
        <p:spPr>
          <a:xfrm>
            <a:off x="838200" y="2327329"/>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1C6A99E0-164E-8E07-5CE2-462A5715BED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57BC6584-4AE6-A403-9D75-64B3D096197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5A268FE7-9424-BA2B-6407-5EDFA2D19315}"/>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05C3D-FB3F-3C25-7050-4E9FC83033CB}"/>
              </a:ext>
            </a:extLst>
          </p:cNvPr>
          <p:cNvSpPr>
            <a:spLocks noGrp="1"/>
          </p:cNvSpPr>
          <p:nvPr>
            <p:ph type="title" orient="vert"/>
          </p:nvPr>
        </p:nvSpPr>
        <p:spPr>
          <a:xfrm>
            <a:off x="8724900" y="858737"/>
            <a:ext cx="2628900" cy="5811838"/>
          </a:xfrm>
        </p:spPr>
        <p:txBody>
          <a:bodyPr vert="eaVert"/>
          <a:lstStyle/>
          <a:p>
            <a:r>
              <a:rPr lang="en-US"/>
              <a:t>Click to edit Master title style</a:t>
            </a:r>
          </a:p>
        </p:txBody>
      </p:sp>
      <p:pic>
        <p:nvPicPr>
          <p:cNvPr id="5" name="Picture 4" descr="Blue text on a white background&#10;&#10;Description automatically generated">
            <a:extLst>
              <a:ext uri="{FF2B5EF4-FFF2-40B4-BE49-F238E27FC236}">
                <a16:creationId xmlns:a16="http://schemas.microsoft.com/office/drawing/2014/main" id="{19D51CD6-6B48-B408-FB65-BEBD1C62DA2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3" name="Vertical Text Placeholder 2">
            <a:extLst>
              <a:ext uri="{FF2B5EF4-FFF2-40B4-BE49-F238E27FC236}">
                <a16:creationId xmlns:a16="http://schemas.microsoft.com/office/drawing/2014/main" id="{A4F8A6BD-D071-5134-8DAB-9685A5A426F0}"/>
              </a:ext>
            </a:extLst>
          </p:cNvPr>
          <p:cNvSpPr>
            <a:spLocks noGrp="1"/>
          </p:cNvSpPr>
          <p:nvPr>
            <p:ph type="body" orient="vert" idx="1"/>
          </p:nvPr>
        </p:nvSpPr>
        <p:spPr>
          <a:xfrm>
            <a:off x="838200" y="858737"/>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C9D8348D-1C95-7E0B-1725-AD73063169B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C05B5A8-0ED3-B01C-7645-7C6B12D8F1E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13D5E4D1-6755-AA74-3EC7-549A709B197A}"/>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3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934C-88AA-65C7-69FD-291768EA3BAD}"/>
              </a:ext>
            </a:extLst>
          </p:cNvPr>
          <p:cNvSpPr>
            <a:spLocks noGrp="1"/>
          </p:cNvSpPr>
          <p:nvPr>
            <p:ph type="title" hasCustomPrompt="1"/>
          </p:nvPr>
        </p:nvSpPr>
        <p:spPr>
          <a:xfrm>
            <a:off x="838200" y="826369"/>
            <a:ext cx="10515600" cy="1325563"/>
          </a:xfrm>
        </p:spPr>
        <p:txBody>
          <a:bodyPr/>
          <a:lstStyle/>
          <a:p>
            <a:r>
              <a:rPr lang="en-US" dirty="0"/>
              <a:t>Topic Name</a:t>
            </a:r>
          </a:p>
        </p:txBody>
      </p:sp>
      <p:sp>
        <p:nvSpPr>
          <p:cNvPr id="3" name="Content Placeholder 2">
            <a:extLst>
              <a:ext uri="{FF2B5EF4-FFF2-40B4-BE49-F238E27FC236}">
                <a16:creationId xmlns:a16="http://schemas.microsoft.com/office/drawing/2014/main" id="{F9A40A79-3EDB-F8E7-BE0C-7ADA403789EC}"/>
              </a:ext>
            </a:extLst>
          </p:cNvPr>
          <p:cNvSpPr>
            <a:spLocks noGrp="1"/>
          </p:cNvSpPr>
          <p:nvPr>
            <p:ph idx="1"/>
          </p:nvPr>
        </p:nvSpPr>
        <p:spPr>
          <a:xfrm>
            <a:off x="838200" y="228686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Blue text on a white background&#10;&#10;Description automatically generated">
            <a:extLst>
              <a:ext uri="{FF2B5EF4-FFF2-40B4-BE49-F238E27FC236}">
                <a16:creationId xmlns:a16="http://schemas.microsoft.com/office/drawing/2014/main" id="{D2B64AD2-0907-0C80-4C6F-E5925CA19DB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A20CEFFD-1670-10A5-7ED4-7F9703262EA1}"/>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9" name="Footer Placeholder 4">
            <a:extLst>
              <a:ext uri="{FF2B5EF4-FFF2-40B4-BE49-F238E27FC236}">
                <a16:creationId xmlns:a16="http://schemas.microsoft.com/office/drawing/2014/main" id="{2E0509C1-2A03-2148-8C1A-8FA9E5ACBECF}"/>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3A86EC78-3FBD-4A30-427B-30963D3C6ABF}"/>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6428-0162-8984-D72C-F96220FAF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15D9C-50A3-FEC4-9D1D-487FA259D4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59D22-453E-BFFB-3F8A-759A6391CA8C}"/>
              </a:ext>
            </a:extLst>
          </p:cNvPr>
          <p:cNvSpPr>
            <a:spLocks noGrp="1"/>
          </p:cNvSpPr>
          <p:nvPr>
            <p:ph type="dt" sz="half" idx="10"/>
          </p:nvPr>
        </p:nvSpPr>
        <p:spPr/>
        <p:txBody>
          <a:bodyPr/>
          <a:lstStyle/>
          <a:p>
            <a:fld id="{04BC266F-70C8-954B-9EC8-D842168CE9D2}" type="datetimeFigureOut">
              <a:rPr lang="en-US" smtClean="0"/>
              <a:t>12/5/2024</a:t>
            </a:fld>
            <a:endParaRPr lang="en-US"/>
          </a:p>
        </p:txBody>
      </p:sp>
      <p:sp>
        <p:nvSpPr>
          <p:cNvPr id="5" name="Footer Placeholder 4">
            <a:extLst>
              <a:ext uri="{FF2B5EF4-FFF2-40B4-BE49-F238E27FC236}">
                <a16:creationId xmlns:a16="http://schemas.microsoft.com/office/drawing/2014/main" id="{B0FF2910-0DE9-B288-360A-0BEB46FC4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0602E-2E56-CB33-125B-47DD51E32515}"/>
              </a:ext>
            </a:extLst>
          </p:cNvPr>
          <p:cNvSpPr>
            <a:spLocks noGrp="1"/>
          </p:cNvSpPr>
          <p:nvPr>
            <p:ph type="sldNum" sz="quarter" idx="12"/>
          </p:nvPr>
        </p:nvSpPr>
        <p:spPr/>
        <p:txBody>
          <a:bodyPr/>
          <a:lstStyle/>
          <a:p>
            <a:fld id="{5AEF18FD-875D-A541-8C07-F37C775C0F13}" type="slidenum">
              <a:rPr lang="en-US" smtClean="0"/>
              <a:t>‹#›</a:t>
            </a:fld>
            <a:endParaRPr lang="en-US"/>
          </a:p>
        </p:txBody>
      </p:sp>
      <p:pic>
        <p:nvPicPr>
          <p:cNvPr id="7" name="Picture 6" descr="Blue text on a white background&#10;&#10;Description automatically generated">
            <a:extLst>
              <a:ext uri="{FF2B5EF4-FFF2-40B4-BE49-F238E27FC236}">
                <a16:creationId xmlns:a16="http://schemas.microsoft.com/office/drawing/2014/main" id="{384689F0-2863-7C4B-17BF-BE5B5D9EC3F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2F959288-960D-4A38-60A1-E81A6BCED55C}"/>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72B048E-A6FE-4CAB-EC85-1198407F2FD8}"/>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D3F180FA-D017-2661-AF92-BFE9BEC5084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2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7A8-E096-D9F8-9F8D-29067968C762}"/>
              </a:ext>
            </a:extLst>
          </p:cNvPr>
          <p:cNvSpPr>
            <a:spLocks noGrp="1"/>
          </p:cNvSpPr>
          <p:nvPr>
            <p:ph type="title"/>
          </p:nvPr>
        </p:nvSpPr>
        <p:spPr>
          <a:xfrm>
            <a:off x="838200" y="85064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D67934-A1CC-85B8-7BAE-95BB6C6E0426}"/>
              </a:ext>
            </a:extLst>
          </p:cNvPr>
          <p:cNvSpPr>
            <a:spLocks noGrp="1"/>
          </p:cNvSpPr>
          <p:nvPr>
            <p:ph sz="half" idx="1"/>
          </p:nvPr>
        </p:nvSpPr>
        <p:spPr>
          <a:xfrm>
            <a:off x="838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00EA0AFE-62F3-0422-AA84-A575E4E80E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Content Placeholder 3">
            <a:extLst>
              <a:ext uri="{FF2B5EF4-FFF2-40B4-BE49-F238E27FC236}">
                <a16:creationId xmlns:a16="http://schemas.microsoft.com/office/drawing/2014/main" id="{F8AB141E-535E-5ACA-4F43-5F265BED592F}"/>
              </a:ext>
            </a:extLst>
          </p:cNvPr>
          <p:cNvSpPr>
            <a:spLocks noGrp="1"/>
          </p:cNvSpPr>
          <p:nvPr>
            <p:ph sz="half" idx="2"/>
          </p:nvPr>
        </p:nvSpPr>
        <p:spPr>
          <a:xfrm>
            <a:off x="6172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F5878491-3BC2-286A-8527-9EC73F050C5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E6E02060-1062-1563-E549-CD8CEB48D9B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B6C202D2-FCDD-C68E-CAA2-6C1E5DD4685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4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FD41-6019-CD6C-6665-80EA8D7A6C02}"/>
              </a:ext>
            </a:extLst>
          </p:cNvPr>
          <p:cNvSpPr>
            <a:spLocks noGrp="1"/>
          </p:cNvSpPr>
          <p:nvPr>
            <p:ph type="title"/>
          </p:nvPr>
        </p:nvSpPr>
        <p:spPr>
          <a:xfrm>
            <a:off x="839788" y="82636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C9F666-6A8D-602E-BBFD-BDB638D94CE9}"/>
              </a:ext>
            </a:extLst>
          </p:cNvPr>
          <p:cNvSpPr>
            <a:spLocks noGrp="1"/>
          </p:cNvSpPr>
          <p:nvPr>
            <p:ph type="body" idx="1"/>
          </p:nvPr>
        </p:nvSpPr>
        <p:spPr>
          <a:xfrm>
            <a:off x="839788" y="214240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DB928-AEB0-9052-5F03-5F10A5A6D0B7}"/>
              </a:ext>
            </a:extLst>
          </p:cNvPr>
          <p:cNvSpPr>
            <a:spLocks noGrp="1"/>
          </p:cNvSpPr>
          <p:nvPr>
            <p:ph sz="half" idx="2"/>
          </p:nvPr>
        </p:nvSpPr>
        <p:spPr>
          <a:xfrm>
            <a:off x="839788" y="2966319"/>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7E17-25F6-814C-5955-581112A1DAE5}"/>
              </a:ext>
            </a:extLst>
          </p:cNvPr>
          <p:cNvSpPr>
            <a:spLocks noGrp="1"/>
          </p:cNvSpPr>
          <p:nvPr>
            <p:ph type="body" sz="quarter" idx="3"/>
          </p:nvPr>
        </p:nvSpPr>
        <p:spPr>
          <a:xfrm>
            <a:off x="6172200" y="214240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8" name="Picture 7" descr="Blue text on a white background&#10;&#10;Description automatically generated">
            <a:extLst>
              <a:ext uri="{FF2B5EF4-FFF2-40B4-BE49-F238E27FC236}">
                <a16:creationId xmlns:a16="http://schemas.microsoft.com/office/drawing/2014/main" id="{0C68B052-178B-68EB-74D0-1F72A961D625}"/>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6" name="Content Placeholder 5">
            <a:extLst>
              <a:ext uri="{FF2B5EF4-FFF2-40B4-BE49-F238E27FC236}">
                <a16:creationId xmlns:a16="http://schemas.microsoft.com/office/drawing/2014/main" id="{58E2F8CB-407F-E9C8-0B60-6661F8F09C93}"/>
              </a:ext>
            </a:extLst>
          </p:cNvPr>
          <p:cNvSpPr>
            <a:spLocks noGrp="1"/>
          </p:cNvSpPr>
          <p:nvPr>
            <p:ph sz="quarter" idx="4"/>
          </p:nvPr>
        </p:nvSpPr>
        <p:spPr>
          <a:xfrm>
            <a:off x="6172200" y="296631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E084DDE-82D5-F74F-6486-DED2612274CD}"/>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12" name="Footer Placeholder 4">
            <a:extLst>
              <a:ext uri="{FF2B5EF4-FFF2-40B4-BE49-F238E27FC236}">
                <a16:creationId xmlns:a16="http://schemas.microsoft.com/office/drawing/2014/main" id="{8B202EF5-2A81-8235-70C4-6821549220EA}"/>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3" name="Straight Connector 12">
            <a:extLst>
              <a:ext uri="{FF2B5EF4-FFF2-40B4-BE49-F238E27FC236}">
                <a16:creationId xmlns:a16="http://schemas.microsoft.com/office/drawing/2014/main" id="{334AFFD4-4F3C-D078-8FAB-44BBE50F61A1}"/>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6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80C-E50D-70D7-4C76-E7BA7AFD9524}"/>
              </a:ext>
            </a:extLst>
          </p:cNvPr>
          <p:cNvSpPr>
            <a:spLocks noGrp="1"/>
          </p:cNvSpPr>
          <p:nvPr>
            <p:ph type="title"/>
          </p:nvPr>
        </p:nvSpPr>
        <p:spPr>
          <a:xfrm>
            <a:off x="838200" y="785909"/>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2B6F113-2EC8-CE48-879A-6833BF6200A1}"/>
              </a:ext>
            </a:extLst>
          </p:cNvPr>
          <p:cNvSpPr>
            <a:spLocks noGrp="1"/>
          </p:cNvSpPr>
          <p:nvPr>
            <p:ph type="dt" sz="half" idx="10"/>
          </p:nvPr>
        </p:nvSpPr>
        <p:spPr/>
        <p:txBody>
          <a:bodyPr/>
          <a:lstStyle/>
          <a:p>
            <a:fld id="{04BC266F-70C8-954B-9EC8-D842168CE9D2}" type="datetimeFigureOut">
              <a:rPr lang="en-US" smtClean="0"/>
              <a:t>12/5/2024</a:t>
            </a:fld>
            <a:endParaRPr lang="en-US"/>
          </a:p>
        </p:txBody>
      </p:sp>
      <p:sp>
        <p:nvSpPr>
          <p:cNvPr id="4" name="Footer Placeholder 3">
            <a:extLst>
              <a:ext uri="{FF2B5EF4-FFF2-40B4-BE49-F238E27FC236}">
                <a16:creationId xmlns:a16="http://schemas.microsoft.com/office/drawing/2014/main" id="{7B9D26BA-5C98-F77F-4E74-A5E405BDFC16}"/>
              </a:ext>
            </a:extLst>
          </p:cNvPr>
          <p:cNvSpPr>
            <a:spLocks noGrp="1"/>
          </p:cNvSpPr>
          <p:nvPr>
            <p:ph type="ftr" sz="quarter" idx="11"/>
          </p:nvPr>
        </p:nvSpPr>
        <p:spPr/>
        <p:txBody>
          <a:body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5F6499B7-7705-4022-0E3D-6F15DA33E04D}"/>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5" name="Slide Number Placeholder 4">
            <a:extLst>
              <a:ext uri="{FF2B5EF4-FFF2-40B4-BE49-F238E27FC236}">
                <a16:creationId xmlns:a16="http://schemas.microsoft.com/office/drawing/2014/main" id="{E96EE29F-553C-C4CE-B95E-AA4C5D73A3B6}"/>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7" name="Footer Placeholder 4">
            <a:extLst>
              <a:ext uri="{FF2B5EF4-FFF2-40B4-BE49-F238E27FC236}">
                <a16:creationId xmlns:a16="http://schemas.microsoft.com/office/drawing/2014/main" id="{708DDE5B-2DD9-86EA-2AF6-4C8E51EEF8B4}"/>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8" name="Footer Placeholder 4">
            <a:extLst>
              <a:ext uri="{FF2B5EF4-FFF2-40B4-BE49-F238E27FC236}">
                <a16:creationId xmlns:a16="http://schemas.microsoft.com/office/drawing/2014/main" id="{7E49FA92-9689-FAB4-2ECB-5B956E927256}"/>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9" name="Straight Connector 8">
            <a:extLst>
              <a:ext uri="{FF2B5EF4-FFF2-40B4-BE49-F238E27FC236}">
                <a16:creationId xmlns:a16="http://schemas.microsoft.com/office/drawing/2014/main" id="{BF669ED5-94B9-9A07-F0FF-9839ED506F34}"/>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0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E8268-BB09-9115-852C-9588795B4AB9}"/>
              </a:ext>
            </a:extLst>
          </p:cNvPr>
          <p:cNvSpPr>
            <a:spLocks noGrp="1"/>
          </p:cNvSpPr>
          <p:nvPr>
            <p:ph type="dt" sz="half" idx="10"/>
          </p:nvPr>
        </p:nvSpPr>
        <p:spPr/>
        <p:txBody>
          <a:bodyPr/>
          <a:lstStyle/>
          <a:p>
            <a:fld id="{04BC266F-70C8-954B-9EC8-D842168CE9D2}" type="datetimeFigureOut">
              <a:rPr lang="en-US" smtClean="0"/>
              <a:t>12/5/2024</a:t>
            </a:fld>
            <a:endParaRPr lang="en-US"/>
          </a:p>
        </p:txBody>
      </p:sp>
      <p:sp>
        <p:nvSpPr>
          <p:cNvPr id="3" name="Footer Placeholder 2">
            <a:extLst>
              <a:ext uri="{FF2B5EF4-FFF2-40B4-BE49-F238E27FC236}">
                <a16:creationId xmlns:a16="http://schemas.microsoft.com/office/drawing/2014/main" id="{E6F8A218-E351-876A-DAA5-28871E0DA9EF}"/>
              </a:ext>
            </a:extLst>
          </p:cNvPr>
          <p:cNvSpPr>
            <a:spLocks noGrp="1"/>
          </p:cNvSpPr>
          <p:nvPr>
            <p:ph type="ftr" sz="quarter" idx="11"/>
          </p:nvPr>
        </p:nvSpPr>
        <p:spPr/>
        <p:txBody>
          <a:bodyPr/>
          <a:lstStyle/>
          <a:p>
            <a:endParaRPr lang="en-US"/>
          </a:p>
        </p:txBody>
      </p:sp>
      <p:pic>
        <p:nvPicPr>
          <p:cNvPr id="5" name="Picture 4" descr="Blue text on a white background&#10;&#10;Description automatically generated">
            <a:extLst>
              <a:ext uri="{FF2B5EF4-FFF2-40B4-BE49-F238E27FC236}">
                <a16:creationId xmlns:a16="http://schemas.microsoft.com/office/drawing/2014/main" id="{32B622B8-10FD-A134-458C-E6877FD8060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Slide Number Placeholder 3">
            <a:extLst>
              <a:ext uri="{FF2B5EF4-FFF2-40B4-BE49-F238E27FC236}">
                <a16:creationId xmlns:a16="http://schemas.microsoft.com/office/drawing/2014/main" id="{754078DA-EA1A-D15A-DC5A-C7E4EB745A60}"/>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6" name="Footer Placeholder 4">
            <a:extLst>
              <a:ext uri="{FF2B5EF4-FFF2-40B4-BE49-F238E27FC236}">
                <a16:creationId xmlns:a16="http://schemas.microsoft.com/office/drawing/2014/main" id="{40560B87-4053-202F-E17D-9EF3D6733F8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	</a:t>
            </a:r>
          </a:p>
        </p:txBody>
      </p:sp>
      <p:sp>
        <p:nvSpPr>
          <p:cNvPr id="7" name="Footer Placeholder 4">
            <a:extLst>
              <a:ext uri="{FF2B5EF4-FFF2-40B4-BE49-F238E27FC236}">
                <a16:creationId xmlns:a16="http://schemas.microsoft.com/office/drawing/2014/main" id="{B5E66F80-159E-0E16-E237-CC8F92940701}"/>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8" name="Straight Connector 7">
            <a:extLst>
              <a:ext uri="{FF2B5EF4-FFF2-40B4-BE49-F238E27FC236}">
                <a16:creationId xmlns:a16="http://schemas.microsoft.com/office/drawing/2014/main" id="{ADFE5D7F-2C5A-49EE-7A01-6A6A94CCC39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01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512-DB3C-27D6-94A1-4CE5658EDA6D}"/>
              </a:ext>
            </a:extLst>
          </p:cNvPr>
          <p:cNvSpPr>
            <a:spLocks noGrp="1"/>
          </p:cNvSpPr>
          <p:nvPr>
            <p:ph type="title"/>
          </p:nvPr>
        </p:nvSpPr>
        <p:spPr>
          <a:xfrm>
            <a:off x="839788" y="98318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B6E74-9F00-7DB0-255C-B77AD9A41B6F}"/>
              </a:ext>
            </a:extLst>
          </p:cNvPr>
          <p:cNvSpPr>
            <a:spLocks noGrp="1"/>
          </p:cNvSpPr>
          <p:nvPr>
            <p:ph idx="1"/>
          </p:nvPr>
        </p:nvSpPr>
        <p:spPr>
          <a:xfrm>
            <a:off x="5183188" y="151340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FE831EBC-12E1-F4A6-863D-4B8D84A1AF5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49782F70-FC76-DA9D-9C9B-5C7223768922}"/>
              </a:ext>
            </a:extLst>
          </p:cNvPr>
          <p:cNvSpPr>
            <a:spLocks noGrp="1"/>
          </p:cNvSpPr>
          <p:nvPr>
            <p:ph type="body" sz="half" idx="2"/>
          </p:nvPr>
        </p:nvSpPr>
        <p:spPr>
          <a:xfrm>
            <a:off x="839788" y="25833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5762C284-A385-C151-F898-C6E0FD35F2E8}"/>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B9779549-2BAC-513C-0330-0CC70BE106D4}"/>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B695A169-9043-0478-7765-F692CDA08802}"/>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1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46F-9BC1-59FE-5CD1-0334C05843C2}"/>
              </a:ext>
            </a:extLst>
          </p:cNvPr>
          <p:cNvSpPr>
            <a:spLocks noGrp="1"/>
          </p:cNvSpPr>
          <p:nvPr>
            <p:ph type="title"/>
          </p:nvPr>
        </p:nvSpPr>
        <p:spPr>
          <a:xfrm>
            <a:off x="839788" y="934628"/>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D81B3-860D-217A-1F5F-D7F60AB4D897}"/>
              </a:ext>
            </a:extLst>
          </p:cNvPr>
          <p:cNvSpPr>
            <a:spLocks noGrp="1"/>
          </p:cNvSpPr>
          <p:nvPr>
            <p:ph type="pic" idx="1"/>
          </p:nvPr>
        </p:nvSpPr>
        <p:spPr>
          <a:xfrm>
            <a:off x="5183188" y="146485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749EBEBA-9410-EC61-6F84-BC52B450D7F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618FB98A-B430-C6D2-5211-28791F38A231}"/>
              </a:ext>
            </a:extLst>
          </p:cNvPr>
          <p:cNvSpPr>
            <a:spLocks noGrp="1"/>
          </p:cNvSpPr>
          <p:nvPr>
            <p:ph type="body" sz="half" idx="2"/>
          </p:nvPr>
        </p:nvSpPr>
        <p:spPr>
          <a:xfrm>
            <a:off x="839788" y="253482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123FCC6A-2F3F-4971-9EC4-557092FB1A40}"/>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8236CCB9-8956-84BC-DEF4-5AC27703601C}"/>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5A05EB57-C136-624C-3951-8BA8F4AF0526}"/>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02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C53B7-FED3-EFF9-26A5-392907AB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Subject Title</a:t>
            </a:r>
          </a:p>
        </p:txBody>
      </p:sp>
      <p:sp>
        <p:nvSpPr>
          <p:cNvPr id="3" name="Text Placeholder 2">
            <a:extLst>
              <a:ext uri="{FF2B5EF4-FFF2-40B4-BE49-F238E27FC236}">
                <a16:creationId xmlns:a16="http://schemas.microsoft.com/office/drawing/2014/main" id="{D5B91B9D-A735-901B-1C8F-AF7739954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FCA33F-C01E-0A3B-9D81-94314744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C266F-70C8-954B-9EC8-D842168CE9D2}" type="datetimeFigureOut">
              <a:rPr lang="en-US" smtClean="0"/>
              <a:t>12/5/2024</a:t>
            </a:fld>
            <a:endParaRPr lang="en-US"/>
          </a:p>
        </p:txBody>
      </p:sp>
      <p:sp>
        <p:nvSpPr>
          <p:cNvPr id="5" name="Footer Placeholder 4">
            <a:extLst>
              <a:ext uri="{FF2B5EF4-FFF2-40B4-BE49-F238E27FC236}">
                <a16:creationId xmlns:a16="http://schemas.microsoft.com/office/drawing/2014/main" id="{EF14D509-240F-F8C7-25C0-84E3FCFA7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FA56B6-26D6-957A-7566-E1928B430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F18FD-875D-A541-8C07-F37C775C0F13}" type="slidenum">
              <a:rPr lang="en-US" smtClean="0"/>
              <a:t>‹#›</a:t>
            </a:fld>
            <a:endParaRPr lang="en-US"/>
          </a:p>
        </p:txBody>
      </p:sp>
    </p:spTree>
    <p:extLst>
      <p:ext uri="{BB962C8B-B14F-4D97-AF65-F5344CB8AC3E}">
        <p14:creationId xmlns:p14="http://schemas.microsoft.com/office/powerpoint/2010/main" val="65127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sv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sv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9.sv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9.sv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17.png"/></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svg"/><Relationship Id="rId2"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customXml" Target="../ink/ink9.xml"/></Relationships>
</file>

<file path=ppt/slides/_rels/slide9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svg"/><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9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svg"/><Relationship Id="rId2"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0FD-E73C-26A6-891F-61B461076958}"/>
              </a:ext>
            </a:extLst>
          </p:cNvPr>
          <p:cNvSpPr>
            <a:spLocks noGrp="1"/>
          </p:cNvSpPr>
          <p:nvPr>
            <p:ph type="ctrTitle"/>
          </p:nvPr>
        </p:nvSpPr>
        <p:spPr>
          <a:xfrm>
            <a:off x="1524000" y="2794475"/>
            <a:ext cx="9144000" cy="1184161"/>
          </a:xfrm>
        </p:spPr>
        <p:txBody>
          <a:bodyPr>
            <a:normAutofit/>
          </a:bodyPr>
          <a:lstStyle/>
          <a:p>
            <a:r>
              <a:rPr lang="en-US" sz="7000" dirty="0">
                <a:solidFill>
                  <a:srgbClr val="32418C"/>
                </a:solidFill>
                <a:latin typeface="Aptos" panose="020B0004020202020204" pitchFamily="34" charset="0"/>
              </a:rPr>
              <a:t>K-means Clustering</a:t>
            </a:r>
            <a:endParaRPr lang="en-US" sz="7000" dirty="0">
              <a:latin typeface="Aptos" panose="020B0004020202020204" pitchFamily="34" charset="0"/>
            </a:endParaRPr>
          </a:p>
        </p:txBody>
      </p:sp>
      <p:sp>
        <p:nvSpPr>
          <p:cNvPr id="3" name="Subtitle 2">
            <a:extLst>
              <a:ext uri="{FF2B5EF4-FFF2-40B4-BE49-F238E27FC236}">
                <a16:creationId xmlns:a16="http://schemas.microsoft.com/office/drawing/2014/main" id="{55CA8846-F5F9-9E2F-7E86-4EDFA1AEFED2}"/>
              </a:ext>
            </a:extLst>
          </p:cNvPr>
          <p:cNvSpPr>
            <a:spLocks noGrp="1"/>
          </p:cNvSpPr>
          <p:nvPr>
            <p:ph type="subTitle" idx="1"/>
          </p:nvPr>
        </p:nvSpPr>
        <p:spPr>
          <a:xfrm>
            <a:off x="1524000" y="3978636"/>
            <a:ext cx="9144000" cy="471198"/>
          </a:xfrm>
        </p:spPr>
        <p:txBody>
          <a:bodyPr/>
          <a:lstStyle/>
          <a:p>
            <a:endParaRPr lang="en-US" dirty="0"/>
          </a:p>
        </p:txBody>
      </p:sp>
    </p:spTree>
    <p:extLst>
      <p:ext uri="{BB962C8B-B14F-4D97-AF65-F5344CB8AC3E}">
        <p14:creationId xmlns:p14="http://schemas.microsoft.com/office/powerpoint/2010/main" val="34553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1</a:t>
            </a:r>
            <a:r>
              <a:rPr lang="en-PH" sz="2500" dirty="0"/>
              <a:t>: </a:t>
            </a:r>
            <a:r>
              <a:rPr lang="en-PH" sz="2500" b="1" dirty="0">
                <a:solidFill>
                  <a:srgbClr val="0070C0"/>
                </a:solidFill>
              </a:rPr>
              <a:t>Select the number of clusters</a:t>
            </a:r>
            <a:r>
              <a:rPr lang="en-PH" sz="2500" b="1" dirty="0"/>
              <a:t> </a:t>
            </a:r>
            <a:r>
              <a:rPr lang="en-PH" sz="2500" dirty="0"/>
              <a:t>you want to identify in your data.</a:t>
            </a:r>
          </a:p>
          <a:p>
            <a:pPr marL="0" indent="0">
              <a:buNone/>
            </a:pPr>
            <a:endParaRPr lang="en-PH" sz="2500" dirty="0"/>
          </a:p>
          <a:p>
            <a:pPr marL="0" indent="0">
              <a:buNone/>
            </a:pPr>
            <a:r>
              <a:rPr lang="en-PH" sz="2500" dirty="0"/>
              <a:t>This is the “</a:t>
            </a:r>
            <a:r>
              <a:rPr lang="en-PH" sz="2500" b="1" dirty="0"/>
              <a:t>K</a:t>
            </a:r>
            <a:r>
              <a:rPr lang="en-PH" sz="2500" dirty="0"/>
              <a:t>” in K-means clustering.</a:t>
            </a:r>
          </a:p>
          <a:p>
            <a:pPr marL="0" indent="0">
              <a:buNone/>
            </a:pPr>
            <a:endParaRPr lang="en-PH" sz="2500" dirty="0"/>
          </a:p>
          <a:p>
            <a:pPr marL="0" indent="0">
              <a:buNone/>
            </a:pPr>
            <a:r>
              <a:rPr lang="en-PH" sz="2500" dirty="0"/>
              <a:t>In this case, we select will</a:t>
            </a:r>
            <a:r>
              <a:rPr lang="en-PH" sz="2500" b="1" dirty="0"/>
              <a:t> K=3</a:t>
            </a:r>
            <a:r>
              <a:rPr lang="en-PH" sz="2500" dirty="0"/>
              <a:t>.</a:t>
            </a:r>
            <a:r>
              <a:rPr lang="en-PH" sz="2500" b="1" dirty="0"/>
              <a:t> </a:t>
            </a:r>
            <a:r>
              <a:rPr lang="en-PH" sz="2500" dirty="0"/>
              <a:t>That is to say, </a:t>
            </a:r>
            <a:r>
              <a:rPr lang="en-PH" sz="2500" b="1" dirty="0"/>
              <a:t>we want to identify 3 clusters</a:t>
            </a:r>
            <a:r>
              <a:rPr lang="en-PH" sz="2500" dirty="0"/>
              <a:t>.</a:t>
            </a:r>
          </a:p>
          <a:p>
            <a:pPr marL="0" indent="0">
              <a:buNone/>
            </a:pPr>
            <a:endParaRPr lang="en-PH" sz="2500" dirty="0"/>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55476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There is a </a:t>
            </a:r>
            <a:r>
              <a:rPr lang="en-PH" sz="2500" b="1" dirty="0"/>
              <a:t>fancier way to select a value for “K”</a:t>
            </a:r>
            <a:r>
              <a:rPr lang="en-PH" sz="2500" dirty="0"/>
              <a:t>, but we will talk about that later</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185441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2</a:t>
            </a:r>
            <a:r>
              <a:rPr lang="en-PH" sz="2500" dirty="0"/>
              <a:t>: </a:t>
            </a:r>
            <a:r>
              <a:rPr lang="en-PH" sz="2500" b="1" dirty="0">
                <a:solidFill>
                  <a:srgbClr val="0070C0"/>
                </a:solidFill>
              </a:rPr>
              <a:t>Randomly select </a:t>
            </a:r>
            <a:r>
              <a:rPr lang="en-PH" sz="2500" dirty="0"/>
              <a:t>3 distinct data points.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F737ABBC-FC8E-AEFB-0FBF-D30BAA2D8AAB}"/>
              </a:ext>
            </a:extLst>
          </p:cNvPr>
          <p:cNvSpPr txBox="1">
            <a:spLocks/>
          </p:cNvSpPr>
          <p:nvPr/>
        </p:nvSpPr>
        <p:spPr>
          <a:xfrm>
            <a:off x="3578134" y="836618"/>
            <a:ext cx="4347322" cy="524591"/>
          </a:xfrm>
          <a:custGeom>
            <a:avLst/>
            <a:gdLst>
              <a:gd name="connsiteX0" fmla="*/ 0 w 4347322"/>
              <a:gd name="connsiteY0" fmla="*/ 0 h 524591"/>
              <a:gd name="connsiteX1" fmla="*/ 456469 w 4347322"/>
              <a:gd name="connsiteY1" fmla="*/ 0 h 524591"/>
              <a:gd name="connsiteX2" fmla="*/ 1043357 w 4347322"/>
              <a:gd name="connsiteY2" fmla="*/ 0 h 524591"/>
              <a:gd name="connsiteX3" fmla="*/ 1543299 w 4347322"/>
              <a:gd name="connsiteY3" fmla="*/ 0 h 524591"/>
              <a:gd name="connsiteX4" fmla="*/ 2043241 w 4347322"/>
              <a:gd name="connsiteY4" fmla="*/ 0 h 524591"/>
              <a:gd name="connsiteX5" fmla="*/ 2543183 w 4347322"/>
              <a:gd name="connsiteY5" fmla="*/ 0 h 524591"/>
              <a:gd name="connsiteX6" fmla="*/ 3086599 w 4347322"/>
              <a:gd name="connsiteY6" fmla="*/ 0 h 524591"/>
              <a:gd name="connsiteX7" fmla="*/ 3630014 w 4347322"/>
              <a:gd name="connsiteY7" fmla="*/ 0 h 524591"/>
              <a:gd name="connsiteX8" fmla="*/ 4347322 w 4347322"/>
              <a:gd name="connsiteY8" fmla="*/ 0 h 524591"/>
              <a:gd name="connsiteX9" fmla="*/ 4347322 w 4347322"/>
              <a:gd name="connsiteY9" fmla="*/ 524591 h 524591"/>
              <a:gd name="connsiteX10" fmla="*/ 3890853 w 4347322"/>
              <a:gd name="connsiteY10" fmla="*/ 524591 h 524591"/>
              <a:gd name="connsiteX11" fmla="*/ 3390911 w 4347322"/>
              <a:gd name="connsiteY11" fmla="*/ 524591 h 524591"/>
              <a:gd name="connsiteX12" fmla="*/ 2804023 w 4347322"/>
              <a:gd name="connsiteY12" fmla="*/ 524591 h 524591"/>
              <a:gd name="connsiteX13" fmla="*/ 2347554 w 4347322"/>
              <a:gd name="connsiteY13" fmla="*/ 524591 h 524591"/>
              <a:gd name="connsiteX14" fmla="*/ 1804139 w 4347322"/>
              <a:gd name="connsiteY14" fmla="*/ 524591 h 524591"/>
              <a:gd name="connsiteX15" fmla="*/ 1304197 w 4347322"/>
              <a:gd name="connsiteY15" fmla="*/ 524591 h 524591"/>
              <a:gd name="connsiteX16" fmla="*/ 673835 w 4347322"/>
              <a:gd name="connsiteY16" fmla="*/ 524591 h 524591"/>
              <a:gd name="connsiteX17" fmla="*/ 0 w 4347322"/>
              <a:gd name="connsiteY17" fmla="*/ 524591 h 524591"/>
              <a:gd name="connsiteX18" fmla="*/ 0 w 4347322"/>
              <a:gd name="connsiteY18" fmla="*/ 0 h 52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47322" h="524591" fill="none" extrusionOk="0">
                <a:moveTo>
                  <a:pt x="0" y="0"/>
                </a:moveTo>
                <a:cubicBezTo>
                  <a:pt x="196337" y="-5287"/>
                  <a:pt x="357543" y="42491"/>
                  <a:pt x="456469" y="0"/>
                </a:cubicBezTo>
                <a:cubicBezTo>
                  <a:pt x="555395" y="-42491"/>
                  <a:pt x="843867" y="56931"/>
                  <a:pt x="1043357" y="0"/>
                </a:cubicBezTo>
                <a:cubicBezTo>
                  <a:pt x="1242847" y="-56931"/>
                  <a:pt x="1411520" y="28400"/>
                  <a:pt x="1543299" y="0"/>
                </a:cubicBezTo>
                <a:cubicBezTo>
                  <a:pt x="1675078" y="-28400"/>
                  <a:pt x="1803689" y="39217"/>
                  <a:pt x="2043241" y="0"/>
                </a:cubicBezTo>
                <a:cubicBezTo>
                  <a:pt x="2282793" y="-39217"/>
                  <a:pt x="2402978" y="12392"/>
                  <a:pt x="2543183" y="0"/>
                </a:cubicBezTo>
                <a:cubicBezTo>
                  <a:pt x="2683388" y="-12392"/>
                  <a:pt x="2867463" y="62034"/>
                  <a:pt x="3086599" y="0"/>
                </a:cubicBezTo>
                <a:cubicBezTo>
                  <a:pt x="3305735" y="-62034"/>
                  <a:pt x="3361290" y="63289"/>
                  <a:pt x="3630014" y="0"/>
                </a:cubicBezTo>
                <a:cubicBezTo>
                  <a:pt x="3898738" y="-63289"/>
                  <a:pt x="4054345" y="46118"/>
                  <a:pt x="4347322" y="0"/>
                </a:cubicBezTo>
                <a:cubicBezTo>
                  <a:pt x="4363652" y="176480"/>
                  <a:pt x="4338712" y="296783"/>
                  <a:pt x="4347322" y="524591"/>
                </a:cubicBezTo>
                <a:cubicBezTo>
                  <a:pt x="4134494" y="547514"/>
                  <a:pt x="3999914" y="516964"/>
                  <a:pt x="3890853" y="524591"/>
                </a:cubicBezTo>
                <a:cubicBezTo>
                  <a:pt x="3781792" y="532218"/>
                  <a:pt x="3623051" y="470157"/>
                  <a:pt x="3390911" y="524591"/>
                </a:cubicBezTo>
                <a:cubicBezTo>
                  <a:pt x="3158771" y="579025"/>
                  <a:pt x="2968060" y="487346"/>
                  <a:pt x="2804023" y="524591"/>
                </a:cubicBezTo>
                <a:cubicBezTo>
                  <a:pt x="2639986" y="561836"/>
                  <a:pt x="2481345" y="490255"/>
                  <a:pt x="2347554" y="524591"/>
                </a:cubicBezTo>
                <a:cubicBezTo>
                  <a:pt x="2213763" y="558927"/>
                  <a:pt x="2021517" y="469245"/>
                  <a:pt x="1804139" y="524591"/>
                </a:cubicBezTo>
                <a:cubicBezTo>
                  <a:pt x="1586761" y="579937"/>
                  <a:pt x="1461906" y="479501"/>
                  <a:pt x="1304197" y="524591"/>
                </a:cubicBezTo>
                <a:cubicBezTo>
                  <a:pt x="1146488" y="569681"/>
                  <a:pt x="817356" y="457546"/>
                  <a:pt x="673835" y="524591"/>
                </a:cubicBezTo>
                <a:cubicBezTo>
                  <a:pt x="530314" y="591636"/>
                  <a:pt x="254465" y="456869"/>
                  <a:pt x="0" y="524591"/>
                </a:cubicBezTo>
                <a:cubicBezTo>
                  <a:pt x="-4702" y="360422"/>
                  <a:pt x="28681" y="211132"/>
                  <a:pt x="0" y="0"/>
                </a:cubicBezTo>
                <a:close/>
              </a:path>
              <a:path w="4347322" h="524591" stroke="0" extrusionOk="0">
                <a:moveTo>
                  <a:pt x="0" y="0"/>
                </a:moveTo>
                <a:cubicBezTo>
                  <a:pt x="192001" y="-11121"/>
                  <a:pt x="289865" y="35868"/>
                  <a:pt x="412996" y="0"/>
                </a:cubicBezTo>
                <a:cubicBezTo>
                  <a:pt x="536127" y="-35868"/>
                  <a:pt x="719975" y="34226"/>
                  <a:pt x="912938" y="0"/>
                </a:cubicBezTo>
                <a:cubicBezTo>
                  <a:pt x="1105901" y="-34226"/>
                  <a:pt x="1292776" y="49729"/>
                  <a:pt x="1456353" y="0"/>
                </a:cubicBezTo>
                <a:cubicBezTo>
                  <a:pt x="1619930" y="-49729"/>
                  <a:pt x="1748674" y="54927"/>
                  <a:pt x="1999768" y="0"/>
                </a:cubicBezTo>
                <a:cubicBezTo>
                  <a:pt x="2250863" y="-54927"/>
                  <a:pt x="2304420" y="39159"/>
                  <a:pt x="2543183" y="0"/>
                </a:cubicBezTo>
                <a:cubicBezTo>
                  <a:pt x="2781946" y="-39159"/>
                  <a:pt x="2918050" y="36723"/>
                  <a:pt x="3086599" y="0"/>
                </a:cubicBezTo>
                <a:cubicBezTo>
                  <a:pt x="3255148" y="-36723"/>
                  <a:pt x="3529252" y="26370"/>
                  <a:pt x="3716960" y="0"/>
                </a:cubicBezTo>
                <a:cubicBezTo>
                  <a:pt x="3904668" y="-26370"/>
                  <a:pt x="4127332" y="67334"/>
                  <a:pt x="4347322" y="0"/>
                </a:cubicBezTo>
                <a:cubicBezTo>
                  <a:pt x="4358061" y="207600"/>
                  <a:pt x="4302138" y="309749"/>
                  <a:pt x="4347322" y="524591"/>
                </a:cubicBezTo>
                <a:cubicBezTo>
                  <a:pt x="4160147" y="559681"/>
                  <a:pt x="4039721" y="495526"/>
                  <a:pt x="3890853" y="524591"/>
                </a:cubicBezTo>
                <a:cubicBezTo>
                  <a:pt x="3741985" y="553656"/>
                  <a:pt x="3527361" y="469024"/>
                  <a:pt x="3303965" y="524591"/>
                </a:cubicBezTo>
                <a:cubicBezTo>
                  <a:pt x="3080569" y="580158"/>
                  <a:pt x="2820791" y="508360"/>
                  <a:pt x="2673603" y="524591"/>
                </a:cubicBezTo>
                <a:cubicBezTo>
                  <a:pt x="2526415" y="540822"/>
                  <a:pt x="2445014" y="492957"/>
                  <a:pt x="2217134" y="524591"/>
                </a:cubicBezTo>
                <a:cubicBezTo>
                  <a:pt x="1989254" y="556225"/>
                  <a:pt x="1880079" y="520605"/>
                  <a:pt x="1760665" y="524591"/>
                </a:cubicBezTo>
                <a:cubicBezTo>
                  <a:pt x="1641251" y="528577"/>
                  <a:pt x="1343203" y="504346"/>
                  <a:pt x="1130304" y="524591"/>
                </a:cubicBezTo>
                <a:cubicBezTo>
                  <a:pt x="917405" y="544836"/>
                  <a:pt x="791596" y="519191"/>
                  <a:pt x="499942" y="524591"/>
                </a:cubicBezTo>
                <a:cubicBezTo>
                  <a:pt x="208288" y="529991"/>
                  <a:pt x="131846" y="522480"/>
                  <a:pt x="0" y="524591"/>
                </a:cubicBezTo>
                <a:cubicBezTo>
                  <a:pt x="-35787" y="300812"/>
                  <a:pt x="5043" y="21479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These are the </a:t>
            </a:r>
            <a:r>
              <a:rPr lang="en-PH" sz="2500" b="1" dirty="0"/>
              <a:t>initial clusters</a:t>
            </a:r>
            <a:endParaRPr lang="en-PH" sz="2500" dirty="0"/>
          </a:p>
        </p:txBody>
      </p:sp>
      <p:sp>
        <p:nvSpPr>
          <p:cNvPr id="3" name="Arrow: Down 2">
            <a:extLst>
              <a:ext uri="{FF2B5EF4-FFF2-40B4-BE49-F238E27FC236}">
                <a16:creationId xmlns:a16="http://schemas.microsoft.com/office/drawing/2014/main" id="{A4232543-7351-8EF1-B7C1-8DC9BE7AB048}"/>
              </a:ext>
            </a:extLst>
          </p:cNvPr>
          <p:cNvSpPr/>
          <p:nvPr/>
        </p:nvSpPr>
        <p:spPr>
          <a:xfrm rot="3426340">
            <a:off x="2573203" y="134922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 name="Arrow: Down 3">
            <a:extLst>
              <a:ext uri="{FF2B5EF4-FFF2-40B4-BE49-F238E27FC236}">
                <a16:creationId xmlns:a16="http://schemas.microsoft.com/office/drawing/2014/main" id="{5810412C-93A7-D34D-896F-562FC1285017}"/>
              </a:ext>
            </a:extLst>
          </p:cNvPr>
          <p:cNvSpPr/>
          <p:nvPr/>
        </p:nvSpPr>
        <p:spPr>
          <a:xfrm rot="2927138">
            <a:off x="4259589" y="134211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5" name="Arrow: Down 4">
            <a:extLst>
              <a:ext uri="{FF2B5EF4-FFF2-40B4-BE49-F238E27FC236}">
                <a16:creationId xmlns:a16="http://schemas.microsoft.com/office/drawing/2014/main" id="{036CFEC8-DBD8-931C-0470-5B076B38AA04}"/>
              </a:ext>
            </a:extLst>
          </p:cNvPr>
          <p:cNvSpPr/>
          <p:nvPr/>
        </p:nvSpPr>
        <p:spPr>
          <a:xfrm rot="20491498">
            <a:off x="6283422" y="132335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33333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440214" y="889275"/>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92D050"/>
                </a:solidFill>
              </a:rPr>
              <a:t>mild</a:t>
            </a:r>
            <a:r>
              <a:rPr lang="en-PH" sz="2500" dirty="0"/>
              <a:t> cluster</a:t>
            </a:r>
          </a:p>
        </p:txBody>
      </p:sp>
    </p:spTree>
    <p:extLst>
      <p:ext uri="{BB962C8B-B14F-4D97-AF65-F5344CB8AC3E}">
        <p14:creationId xmlns:p14="http://schemas.microsoft.com/office/powerpoint/2010/main" val="240015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698139" y="332644"/>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FFC000"/>
                </a:solidFill>
              </a:rPr>
              <a:t>hot</a:t>
            </a:r>
            <a:r>
              <a:rPr lang="en-PH" sz="2500" dirty="0"/>
              <a:t> cluster</a:t>
            </a:r>
          </a:p>
        </p:txBody>
      </p:sp>
      <p:sp>
        <p:nvSpPr>
          <p:cNvPr id="2" name="Right Brace 1">
            <a:extLst>
              <a:ext uri="{FF2B5EF4-FFF2-40B4-BE49-F238E27FC236}">
                <a16:creationId xmlns:a16="http://schemas.microsoft.com/office/drawing/2014/main" id="{395687E4-1889-054D-66E9-215042E77F93}"/>
              </a:ext>
            </a:extLst>
          </p:cNvPr>
          <p:cNvSpPr/>
          <p:nvPr/>
        </p:nvSpPr>
        <p:spPr>
          <a:xfrm rot="16200000">
            <a:off x="2344859" y="122814"/>
            <a:ext cx="374458" cy="2898176"/>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30078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1319816" y="119881"/>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FF0000"/>
                </a:solidFill>
              </a:rPr>
              <a:t>inferno</a:t>
            </a:r>
            <a:r>
              <a:rPr lang="en-PH" sz="2500" dirty="0"/>
              <a:t> cluster</a:t>
            </a:r>
          </a:p>
        </p:txBody>
      </p:sp>
      <p:sp>
        <p:nvSpPr>
          <p:cNvPr id="2" name="Right Brace 1">
            <a:extLst>
              <a:ext uri="{FF2B5EF4-FFF2-40B4-BE49-F238E27FC236}">
                <a16:creationId xmlns:a16="http://schemas.microsoft.com/office/drawing/2014/main" id="{395687E4-1889-054D-66E9-215042E77F93}"/>
              </a:ext>
            </a:extLst>
          </p:cNvPr>
          <p:cNvSpPr/>
          <p:nvPr/>
        </p:nvSpPr>
        <p:spPr>
          <a:xfrm rot="16200000">
            <a:off x="2344859" y="122814"/>
            <a:ext cx="374458" cy="2898176"/>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3896AD4C-235B-417E-A37D-FA6C57AB8898}"/>
              </a:ext>
            </a:extLst>
          </p:cNvPr>
          <p:cNvSpPr/>
          <p:nvPr/>
        </p:nvSpPr>
        <p:spPr>
          <a:xfrm rot="16200000">
            <a:off x="3795783" y="-1740405"/>
            <a:ext cx="374458" cy="5828769"/>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180422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4</a:t>
            </a:r>
            <a:r>
              <a:rPr lang="en-PH" sz="2500" dirty="0"/>
              <a:t>: Assign the first point to the nearest cluster.</a:t>
            </a:r>
          </a:p>
          <a:p>
            <a:pPr marL="0" indent="0">
              <a:buNone/>
            </a:pPr>
            <a:r>
              <a:rPr lang="en-PH" sz="2500" dirty="0"/>
              <a:t>In this case, the nearest cluster is the </a:t>
            </a:r>
            <a:r>
              <a:rPr lang="en-PH" sz="2500" b="1" dirty="0">
                <a:solidFill>
                  <a:srgbClr val="92D050"/>
                </a:solidFill>
              </a:rPr>
              <a:t>mild</a:t>
            </a:r>
            <a:r>
              <a:rPr lang="en-PH" sz="2500" dirty="0"/>
              <a:t> cluster</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440173" y="333125"/>
            <a:ext cx="3988136" cy="719998"/>
          </a:xfrm>
          <a:custGeom>
            <a:avLst/>
            <a:gdLst>
              <a:gd name="connsiteX0" fmla="*/ 0 w 3988136"/>
              <a:gd name="connsiteY0" fmla="*/ 0 h 719998"/>
              <a:gd name="connsiteX1" fmla="*/ 489971 w 3988136"/>
              <a:gd name="connsiteY1" fmla="*/ 0 h 719998"/>
              <a:gd name="connsiteX2" fmla="*/ 1099586 w 3988136"/>
              <a:gd name="connsiteY2" fmla="*/ 0 h 719998"/>
              <a:gd name="connsiteX3" fmla="*/ 1629438 w 3988136"/>
              <a:gd name="connsiteY3" fmla="*/ 0 h 719998"/>
              <a:gd name="connsiteX4" fmla="*/ 2159291 w 3988136"/>
              <a:gd name="connsiteY4" fmla="*/ 0 h 719998"/>
              <a:gd name="connsiteX5" fmla="*/ 2689143 w 3988136"/>
              <a:gd name="connsiteY5" fmla="*/ 0 h 719998"/>
              <a:gd name="connsiteX6" fmla="*/ 3258877 w 3988136"/>
              <a:gd name="connsiteY6" fmla="*/ 0 h 719998"/>
              <a:gd name="connsiteX7" fmla="*/ 3988136 w 3988136"/>
              <a:gd name="connsiteY7" fmla="*/ 0 h 719998"/>
              <a:gd name="connsiteX8" fmla="*/ 3988136 w 3988136"/>
              <a:gd name="connsiteY8" fmla="*/ 338399 h 719998"/>
              <a:gd name="connsiteX9" fmla="*/ 3988136 w 3988136"/>
              <a:gd name="connsiteY9" fmla="*/ 719998 h 719998"/>
              <a:gd name="connsiteX10" fmla="*/ 3498165 w 3988136"/>
              <a:gd name="connsiteY10" fmla="*/ 719998 h 719998"/>
              <a:gd name="connsiteX11" fmla="*/ 2968313 w 3988136"/>
              <a:gd name="connsiteY11" fmla="*/ 719998 h 719998"/>
              <a:gd name="connsiteX12" fmla="*/ 2358698 w 3988136"/>
              <a:gd name="connsiteY12" fmla="*/ 719998 h 719998"/>
              <a:gd name="connsiteX13" fmla="*/ 1868727 w 3988136"/>
              <a:gd name="connsiteY13" fmla="*/ 719998 h 719998"/>
              <a:gd name="connsiteX14" fmla="*/ 1298993 w 3988136"/>
              <a:gd name="connsiteY14" fmla="*/ 719998 h 719998"/>
              <a:gd name="connsiteX15" fmla="*/ 769141 w 3988136"/>
              <a:gd name="connsiteY15" fmla="*/ 719998 h 719998"/>
              <a:gd name="connsiteX16" fmla="*/ 0 w 3988136"/>
              <a:gd name="connsiteY16" fmla="*/ 719998 h 719998"/>
              <a:gd name="connsiteX17" fmla="*/ 0 w 3988136"/>
              <a:gd name="connsiteY17" fmla="*/ 381599 h 719998"/>
              <a:gd name="connsiteX18" fmla="*/ 0 w 3988136"/>
              <a:gd name="connsiteY18" fmla="*/ 0 h 71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8136" h="719998" fill="none" extrusionOk="0">
                <a:moveTo>
                  <a:pt x="0" y="0"/>
                </a:moveTo>
                <a:cubicBezTo>
                  <a:pt x="205319" y="-56774"/>
                  <a:pt x="319644" y="52687"/>
                  <a:pt x="489971" y="0"/>
                </a:cubicBezTo>
                <a:cubicBezTo>
                  <a:pt x="660298" y="-52687"/>
                  <a:pt x="822153" y="22816"/>
                  <a:pt x="1099586" y="0"/>
                </a:cubicBezTo>
                <a:cubicBezTo>
                  <a:pt x="1377019" y="-22816"/>
                  <a:pt x="1466961" y="29803"/>
                  <a:pt x="1629438" y="0"/>
                </a:cubicBezTo>
                <a:cubicBezTo>
                  <a:pt x="1791915" y="-29803"/>
                  <a:pt x="1977653" y="1331"/>
                  <a:pt x="2159291" y="0"/>
                </a:cubicBezTo>
                <a:cubicBezTo>
                  <a:pt x="2340929" y="-1331"/>
                  <a:pt x="2467793" y="13842"/>
                  <a:pt x="2689143" y="0"/>
                </a:cubicBezTo>
                <a:cubicBezTo>
                  <a:pt x="2910493" y="-13842"/>
                  <a:pt x="3042182" y="15611"/>
                  <a:pt x="3258877" y="0"/>
                </a:cubicBezTo>
                <a:cubicBezTo>
                  <a:pt x="3475572" y="-15611"/>
                  <a:pt x="3761547" y="4312"/>
                  <a:pt x="3988136" y="0"/>
                </a:cubicBezTo>
                <a:cubicBezTo>
                  <a:pt x="4014037" y="115519"/>
                  <a:pt x="3974092" y="204633"/>
                  <a:pt x="3988136" y="338399"/>
                </a:cubicBezTo>
                <a:cubicBezTo>
                  <a:pt x="4002180" y="472165"/>
                  <a:pt x="3961626" y="568311"/>
                  <a:pt x="3988136" y="719998"/>
                </a:cubicBezTo>
                <a:cubicBezTo>
                  <a:pt x="3769147" y="760239"/>
                  <a:pt x="3672786" y="704980"/>
                  <a:pt x="3498165" y="719998"/>
                </a:cubicBezTo>
                <a:cubicBezTo>
                  <a:pt x="3323544" y="735016"/>
                  <a:pt x="3107467" y="701940"/>
                  <a:pt x="2968313" y="719998"/>
                </a:cubicBezTo>
                <a:cubicBezTo>
                  <a:pt x="2829159" y="738056"/>
                  <a:pt x="2542121" y="671167"/>
                  <a:pt x="2358698" y="719998"/>
                </a:cubicBezTo>
                <a:cubicBezTo>
                  <a:pt x="2175275" y="768829"/>
                  <a:pt x="2068903" y="708689"/>
                  <a:pt x="1868727" y="719998"/>
                </a:cubicBezTo>
                <a:cubicBezTo>
                  <a:pt x="1668551" y="731307"/>
                  <a:pt x="1580161" y="668449"/>
                  <a:pt x="1298993" y="719998"/>
                </a:cubicBezTo>
                <a:cubicBezTo>
                  <a:pt x="1017825" y="771547"/>
                  <a:pt x="898127" y="658202"/>
                  <a:pt x="769141" y="719998"/>
                </a:cubicBezTo>
                <a:cubicBezTo>
                  <a:pt x="640155" y="781794"/>
                  <a:pt x="178123" y="654203"/>
                  <a:pt x="0" y="719998"/>
                </a:cubicBezTo>
                <a:cubicBezTo>
                  <a:pt x="-6350" y="583416"/>
                  <a:pt x="18335" y="506634"/>
                  <a:pt x="0" y="381599"/>
                </a:cubicBezTo>
                <a:cubicBezTo>
                  <a:pt x="-18335" y="256564"/>
                  <a:pt x="24629" y="143992"/>
                  <a:pt x="0" y="0"/>
                </a:cubicBezTo>
                <a:close/>
              </a:path>
              <a:path w="3988136" h="719998" stroke="0" extrusionOk="0">
                <a:moveTo>
                  <a:pt x="0" y="0"/>
                </a:moveTo>
                <a:cubicBezTo>
                  <a:pt x="159814" y="-37299"/>
                  <a:pt x="272660" y="11816"/>
                  <a:pt x="450090" y="0"/>
                </a:cubicBezTo>
                <a:cubicBezTo>
                  <a:pt x="627520" y="-11816"/>
                  <a:pt x="715035" y="58301"/>
                  <a:pt x="979942" y="0"/>
                </a:cubicBezTo>
                <a:cubicBezTo>
                  <a:pt x="1244849" y="-58301"/>
                  <a:pt x="1421083" y="48437"/>
                  <a:pt x="1549676" y="0"/>
                </a:cubicBezTo>
                <a:cubicBezTo>
                  <a:pt x="1678269" y="-48437"/>
                  <a:pt x="1968837" y="39422"/>
                  <a:pt x="2119409" y="0"/>
                </a:cubicBezTo>
                <a:cubicBezTo>
                  <a:pt x="2269981" y="-39422"/>
                  <a:pt x="2434536" y="17915"/>
                  <a:pt x="2689143" y="0"/>
                </a:cubicBezTo>
                <a:cubicBezTo>
                  <a:pt x="2943750" y="-17915"/>
                  <a:pt x="3112425" y="35354"/>
                  <a:pt x="3258877" y="0"/>
                </a:cubicBezTo>
                <a:cubicBezTo>
                  <a:pt x="3405329" y="-35354"/>
                  <a:pt x="3645784" y="74274"/>
                  <a:pt x="3988136" y="0"/>
                </a:cubicBezTo>
                <a:cubicBezTo>
                  <a:pt x="4006763" y="174239"/>
                  <a:pt x="3987491" y="254082"/>
                  <a:pt x="3988136" y="374399"/>
                </a:cubicBezTo>
                <a:cubicBezTo>
                  <a:pt x="3988781" y="494716"/>
                  <a:pt x="3974568" y="561827"/>
                  <a:pt x="3988136" y="719998"/>
                </a:cubicBezTo>
                <a:cubicBezTo>
                  <a:pt x="3818686" y="722961"/>
                  <a:pt x="3726088" y="664414"/>
                  <a:pt x="3498165" y="719998"/>
                </a:cubicBezTo>
                <a:cubicBezTo>
                  <a:pt x="3270242" y="775582"/>
                  <a:pt x="3026254" y="696867"/>
                  <a:pt x="2888550" y="719998"/>
                </a:cubicBezTo>
                <a:cubicBezTo>
                  <a:pt x="2750847" y="743129"/>
                  <a:pt x="2509465" y="682893"/>
                  <a:pt x="2239053" y="719998"/>
                </a:cubicBezTo>
                <a:cubicBezTo>
                  <a:pt x="1968641" y="757103"/>
                  <a:pt x="1987660" y="678823"/>
                  <a:pt x="1749083" y="719998"/>
                </a:cubicBezTo>
                <a:cubicBezTo>
                  <a:pt x="1510506" y="761173"/>
                  <a:pt x="1472097" y="713136"/>
                  <a:pt x="1259112" y="719998"/>
                </a:cubicBezTo>
                <a:cubicBezTo>
                  <a:pt x="1046127" y="726860"/>
                  <a:pt x="866170" y="653727"/>
                  <a:pt x="609615" y="719998"/>
                </a:cubicBezTo>
                <a:cubicBezTo>
                  <a:pt x="353060" y="786269"/>
                  <a:pt x="261889" y="716740"/>
                  <a:pt x="0" y="719998"/>
                </a:cubicBezTo>
                <a:cubicBezTo>
                  <a:pt x="-1135" y="632345"/>
                  <a:pt x="20643" y="519558"/>
                  <a:pt x="0" y="381599"/>
                </a:cubicBezTo>
                <a:cubicBezTo>
                  <a:pt x="-20643" y="243640"/>
                  <a:pt x="13907" y="1188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first data point now belongs to the </a:t>
            </a:r>
            <a:r>
              <a:rPr lang="en-PH" sz="2500" b="1" dirty="0">
                <a:solidFill>
                  <a:srgbClr val="92D050"/>
                </a:solidFill>
              </a:rPr>
              <a:t>mild</a:t>
            </a:r>
            <a:r>
              <a:rPr lang="en-PH" sz="2500" dirty="0"/>
              <a:t> cluster</a:t>
            </a:r>
          </a:p>
        </p:txBody>
      </p:sp>
      <p:sp>
        <p:nvSpPr>
          <p:cNvPr id="5" name="Arrow: Down 4">
            <a:extLst>
              <a:ext uri="{FF2B5EF4-FFF2-40B4-BE49-F238E27FC236}">
                <a16:creationId xmlns:a16="http://schemas.microsoft.com/office/drawing/2014/main" id="{6387AFF2-B503-3FBF-1414-EB427341BDDB}"/>
              </a:ext>
            </a:extLst>
          </p:cNvPr>
          <p:cNvSpPr/>
          <p:nvPr/>
        </p:nvSpPr>
        <p:spPr>
          <a:xfrm>
            <a:off x="836126" y="13152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6040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831068" y="268122"/>
            <a:ext cx="4347322" cy="719998"/>
          </a:xfrm>
          <a:custGeom>
            <a:avLst/>
            <a:gdLst>
              <a:gd name="connsiteX0" fmla="*/ 0 w 4347322"/>
              <a:gd name="connsiteY0" fmla="*/ 0 h 719998"/>
              <a:gd name="connsiteX1" fmla="*/ 456469 w 4347322"/>
              <a:gd name="connsiteY1" fmla="*/ 0 h 719998"/>
              <a:gd name="connsiteX2" fmla="*/ 956411 w 4347322"/>
              <a:gd name="connsiteY2" fmla="*/ 0 h 719998"/>
              <a:gd name="connsiteX3" fmla="*/ 1456353 w 4347322"/>
              <a:gd name="connsiteY3" fmla="*/ 0 h 719998"/>
              <a:gd name="connsiteX4" fmla="*/ 1999768 w 4347322"/>
              <a:gd name="connsiteY4" fmla="*/ 0 h 719998"/>
              <a:gd name="connsiteX5" fmla="*/ 2543183 w 4347322"/>
              <a:gd name="connsiteY5" fmla="*/ 0 h 719998"/>
              <a:gd name="connsiteX6" fmla="*/ 2956179 w 4347322"/>
              <a:gd name="connsiteY6" fmla="*/ 0 h 719998"/>
              <a:gd name="connsiteX7" fmla="*/ 3456121 w 4347322"/>
              <a:gd name="connsiteY7" fmla="*/ 0 h 719998"/>
              <a:gd name="connsiteX8" fmla="*/ 3869117 w 4347322"/>
              <a:gd name="connsiteY8" fmla="*/ 0 h 719998"/>
              <a:gd name="connsiteX9" fmla="*/ 4347322 w 4347322"/>
              <a:gd name="connsiteY9" fmla="*/ 0 h 719998"/>
              <a:gd name="connsiteX10" fmla="*/ 4347322 w 4347322"/>
              <a:gd name="connsiteY10" fmla="*/ 338399 h 719998"/>
              <a:gd name="connsiteX11" fmla="*/ 4347322 w 4347322"/>
              <a:gd name="connsiteY11" fmla="*/ 719998 h 719998"/>
              <a:gd name="connsiteX12" fmla="*/ 3716960 w 4347322"/>
              <a:gd name="connsiteY12" fmla="*/ 719998 h 719998"/>
              <a:gd name="connsiteX13" fmla="*/ 3217018 w 4347322"/>
              <a:gd name="connsiteY13" fmla="*/ 719998 h 719998"/>
              <a:gd name="connsiteX14" fmla="*/ 2586657 w 4347322"/>
              <a:gd name="connsiteY14" fmla="*/ 719998 h 719998"/>
              <a:gd name="connsiteX15" fmla="*/ 2173661 w 4347322"/>
              <a:gd name="connsiteY15" fmla="*/ 719998 h 719998"/>
              <a:gd name="connsiteX16" fmla="*/ 1543299 w 4347322"/>
              <a:gd name="connsiteY16" fmla="*/ 719998 h 719998"/>
              <a:gd name="connsiteX17" fmla="*/ 1086831 w 4347322"/>
              <a:gd name="connsiteY17" fmla="*/ 719998 h 719998"/>
              <a:gd name="connsiteX18" fmla="*/ 543415 w 4347322"/>
              <a:gd name="connsiteY18" fmla="*/ 719998 h 719998"/>
              <a:gd name="connsiteX19" fmla="*/ 0 w 4347322"/>
              <a:gd name="connsiteY19" fmla="*/ 719998 h 719998"/>
              <a:gd name="connsiteX20" fmla="*/ 0 w 4347322"/>
              <a:gd name="connsiteY20" fmla="*/ 352799 h 719998"/>
              <a:gd name="connsiteX21" fmla="*/ 0 w 4347322"/>
              <a:gd name="connsiteY21" fmla="*/ 0 h 71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47322" h="719998" fill="none" extrusionOk="0">
                <a:moveTo>
                  <a:pt x="0" y="0"/>
                </a:moveTo>
                <a:cubicBezTo>
                  <a:pt x="107746" y="-15024"/>
                  <a:pt x="264147" y="50199"/>
                  <a:pt x="456469" y="0"/>
                </a:cubicBezTo>
                <a:cubicBezTo>
                  <a:pt x="648791" y="-50199"/>
                  <a:pt x="716859" y="39217"/>
                  <a:pt x="956411" y="0"/>
                </a:cubicBezTo>
                <a:cubicBezTo>
                  <a:pt x="1195963" y="-39217"/>
                  <a:pt x="1316148" y="12392"/>
                  <a:pt x="1456353" y="0"/>
                </a:cubicBezTo>
                <a:cubicBezTo>
                  <a:pt x="1596558" y="-12392"/>
                  <a:pt x="1786854" y="3770"/>
                  <a:pt x="1999768" y="0"/>
                </a:cubicBezTo>
                <a:cubicBezTo>
                  <a:pt x="2212682" y="-3770"/>
                  <a:pt x="2274459" y="63289"/>
                  <a:pt x="2543183" y="0"/>
                </a:cubicBezTo>
                <a:cubicBezTo>
                  <a:pt x="2811907" y="-63289"/>
                  <a:pt x="2788167" y="34757"/>
                  <a:pt x="2956179" y="0"/>
                </a:cubicBezTo>
                <a:cubicBezTo>
                  <a:pt x="3124191" y="-34757"/>
                  <a:pt x="3215280" y="29051"/>
                  <a:pt x="3456121" y="0"/>
                </a:cubicBezTo>
                <a:cubicBezTo>
                  <a:pt x="3696962" y="-29051"/>
                  <a:pt x="3783958" y="16729"/>
                  <a:pt x="3869117" y="0"/>
                </a:cubicBezTo>
                <a:cubicBezTo>
                  <a:pt x="3954276" y="-16729"/>
                  <a:pt x="4250557" y="36585"/>
                  <a:pt x="4347322" y="0"/>
                </a:cubicBezTo>
                <a:cubicBezTo>
                  <a:pt x="4366291" y="97439"/>
                  <a:pt x="4327261" y="262746"/>
                  <a:pt x="4347322" y="338399"/>
                </a:cubicBezTo>
                <a:cubicBezTo>
                  <a:pt x="4367383" y="414052"/>
                  <a:pt x="4303468" y="541764"/>
                  <a:pt x="4347322" y="719998"/>
                </a:cubicBezTo>
                <a:cubicBezTo>
                  <a:pt x="4136463" y="777899"/>
                  <a:pt x="3919259" y="670780"/>
                  <a:pt x="3716960" y="719998"/>
                </a:cubicBezTo>
                <a:cubicBezTo>
                  <a:pt x="3514661" y="769216"/>
                  <a:pt x="3374727" y="674908"/>
                  <a:pt x="3217018" y="719998"/>
                </a:cubicBezTo>
                <a:cubicBezTo>
                  <a:pt x="3059309" y="765088"/>
                  <a:pt x="2726444" y="648943"/>
                  <a:pt x="2586657" y="719998"/>
                </a:cubicBezTo>
                <a:cubicBezTo>
                  <a:pt x="2446870" y="791053"/>
                  <a:pt x="2274210" y="688779"/>
                  <a:pt x="2173661" y="719998"/>
                </a:cubicBezTo>
                <a:cubicBezTo>
                  <a:pt x="2073112" y="751217"/>
                  <a:pt x="1752863" y="690285"/>
                  <a:pt x="1543299" y="719998"/>
                </a:cubicBezTo>
                <a:cubicBezTo>
                  <a:pt x="1333735" y="749711"/>
                  <a:pt x="1230745" y="694247"/>
                  <a:pt x="1086831" y="719998"/>
                </a:cubicBezTo>
                <a:cubicBezTo>
                  <a:pt x="942917" y="745749"/>
                  <a:pt x="751260" y="670309"/>
                  <a:pt x="543415" y="719998"/>
                </a:cubicBezTo>
                <a:cubicBezTo>
                  <a:pt x="335570" y="769687"/>
                  <a:pt x="138397" y="669242"/>
                  <a:pt x="0" y="719998"/>
                </a:cubicBezTo>
                <a:cubicBezTo>
                  <a:pt x="-9499" y="543596"/>
                  <a:pt x="9218" y="499042"/>
                  <a:pt x="0" y="352799"/>
                </a:cubicBezTo>
                <a:cubicBezTo>
                  <a:pt x="-9218" y="206556"/>
                  <a:pt x="41084" y="126121"/>
                  <a:pt x="0" y="0"/>
                </a:cubicBezTo>
                <a:close/>
              </a:path>
              <a:path w="4347322" h="719998" stroke="0" extrusionOk="0">
                <a:moveTo>
                  <a:pt x="0" y="0"/>
                </a:moveTo>
                <a:cubicBezTo>
                  <a:pt x="192001" y="-11121"/>
                  <a:pt x="289865" y="35868"/>
                  <a:pt x="412996" y="0"/>
                </a:cubicBezTo>
                <a:cubicBezTo>
                  <a:pt x="536127" y="-35868"/>
                  <a:pt x="719975" y="34226"/>
                  <a:pt x="912938" y="0"/>
                </a:cubicBezTo>
                <a:cubicBezTo>
                  <a:pt x="1105901" y="-34226"/>
                  <a:pt x="1292776" y="49729"/>
                  <a:pt x="1456353" y="0"/>
                </a:cubicBezTo>
                <a:cubicBezTo>
                  <a:pt x="1619930" y="-49729"/>
                  <a:pt x="1748674" y="54927"/>
                  <a:pt x="1999768" y="0"/>
                </a:cubicBezTo>
                <a:cubicBezTo>
                  <a:pt x="2250863" y="-54927"/>
                  <a:pt x="2304420" y="39159"/>
                  <a:pt x="2543183" y="0"/>
                </a:cubicBezTo>
                <a:cubicBezTo>
                  <a:pt x="2781946" y="-39159"/>
                  <a:pt x="2918050" y="36723"/>
                  <a:pt x="3086599" y="0"/>
                </a:cubicBezTo>
                <a:cubicBezTo>
                  <a:pt x="3255148" y="-36723"/>
                  <a:pt x="3529252" y="26370"/>
                  <a:pt x="3716960" y="0"/>
                </a:cubicBezTo>
                <a:cubicBezTo>
                  <a:pt x="3904668" y="-26370"/>
                  <a:pt x="4127332" y="67334"/>
                  <a:pt x="4347322" y="0"/>
                </a:cubicBezTo>
                <a:cubicBezTo>
                  <a:pt x="4374245" y="102562"/>
                  <a:pt x="4330232" y="203158"/>
                  <a:pt x="4347322" y="338399"/>
                </a:cubicBezTo>
                <a:cubicBezTo>
                  <a:pt x="4364412" y="473640"/>
                  <a:pt x="4329937" y="541387"/>
                  <a:pt x="4347322" y="719998"/>
                </a:cubicBezTo>
                <a:cubicBezTo>
                  <a:pt x="4178013" y="765720"/>
                  <a:pt x="4023080" y="670313"/>
                  <a:pt x="3847380" y="719998"/>
                </a:cubicBezTo>
                <a:cubicBezTo>
                  <a:pt x="3671680" y="769683"/>
                  <a:pt x="3364206" y="703767"/>
                  <a:pt x="3217018" y="719998"/>
                </a:cubicBezTo>
                <a:cubicBezTo>
                  <a:pt x="3069830" y="736229"/>
                  <a:pt x="2988429" y="688364"/>
                  <a:pt x="2760549" y="719998"/>
                </a:cubicBezTo>
                <a:cubicBezTo>
                  <a:pt x="2532669" y="751632"/>
                  <a:pt x="2416578" y="707846"/>
                  <a:pt x="2304081" y="719998"/>
                </a:cubicBezTo>
                <a:cubicBezTo>
                  <a:pt x="2191584" y="732150"/>
                  <a:pt x="1886957" y="700647"/>
                  <a:pt x="1673719" y="719998"/>
                </a:cubicBezTo>
                <a:cubicBezTo>
                  <a:pt x="1460481" y="739349"/>
                  <a:pt x="1335011" y="714598"/>
                  <a:pt x="1043357" y="719998"/>
                </a:cubicBezTo>
                <a:cubicBezTo>
                  <a:pt x="751703" y="725398"/>
                  <a:pt x="797096" y="713709"/>
                  <a:pt x="630362" y="719998"/>
                </a:cubicBezTo>
                <a:cubicBezTo>
                  <a:pt x="463628" y="726287"/>
                  <a:pt x="205174" y="693000"/>
                  <a:pt x="0" y="719998"/>
                </a:cubicBezTo>
                <a:cubicBezTo>
                  <a:pt x="-4799" y="649673"/>
                  <a:pt x="4248" y="468127"/>
                  <a:pt x="0" y="381599"/>
                </a:cubicBezTo>
                <a:cubicBezTo>
                  <a:pt x="-4248" y="295071"/>
                  <a:pt x="15127" y="15323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we do the same thing for the next data point</a:t>
            </a:r>
          </a:p>
        </p:txBody>
      </p:sp>
      <p:sp>
        <p:nvSpPr>
          <p:cNvPr id="5" name="Arrow: Down 4">
            <a:extLst>
              <a:ext uri="{FF2B5EF4-FFF2-40B4-BE49-F238E27FC236}">
                <a16:creationId xmlns:a16="http://schemas.microsoft.com/office/drawing/2014/main" id="{6387AFF2-B503-3FBF-1414-EB427341BDDB}"/>
              </a:ext>
            </a:extLst>
          </p:cNvPr>
          <p:cNvSpPr/>
          <p:nvPr/>
        </p:nvSpPr>
        <p:spPr>
          <a:xfrm>
            <a:off x="2584538" y="1228168"/>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28774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2557262" y="3788891"/>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2300932" y="1371372"/>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2740138" y="549349"/>
            <a:ext cx="374458" cy="1783196"/>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4179263" y="-1364909"/>
            <a:ext cx="374458" cy="467106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41252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2557262" y="3788891"/>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2300932" y="1371372"/>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2740138" y="549349"/>
            <a:ext cx="374458" cy="1783196"/>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4179263" y="-1364909"/>
            <a:ext cx="374458" cy="467106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C34FE6E8-C737-B2B9-F499-A2B54608819C}"/>
              </a:ext>
            </a:extLst>
          </p:cNvPr>
          <p:cNvSpPr txBox="1">
            <a:spLocks/>
          </p:cNvSpPr>
          <p:nvPr/>
        </p:nvSpPr>
        <p:spPr>
          <a:xfrm>
            <a:off x="851005" y="4898020"/>
            <a:ext cx="5244996" cy="1176587"/>
          </a:xfrm>
          <a:custGeom>
            <a:avLst/>
            <a:gdLst>
              <a:gd name="connsiteX0" fmla="*/ 0 w 5244996"/>
              <a:gd name="connsiteY0" fmla="*/ 0 h 1176587"/>
              <a:gd name="connsiteX1" fmla="*/ 530327 w 5244996"/>
              <a:gd name="connsiteY1" fmla="*/ 0 h 1176587"/>
              <a:gd name="connsiteX2" fmla="*/ 1113105 w 5244996"/>
              <a:gd name="connsiteY2" fmla="*/ 0 h 1176587"/>
              <a:gd name="connsiteX3" fmla="*/ 1695882 w 5244996"/>
              <a:gd name="connsiteY3" fmla="*/ 0 h 1176587"/>
              <a:gd name="connsiteX4" fmla="*/ 2121309 w 5244996"/>
              <a:gd name="connsiteY4" fmla="*/ 0 h 1176587"/>
              <a:gd name="connsiteX5" fmla="*/ 2651637 w 5244996"/>
              <a:gd name="connsiteY5" fmla="*/ 0 h 1176587"/>
              <a:gd name="connsiteX6" fmla="*/ 3077064 w 5244996"/>
              <a:gd name="connsiteY6" fmla="*/ 0 h 1176587"/>
              <a:gd name="connsiteX7" fmla="*/ 3712292 w 5244996"/>
              <a:gd name="connsiteY7" fmla="*/ 0 h 1176587"/>
              <a:gd name="connsiteX8" fmla="*/ 4137719 w 5244996"/>
              <a:gd name="connsiteY8" fmla="*/ 0 h 1176587"/>
              <a:gd name="connsiteX9" fmla="*/ 4668046 w 5244996"/>
              <a:gd name="connsiteY9" fmla="*/ 0 h 1176587"/>
              <a:gd name="connsiteX10" fmla="*/ 5244996 w 5244996"/>
              <a:gd name="connsiteY10" fmla="*/ 0 h 1176587"/>
              <a:gd name="connsiteX11" fmla="*/ 5244996 w 5244996"/>
              <a:gd name="connsiteY11" fmla="*/ 588294 h 1176587"/>
              <a:gd name="connsiteX12" fmla="*/ 5244996 w 5244996"/>
              <a:gd name="connsiteY12" fmla="*/ 1176587 h 1176587"/>
              <a:gd name="connsiteX13" fmla="*/ 4767119 w 5244996"/>
              <a:gd name="connsiteY13" fmla="*/ 1176587 h 1176587"/>
              <a:gd name="connsiteX14" fmla="*/ 4079441 w 5244996"/>
              <a:gd name="connsiteY14" fmla="*/ 1176587 h 1176587"/>
              <a:gd name="connsiteX15" fmla="*/ 3601564 w 5244996"/>
              <a:gd name="connsiteY15" fmla="*/ 1176587 h 1176587"/>
              <a:gd name="connsiteX16" fmla="*/ 3018787 w 5244996"/>
              <a:gd name="connsiteY16" fmla="*/ 1176587 h 1176587"/>
              <a:gd name="connsiteX17" fmla="*/ 2383559 w 5244996"/>
              <a:gd name="connsiteY17" fmla="*/ 1176587 h 1176587"/>
              <a:gd name="connsiteX18" fmla="*/ 1748332 w 5244996"/>
              <a:gd name="connsiteY18" fmla="*/ 1176587 h 1176587"/>
              <a:gd name="connsiteX19" fmla="*/ 1165555 w 5244996"/>
              <a:gd name="connsiteY19" fmla="*/ 1176587 h 1176587"/>
              <a:gd name="connsiteX20" fmla="*/ 582777 w 5244996"/>
              <a:gd name="connsiteY20" fmla="*/ 1176587 h 1176587"/>
              <a:gd name="connsiteX21" fmla="*/ 0 w 5244996"/>
              <a:gd name="connsiteY21" fmla="*/ 1176587 h 1176587"/>
              <a:gd name="connsiteX22" fmla="*/ 0 w 5244996"/>
              <a:gd name="connsiteY22" fmla="*/ 564762 h 1176587"/>
              <a:gd name="connsiteX23" fmla="*/ 0 w 5244996"/>
              <a:gd name="connsiteY23" fmla="*/ 0 h 1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44996" h="1176587" fill="none" extrusionOk="0">
                <a:moveTo>
                  <a:pt x="0" y="0"/>
                </a:moveTo>
                <a:cubicBezTo>
                  <a:pt x="247031" y="-29270"/>
                  <a:pt x="418499" y="35670"/>
                  <a:pt x="530327" y="0"/>
                </a:cubicBezTo>
                <a:cubicBezTo>
                  <a:pt x="642155" y="-35670"/>
                  <a:pt x="942345" y="38831"/>
                  <a:pt x="1113105" y="0"/>
                </a:cubicBezTo>
                <a:cubicBezTo>
                  <a:pt x="1283865" y="-38831"/>
                  <a:pt x="1431466" y="45431"/>
                  <a:pt x="1695882" y="0"/>
                </a:cubicBezTo>
                <a:cubicBezTo>
                  <a:pt x="1960298" y="-45431"/>
                  <a:pt x="1979640" y="4517"/>
                  <a:pt x="2121309" y="0"/>
                </a:cubicBezTo>
                <a:cubicBezTo>
                  <a:pt x="2262978" y="-4517"/>
                  <a:pt x="2457877" y="22750"/>
                  <a:pt x="2651637" y="0"/>
                </a:cubicBezTo>
                <a:cubicBezTo>
                  <a:pt x="2845397" y="-22750"/>
                  <a:pt x="2932075" y="542"/>
                  <a:pt x="3077064" y="0"/>
                </a:cubicBezTo>
                <a:cubicBezTo>
                  <a:pt x="3222053" y="-542"/>
                  <a:pt x="3401184" y="46844"/>
                  <a:pt x="3712292" y="0"/>
                </a:cubicBezTo>
                <a:cubicBezTo>
                  <a:pt x="4023400" y="-46844"/>
                  <a:pt x="4051411" y="37318"/>
                  <a:pt x="4137719" y="0"/>
                </a:cubicBezTo>
                <a:cubicBezTo>
                  <a:pt x="4224027" y="-37318"/>
                  <a:pt x="4465614" y="49819"/>
                  <a:pt x="4668046" y="0"/>
                </a:cubicBezTo>
                <a:cubicBezTo>
                  <a:pt x="4870478" y="-49819"/>
                  <a:pt x="5067530" y="38549"/>
                  <a:pt x="5244996" y="0"/>
                </a:cubicBezTo>
                <a:cubicBezTo>
                  <a:pt x="5245447" y="208435"/>
                  <a:pt x="5177331" y="346045"/>
                  <a:pt x="5244996" y="588294"/>
                </a:cubicBezTo>
                <a:cubicBezTo>
                  <a:pt x="5312661" y="830543"/>
                  <a:pt x="5202110" y="962267"/>
                  <a:pt x="5244996" y="1176587"/>
                </a:cubicBezTo>
                <a:cubicBezTo>
                  <a:pt x="5041555" y="1198252"/>
                  <a:pt x="4953830" y="1173057"/>
                  <a:pt x="4767119" y="1176587"/>
                </a:cubicBezTo>
                <a:cubicBezTo>
                  <a:pt x="4580408" y="1180117"/>
                  <a:pt x="4309166" y="1134524"/>
                  <a:pt x="4079441" y="1176587"/>
                </a:cubicBezTo>
                <a:cubicBezTo>
                  <a:pt x="3849716" y="1218650"/>
                  <a:pt x="3799640" y="1141432"/>
                  <a:pt x="3601564" y="1176587"/>
                </a:cubicBezTo>
                <a:cubicBezTo>
                  <a:pt x="3403488" y="1211742"/>
                  <a:pt x="3236383" y="1114145"/>
                  <a:pt x="3018787" y="1176587"/>
                </a:cubicBezTo>
                <a:cubicBezTo>
                  <a:pt x="2801191" y="1239029"/>
                  <a:pt x="2586625" y="1141533"/>
                  <a:pt x="2383559" y="1176587"/>
                </a:cubicBezTo>
                <a:cubicBezTo>
                  <a:pt x="2180493" y="1211641"/>
                  <a:pt x="1910221" y="1146831"/>
                  <a:pt x="1748332" y="1176587"/>
                </a:cubicBezTo>
                <a:cubicBezTo>
                  <a:pt x="1586443" y="1206343"/>
                  <a:pt x="1328307" y="1138175"/>
                  <a:pt x="1165555" y="1176587"/>
                </a:cubicBezTo>
                <a:cubicBezTo>
                  <a:pt x="1002803" y="1214999"/>
                  <a:pt x="804746" y="1137904"/>
                  <a:pt x="582777" y="1176587"/>
                </a:cubicBezTo>
                <a:cubicBezTo>
                  <a:pt x="360808" y="1215270"/>
                  <a:pt x="189625" y="1140783"/>
                  <a:pt x="0" y="1176587"/>
                </a:cubicBezTo>
                <a:cubicBezTo>
                  <a:pt x="-20713" y="984579"/>
                  <a:pt x="55507" y="814225"/>
                  <a:pt x="0" y="564762"/>
                </a:cubicBezTo>
                <a:cubicBezTo>
                  <a:pt x="-55507" y="315299"/>
                  <a:pt x="12032" y="190418"/>
                  <a:pt x="0" y="0"/>
                </a:cubicBezTo>
                <a:close/>
              </a:path>
              <a:path w="5244996" h="1176587" stroke="0" extrusionOk="0">
                <a:moveTo>
                  <a:pt x="0" y="0"/>
                </a:moveTo>
                <a:cubicBezTo>
                  <a:pt x="94097" y="-40767"/>
                  <a:pt x="313669" y="27885"/>
                  <a:pt x="425427" y="0"/>
                </a:cubicBezTo>
                <a:cubicBezTo>
                  <a:pt x="537185" y="-27885"/>
                  <a:pt x="745343" y="18160"/>
                  <a:pt x="955755" y="0"/>
                </a:cubicBezTo>
                <a:cubicBezTo>
                  <a:pt x="1166167" y="-18160"/>
                  <a:pt x="1262004" y="41026"/>
                  <a:pt x="1538532" y="0"/>
                </a:cubicBezTo>
                <a:cubicBezTo>
                  <a:pt x="1815060" y="-41026"/>
                  <a:pt x="1893402" y="55484"/>
                  <a:pt x="2121309" y="0"/>
                </a:cubicBezTo>
                <a:cubicBezTo>
                  <a:pt x="2349216" y="-55484"/>
                  <a:pt x="2445008" y="58143"/>
                  <a:pt x="2704087" y="0"/>
                </a:cubicBezTo>
                <a:cubicBezTo>
                  <a:pt x="2963166" y="-58143"/>
                  <a:pt x="3025545" y="69357"/>
                  <a:pt x="3286864" y="0"/>
                </a:cubicBezTo>
                <a:cubicBezTo>
                  <a:pt x="3548183" y="-69357"/>
                  <a:pt x="3642462" y="77264"/>
                  <a:pt x="3974541" y="0"/>
                </a:cubicBezTo>
                <a:cubicBezTo>
                  <a:pt x="4306620" y="-77264"/>
                  <a:pt x="4461531" y="78273"/>
                  <a:pt x="4662219" y="0"/>
                </a:cubicBezTo>
                <a:cubicBezTo>
                  <a:pt x="4862907" y="-78273"/>
                  <a:pt x="5031896" y="32706"/>
                  <a:pt x="5244996" y="0"/>
                </a:cubicBezTo>
                <a:cubicBezTo>
                  <a:pt x="5301784" y="252026"/>
                  <a:pt x="5222937" y="421365"/>
                  <a:pt x="5244996" y="552996"/>
                </a:cubicBezTo>
                <a:cubicBezTo>
                  <a:pt x="5267055" y="684627"/>
                  <a:pt x="5172972" y="907411"/>
                  <a:pt x="5244996" y="1176587"/>
                </a:cubicBezTo>
                <a:cubicBezTo>
                  <a:pt x="5080400" y="1179276"/>
                  <a:pt x="4989502" y="1146714"/>
                  <a:pt x="4819569" y="1176587"/>
                </a:cubicBezTo>
                <a:cubicBezTo>
                  <a:pt x="4649636" y="1206460"/>
                  <a:pt x="4465452" y="1164366"/>
                  <a:pt x="4341691" y="1176587"/>
                </a:cubicBezTo>
                <a:cubicBezTo>
                  <a:pt x="4217930" y="1188808"/>
                  <a:pt x="3980094" y="1144692"/>
                  <a:pt x="3863814" y="1176587"/>
                </a:cubicBezTo>
                <a:cubicBezTo>
                  <a:pt x="3747534" y="1208482"/>
                  <a:pt x="3386763" y="1131341"/>
                  <a:pt x="3176136" y="1176587"/>
                </a:cubicBezTo>
                <a:cubicBezTo>
                  <a:pt x="2965509" y="1221833"/>
                  <a:pt x="2743784" y="1171455"/>
                  <a:pt x="2488459" y="1176587"/>
                </a:cubicBezTo>
                <a:cubicBezTo>
                  <a:pt x="2233134" y="1181719"/>
                  <a:pt x="2217667" y="1135753"/>
                  <a:pt x="2063032" y="1176587"/>
                </a:cubicBezTo>
                <a:cubicBezTo>
                  <a:pt x="1908397" y="1217421"/>
                  <a:pt x="1739460" y="1118636"/>
                  <a:pt x="1427804" y="1176587"/>
                </a:cubicBezTo>
                <a:cubicBezTo>
                  <a:pt x="1116148" y="1234538"/>
                  <a:pt x="1119260" y="1144590"/>
                  <a:pt x="1002377" y="1176587"/>
                </a:cubicBezTo>
                <a:cubicBezTo>
                  <a:pt x="885494" y="1208584"/>
                  <a:pt x="492980" y="1081601"/>
                  <a:pt x="0" y="1176587"/>
                </a:cubicBezTo>
                <a:cubicBezTo>
                  <a:pt x="-6619" y="985273"/>
                  <a:pt x="18750" y="814134"/>
                  <a:pt x="0" y="588294"/>
                </a:cubicBezTo>
                <a:cubicBezTo>
                  <a:pt x="-18750" y="362454"/>
                  <a:pt x="62912" y="293762"/>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assign this data point to the nearest cluster. In this case, the nearest cluster is </a:t>
            </a:r>
            <a:r>
              <a:rPr lang="en-PH" sz="2500" b="1" dirty="0">
                <a:solidFill>
                  <a:srgbClr val="FFC000"/>
                </a:solidFill>
              </a:rPr>
              <a:t>hot</a:t>
            </a:r>
          </a:p>
        </p:txBody>
      </p:sp>
    </p:spTree>
    <p:extLst>
      <p:ext uri="{BB962C8B-B14F-4D97-AF65-F5344CB8AC3E}">
        <p14:creationId xmlns:p14="http://schemas.microsoft.com/office/powerpoint/2010/main" val="21210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4000" b="1" dirty="0"/>
              <a:t>What is K-means Clustering?</a:t>
            </a:r>
          </a:p>
          <a:p>
            <a:pPr marL="685800" indent="-685800" algn="l">
              <a:buFont typeface="Wingdings" pitchFamily="2" charset="2"/>
              <a:buChar char="Ø"/>
            </a:pPr>
            <a:r>
              <a:rPr lang="en-US" sz="4000" b="1" dirty="0">
                <a:solidFill>
                  <a:schemeClr val="tx1">
                    <a:lumMod val="50000"/>
                    <a:lumOff val="50000"/>
                  </a:schemeClr>
                </a:solidFill>
              </a:rPr>
              <a:t>Steps in K-means</a:t>
            </a:r>
          </a:p>
          <a:p>
            <a:pPr marL="685800" indent="-685800" algn="l">
              <a:buFont typeface="Wingdings" pitchFamily="2" charset="2"/>
              <a:buChar char="Ø"/>
            </a:pPr>
            <a:r>
              <a:rPr lang="en-US" sz="4000" b="1" dirty="0">
                <a:solidFill>
                  <a:schemeClr val="tx1">
                    <a:lumMod val="50000"/>
                    <a:lumOff val="50000"/>
                  </a:schemeClr>
                </a:solidFill>
              </a:rPr>
              <a:t>How to find “K”</a:t>
            </a:r>
          </a:p>
          <a:p>
            <a:pPr marL="685800" indent="-685800" algn="l">
              <a:buFont typeface="Wingdings" pitchFamily="2" charset="2"/>
              <a:buChar char="Ø"/>
            </a:pPr>
            <a:r>
              <a:rPr lang="en-US" sz="4000" b="1" dirty="0">
                <a:solidFill>
                  <a:schemeClr val="tx1">
                    <a:lumMod val="50000"/>
                    <a:lumOff val="50000"/>
                  </a:schemeClr>
                </a:solidFill>
              </a:rPr>
              <a:t>K-means Clustering for Two-Dimensional Data</a:t>
            </a:r>
            <a:endParaRPr lang="en-US" sz="4000" dirty="0">
              <a:solidFill>
                <a:schemeClr val="tx1">
                  <a:lumMod val="50000"/>
                  <a:lumOff val="50000"/>
                </a:schemeClr>
              </a:solidFill>
            </a:endParaRPr>
          </a:p>
          <a:p>
            <a:pPr marL="685800" indent="-685800" algn="l">
              <a:buFont typeface="Wingdings" pitchFamily="2" charset="2"/>
              <a:buChar char="Ø"/>
            </a:pPr>
            <a:endParaRPr lang="en-US" sz="40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36115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Content Placeholder 2">
            <a:extLst>
              <a:ext uri="{FF2B5EF4-FFF2-40B4-BE49-F238E27FC236}">
                <a16:creationId xmlns:a16="http://schemas.microsoft.com/office/drawing/2014/main" id="{C34FE6E8-C737-B2B9-F499-A2B54608819C}"/>
              </a:ext>
            </a:extLst>
          </p:cNvPr>
          <p:cNvSpPr txBox="1">
            <a:spLocks/>
          </p:cNvSpPr>
          <p:nvPr/>
        </p:nvSpPr>
        <p:spPr>
          <a:xfrm>
            <a:off x="3735284" y="5108781"/>
            <a:ext cx="3882114" cy="1176587"/>
          </a:xfrm>
          <a:custGeom>
            <a:avLst/>
            <a:gdLst>
              <a:gd name="connsiteX0" fmla="*/ 0 w 3882114"/>
              <a:gd name="connsiteY0" fmla="*/ 0 h 1176587"/>
              <a:gd name="connsiteX1" fmla="*/ 476945 w 3882114"/>
              <a:gd name="connsiteY1" fmla="*/ 0 h 1176587"/>
              <a:gd name="connsiteX2" fmla="*/ 1070354 w 3882114"/>
              <a:gd name="connsiteY2" fmla="*/ 0 h 1176587"/>
              <a:gd name="connsiteX3" fmla="*/ 1586121 w 3882114"/>
              <a:gd name="connsiteY3" fmla="*/ 0 h 1176587"/>
              <a:gd name="connsiteX4" fmla="*/ 2101887 w 3882114"/>
              <a:gd name="connsiteY4" fmla="*/ 0 h 1176587"/>
              <a:gd name="connsiteX5" fmla="*/ 2617654 w 3882114"/>
              <a:gd name="connsiteY5" fmla="*/ 0 h 1176587"/>
              <a:gd name="connsiteX6" fmla="*/ 3172242 w 3882114"/>
              <a:gd name="connsiteY6" fmla="*/ 0 h 1176587"/>
              <a:gd name="connsiteX7" fmla="*/ 3882114 w 3882114"/>
              <a:gd name="connsiteY7" fmla="*/ 0 h 1176587"/>
              <a:gd name="connsiteX8" fmla="*/ 3882114 w 3882114"/>
              <a:gd name="connsiteY8" fmla="*/ 552996 h 1176587"/>
              <a:gd name="connsiteX9" fmla="*/ 3882114 w 3882114"/>
              <a:gd name="connsiteY9" fmla="*/ 1176587 h 1176587"/>
              <a:gd name="connsiteX10" fmla="*/ 3405169 w 3882114"/>
              <a:gd name="connsiteY10" fmla="*/ 1176587 h 1176587"/>
              <a:gd name="connsiteX11" fmla="*/ 2889402 w 3882114"/>
              <a:gd name="connsiteY11" fmla="*/ 1176587 h 1176587"/>
              <a:gd name="connsiteX12" fmla="*/ 2295993 w 3882114"/>
              <a:gd name="connsiteY12" fmla="*/ 1176587 h 1176587"/>
              <a:gd name="connsiteX13" fmla="*/ 1819048 w 3882114"/>
              <a:gd name="connsiteY13" fmla="*/ 1176587 h 1176587"/>
              <a:gd name="connsiteX14" fmla="*/ 1264460 w 3882114"/>
              <a:gd name="connsiteY14" fmla="*/ 1176587 h 1176587"/>
              <a:gd name="connsiteX15" fmla="*/ 748693 w 3882114"/>
              <a:gd name="connsiteY15" fmla="*/ 1176587 h 1176587"/>
              <a:gd name="connsiteX16" fmla="*/ 0 w 3882114"/>
              <a:gd name="connsiteY16" fmla="*/ 1176587 h 1176587"/>
              <a:gd name="connsiteX17" fmla="*/ 0 w 3882114"/>
              <a:gd name="connsiteY17" fmla="*/ 623591 h 1176587"/>
              <a:gd name="connsiteX18" fmla="*/ 0 w 3882114"/>
              <a:gd name="connsiteY18" fmla="*/ 0 h 1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2114" h="1176587" fill="none" extrusionOk="0">
                <a:moveTo>
                  <a:pt x="0" y="0"/>
                </a:moveTo>
                <a:cubicBezTo>
                  <a:pt x="151347" y="-42163"/>
                  <a:pt x="292202" y="46712"/>
                  <a:pt x="476945" y="0"/>
                </a:cubicBezTo>
                <a:cubicBezTo>
                  <a:pt x="661688" y="-46712"/>
                  <a:pt x="801149" y="27903"/>
                  <a:pt x="1070354" y="0"/>
                </a:cubicBezTo>
                <a:cubicBezTo>
                  <a:pt x="1339559" y="-27903"/>
                  <a:pt x="1378837" y="45553"/>
                  <a:pt x="1586121" y="0"/>
                </a:cubicBezTo>
                <a:cubicBezTo>
                  <a:pt x="1793405" y="-45553"/>
                  <a:pt x="1935770" y="44518"/>
                  <a:pt x="2101887" y="0"/>
                </a:cubicBezTo>
                <a:cubicBezTo>
                  <a:pt x="2268004" y="-44518"/>
                  <a:pt x="2448345" y="544"/>
                  <a:pt x="2617654" y="0"/>
                </a:cubicBezTo>
                <a:cubicBezTo>
                  <a:pt x="2786963" y="-544"/>
                  <a:pt x="2991144" y="63744"/>
                  <a:pt x="3172242" y="0"/>
                </a:cubicBezTo>
                <a:cubicBezTo>
                  <a:pt x="3353340" y="-63744"/>
                  <a:pt x="3654213" y="13718"/>
                  <a:pt x="3882114" y="0"/>
                </a:cubicBezTo>
                <a:cubicBezTo>
                  <a:pt x="3910613" y="207787"/>
                  <a:pt x="3879577" y="439833"/>
                  <a:pt x="3882114" y="552996"/>
                </a:cubicBezTo>
                <a:cubicBezTo>
                  <a:pt x="3884651" y="666159"/>
                  <a:pt x="3861329" y="869490"/>
                  <a:pt x="3882114" y="1176587"/>
                </a:cubicBezTo>
                <a:cubicBezTo>
                  <a:pt x="3777424" y="1202407"/>
                  <a:pt x="3596238" y="1174923"/>
                  <a:pt x="3405169" y="1176587"/>
                </a:cubicBezTo>
                <a:cubicBezTo>
                  <a:pt x="3214101" y="1178251"/>
                  <a:pt x="3102217" y="1116813"/>
                  <a:pt x="2889402" y="1176587"/>
                </a:cubicBezTo>
                <a:cubicBezTo>
                  <a:pt x="2676587" y="1236361"/>
                  <a:pt x="2545427" y="1162840"/>
                  <a:pt x="2295993" y="1176587"/>
                </a:cubicBezTo>
                <a:cubicBezTo>
                  <a:pt x="2046559" y="1190334"/>
                  <a:pt x="1962400" y="1150111"/>
                  <a:pt x="1819048" y="1176587"/>
                </a:cubicBezTo>
                <a:cubicBezTo>
                  <a:pt x="1675697" y="1203063"/>
                  <a:pt x="1517997" y="1164386"/>
                  <a:pt x="1264460" y="1176587"/>
                </a:cubicBezTo>
                <a:cubicBezTo>
                  <a:pt x="1010923" y="1188788"/>
                  <a:pt x="967152" y="1160729"/>
                  <a:pt x="748693" y="1176587"/>
                </a:cubicBezTo>
                <a:cubicBezTo>
                  <a:pt x="530234" y="1192445"/>
                  <a:pt x="256767" y="1117258"/>
                  <a:pt x="0" y="1176587"/>
                </a:cubicBezTo>
                <a:cubicBezTo>
                  <a:pt x="-40861" y="955342"/>
                  <a:pt x="28510" y="873027"/>
                  <a:pt x="0" y="623591"/>
                </a:cubicBezTo>
                <a:cubicBezTo>
                  <a:pt x="-28510" y="374155"/>
                  <a:pt x="72388" y="305525"/>
                  <a:pt x="0" y="0"/>
                </a:cubicBezTo>
                <a:close/>
              </a:path>
              <a:path w="3882114" h="1176587"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898258" y="243089"/>
                  <a:pt x="3842614" y="481582"/>
                  <a:pt x="3882114" y="611825"/>
                </a:cubicBezTo>
                <a:cubicBezTo>
                  <a:pt x="3921614" y="742069"/>
                  <a:pt x="3814935" y="910624"/>
                  <a:pt x="3882114" y="1176587"/>
                </a:cubicBezTo>
                <a:cubicBezTo>
                  <a:pt x="3761135" y="1205047"/>
                  <a:pt x="3582675" y="1121524"/>
                  <a:pt x="3405169" y="1176587"/>
                </a:cubicBezTo>
                <a:cubicBezTo>
                  <a:pt x="3227664" y="1231650"/>
                  <a:pt x="3032514" y="1131226"/>
                  <a:pt x="2811760" y="1176587"/>
                </a:cubicBezTo>
                <a:cubicBezTo>
                  <a:pt x="2591006" y="1221948"/>
                  <a:pt x="2449715" y="1145699"/>
                  <a:pt x="2179530" y="1176587"/>
                </a:cubicBezTo>
                <a:cubicBezTo>
                  <a:pt x="1909345" y="1207475"/>
                  <a:pt x="1854812" y="1140108"/>
                  <a:pt x="1702584" y="1176587"/>
                </a:cubicBezTo>
                <a:cubicBezTo>
                  <a:pt x="1550356" y="1213066"/>
                  <a:pt x="1336176" y="1143622"/>
                  <a:pt x="1225639" y="1176587"/>
                </a:cubicBezTo>
                <a:cubicBezTo>
                  <a:pt x="1115102" y="1209552"/>
                  <a:pt x="869581" y="1157468"/>
                  <a:pt x="593409" y="1176587"/>
                </a:cubicBezTo>
                <a:cubicBezTo>
                  <a:pt x="317237" y="1195706"/>
                  <a:pt x="184515" y="1169036"/>
                  <a:pt x="0" y="1176587"/>
                </a:cubicBezTo>
                <a:cubicBezTo>
                  <a:pt x="-15260" y="988830"/>
                  <a:pt x="35209" y="759100"/>
                  <a:pt x="0" y="623591"/>
                </a:cubicBezTo>
                <a:cubicBezTo>
                  <a:pt x="-35209" y="488082"/>
                  <a:pt x="50145" y="21544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we figure out which cluster this data point belongs to.</a:t>
            </a:r>
          </a:p>
        </p:txBody>
      </p:sp>
    </p:spTree>
    <p:extLst>
      <p:ext uri="{BB962C8B-B14F-4D97-AF65-F5344CB8AC3E}">
        <p14:creationId xmlns:p14="http://schemas.microsoft.com/office/powerpoint/2010/main" val="88291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3539177" y="133126"/>
            <a:ext cx="374458" cy="3390891"/>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4391339" y="597663"/>
            <a:ext cx="374458" cy="1686568"/>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5874708" y="330536"/>
            <a:ext cx="374458" cy="128017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91532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3539177" y="133126"/>
            <a:ext cx="374458" cy="3390891"/>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4391339" y="597663"/>
            <a:ext cx="374458" cy="1686568"/>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5874708" y="330536"/>
            <a:ext cx="374458" cy="128017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3735283" y="5108781"/>
            <a:ext cx="3999903" cy="1517930"/>
          </a:xfrm>
          <a:custGeom>
            <a:avLst/>
            <a:gdLst>
              <a:gd name="connsiteX0" fmla="*/ 0 w 3999903"/>
              <a:gd name="connsiteY0" fmla="*/ 0 h 1517930"/>
              <a:gd name="connsiteX1" fmla="*/ 491417 w 3999903"/>
              <a:gd name="connsiteY1" fmla="*/ 0 h 1517930"/>
              <a:gd name="connsiteX2" fmla="*/ 1022832 w 3999903"/>
              <a:gd name="connsiteY2" fmla="*/ 0 h 1517930"/>
              <a:gd name="connsiteX3" fmla="*/ 1554248 w 3999903"/>
              <a:gd name="connsiteY3" fmla="*/ 0 h 1517930"/>
              <a:gd name="connsiteX4" fmla="*/ 2125663 w 3999903"/>
              <a:gd name="connsiteY4" fmla="*/ 0 h 1517930"/>
              <a:gd name="connsiteX5" fmla="*/ 2697077 w 3999903"/>
              <a:gd name="connsiteY5" fmla="*/ 0 h 1517930"/>
              <a:gd name="connsiteX6" fmla="*/ 3148495 w 3999903"/>
              <a:gd name="connsiteY6" fmla="*/ 0 h 1517930"/>
              <a:gd name="connsiteX7" fmla="*/ 3999903 w 3999903"/>
              <a:gd name="connsiteY7" fmla="*/ 0 h 1517930"/>
              <a:gd name="connsiteX8" fmla="*/ 3999903 w 3999903"/>
              <a:gd name="connsiteY8" fmla="*/ 460439 h 1517930"/>
              <a:gd name="connsiteX9" fmla="*/ 3999903 w 3999903"/>
              <a:gd name="connsiteY9" fmla="*/ 981595 h 1517930"/>
              <a:gd name="connsiteX10" fmla="*/ 3999903 w 3999903"/>
              <a:gd name="connsiteY10" fmla="*/ 1517930 h 1517930"/>
              <a:gd name="connsiteX11" fmla="*/ 3468487 w 3999903"/>
              <a:gd name="connsiteY11" fmla="*/ 1517930 h 1517930"/>
              <a:gd name="connsiteX12" fmla="*/ 2897073 w 3999903"/>
              <a:gd name="connsiteY12" fmla="*/ 1517930 h 1517930"/>
              <a:gd name="connsiteX13" fmla="*/ 2365657 w 3999903"/>
              <a:gd name="connsiteY13" fmla="*/ 1517930 h 1517930"/>
              <a:gd name="connsiteX14" fmla="*/ 1714244 w 3999903"/>
              <a:gd name="connsiteY14" fmla="*/ 1517930 h 1517930"/>
              <a:gd name="connsiteX15" fmla="*/ 1262827 w 3999903"/>
              <a:gd name="connsiteY15" fmla="*/ 1517930 h 1517930"/>
              <a:gd name="connsiteX16" fmla="*/ 611414 w 3999903"/>
              <a:gd name="connsiteY16" fmla="*/ 1517930 h 1517930"/>
              <a:gd name="connsiteX17" fmla="*/ 0 w 3999903"/>
              <a:gd name="connsiteY17" fmla="*/ 1517930 h 1517930"/>
              <a:gd name="connsiteX18" fmla="*/ 0 w 3999903"/>
              <a:gd name="connsiteY18" fmla="*/ 1011953 h 1517930"/>
              <a:gd name="connsiteX19" fmla="*/ 0 w 3999903"/>
              <a:gd name="connsiteY19" fmla="*/ 505977 h 1517930"/>
              <a:gd name="connsiteX20" fmla="*/ 0 w 3999903"/>
              <a:gd name="connsiteY20" fmla="*/ 0 h 151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99903" h="1517930" fill="none" extrusionOk="0">
                <a:moveTo>
                  <a:pt x="0" y="0"/>
                </a:moveTo>
                <a:cubicBezTo>
                  <a:pt x="195956" y="-11933"/>
                  <a:pt x="246926" y="35747"/>
                  <a:pt x="491417" y="0"/>
                </a:cubicBezTo>
                <a:cubicBezTo>
                  <a:pt x="735908" y="-35747"/>
                  <a:pt x="856290" y="10356"/>
                  <a:pt x="1022832" y="0"/>
                </a:cubicBezTo>
                <a:cubicBezTo>
                  <a:pt x="1189375" y="-10356"/>
                  <a:pt x="1396977" y="12563"/>
                  <a:pt x="1554248" y="0"/>
                </a:cubicBezTo>
                <a:cubicBezTo>
                  <a:pt x="1711519" y="-12563"/>
                  <a:pt x="1876257" y="56133"/>
                  <a:pt x="2125663" y="0"/>
                </a:cubicBezTo>
                <a:cubicBezTo>
                  <a:pt x="2375069" y="-56133"/>
                  <a:pt x="2423801" y="32396"/>
                  <a:pt x="2697077" y="0"/>
                </a:cubicBezTo>
                <a:cubicBezTo>
                  <a:pt x="2970353" y="-32396"/>
                  <a:pt x="3057398" y="23557"/>
                  <a:pt x="3148495" y="0"/>
                </a:cubicBezTo>
                <a:cubicBezTo>
                  <a:pt x="3239592" y="-23557"/>
                  <a:pt x="3656247" y="60075"/>
                  <a:pt x="3999903" y="0"/>
                </a:cubicBezTo>
                <a:cubicBezTo>
                  <a:pt x="4054366" y="191761"/>
                  <a:pt x="3978958" y="251992"/>
                  <a:pt x="3999903" y="460439"/>
                </a:cubicBezTo>
                <a:cubicBezTo>
                  <a:pt x="4020848" y="668886"/>
                  <a:pt x="3998939" y="871459"/>
                  <a:pt x="3999903" y="981595"/>
                </a:cubicBezTo>
                <a:cubicBezTo>
                  <a:pt x="4000867" y="1091731"/>
                  <a:pt x="3952600" y="1366866"/>
                  <a:pt x="3999903" y="1517930"/>
                </a:cubicBezTo>
                <a:cubicBezTo>
                  <a:pt x="3793347" y="1544645"/>
                  <a:pt x="3596622" y="1475412"/>
                  <a:pt x="3468487" y="1517930"/>
                </a:cubicBezTo>
                <a:cubicBezTo>
                  <a:pt x="3340352" y="1560448"/>
                  <a:pt x="3058637" y="1469757"/>
                  <a:pt x="2897073" y="1517930"/>
                </a:cubicBezTo>
                <a:cubicBezTo>
                  <a:pt x="2735509" y="1566103"/>
                  <a:pt x="2608586" y="1487333"/>
                  <a:pt x="2365657" y="1517930"/>
                </a:cubicBezTo>
                <a:cubicBezTo>
                  <a:pt x="2122728" y="1548527"/>
                  <a:pt x="1914020" y="1513704"/>
                  <a:pt x="1714244" y="1517930"/>
                </a:cubicBezTo>
                <a:cubicBezTo>
                  <a:pt x="1514468" y="1522156"/>
                  <a:pt x="1412589" y="1508672"/>
                  <a:pt x="1262827" y="1517930"/>
                </a:cubicBezTo>
                <a:cubicBezTo>
                  <a:pt x="1113065" y="1527188"/>
                  <a:pt x="747151" y="1512769"/>
                  <a:pt x="611414" y="1517930"/>
                </a:cubicBezTo>
                <a:cubicBezTo>
                  <a:pt x="475677" y="1523091"/>
                  <a:pt x="202390" y="1509174"/>
                  <a:pt x="0" y="1517930"/>
                </a:cubicBezTo>
                <a:cubicBezTo>
                  <a:pt x="-44760" y="1366829"/>
                  <a:pt x="3613" y="1234710"/>
                  <a:pt x="0" y="1011953"/>
                </a:cubicBezTo>
                <a:cubicBezTo>
                  <a:pt x="-3613" y="789196"/>
                  <a:pt x="47671" y="749749"/>
                  <a:pt x="0" y="505977"/>
                </a:cubicBezTo>
                <a:cubicBezTo>
                  <a:pt x="-47671" y="262205"/>
                  <a:pt x="41035" y="176348"/>
                  <a:pt x="0" y="0"/>
                </a:cubicBezTo>
                <a:close/>
              </a:path>
              <a:path w="3999903" h="1517930" stroke="0" extrusionOk="0">
                <a:moveTo>
                  <a:pt x="0" y="0"/>
                </a:moveTo>
                <a:cubicBezTo>
                  <a:pt x="197322" y="-50157"/>
                  <a:pt x="297608" y="31642"/>
                  <a:pt x="451418" y="0"/>
                </a:cubicBezTo>
                <a:cubicBezTo>
                  <a:pt x="605228" y="-31642"/>
                  <a:pt x="808577" y="3081"/>
                  <a:pt x="982833" y="0"/>
                </a:cubicBezTo>
                <a:cubicBezTo>
                  <a:pt x="1157089" y="-3081"/>
                  <a:pt x="1397702" y="39462"/>
                  <a:pt x="1554248" y="0"/>
                </a:cubicBezTo>
                <a:cubicBezTo>
                  <a:pt x="1710795" y="-39462"/>
                  <a:pt x="1914580" y="33775"/>
                  <a:pt x="2125663" y="0"/>
                </a:cubicBezTo>
                <a:cubicBezTo>
                  <a:pt x="2336747" y="-33775"/>
                  <a:pt x="2499999" y="38178"/>
                  <a:pt x="2697077" y="0"/>
                </a:cubicBezTo>
                <a:cubicBezTo>
                  <a:pt x="2894155" y="-38178"/>
                  <a:pt x="3148322" y="25535"/>
                  <a:pt x="3268492" y="0"/>
                </a:cubicBezTo>
                <a:cubicBezTo>
                  <a:pt x="3388662" y="-25535"/>
                  <a:pt x="3707279" y="24595"/>
                  <a:pt x="3999903" y="0"/>
                </a:cubicBezTo>
                <a:cubicBezTo>
                  <a:pt x="4061285" y="189900"/>
                  <a:pt x="3944771" y="368038"/>
                  <a:pt x="3999903" y="536335"/>
                </a:cubicBezTo>
                <a:cubicBezTo>
                  <a:pt x="4055035" y="704632"/>
                  <a:pt x="3958862" y="841189"/>
                  <a:pt x="3999903" y="1011953"/>
                </a:cubicBezTo>
                <a:cubicBezTo>
                  <a:pt x="4040944" y="1182717"/>
                  <a:pt x="3974822" y="1362254"/>
                  <a:pt x="3999903" y="1517930"/>
                </a:cubicBezTo>
                <a:cubicBezTo>
                  <a:pt x="3776671" y="1518727"/>
                  <a:pt x="3647597" y="1511766"/>
                  <a:pt x="3468487" y="1517930"/>
                </a:cubicBezTo>
                <a:cubicBezTo>
                  <a:pt x="3289377" y="1524094"/>
                  <a:pt x="3015612" y="1451689"/>
                  <a:pt x="2817075" y="1517930"/>
                </a:cubicBezTo>
                <a:cubicBezTo>
                  <a:pt x="2618538" y="1584171"/>
                  <a:pt x="2476750" y="1503366"/>
                  <a:pt x="2325658" y="1517930"/>
                </a:cubicBezTo>
                <a:cubicBezTo>
                  <a:pt x="2174566" y="1532494"/>
                  <a:pt x="2078562" y="1484318"/>
                  <a:pt x="1834241" y="1517930"/>
                </a:cubicBezTo>
                <a:cubicBezTo>
                  <a:pt x="1589920" y="1551542"/>
                  <a:pt x="1482322" y="1471730"/>
                  <a:pt x="1182828" y="1517930"/>
                </a:cubicBezTo>
                <a:cubicBezTo>
                  <a:pt x="883334" y="1564130"/>
                  <a:pt x="819087" y="1446397"/>
                  <a:pt x="531416" y="1517930"/>
                </a:cubicBezTo>
                <a:cubicBezTo>
                  <a:pt x="243745" y="1589463"/>
                  <a:pt x="251140" y="1474668"/>
                  <a:pt x="0" y="1517930"/>
                </a:cubicBezTo>
                <a:cubicBezTo>
                  <a:pt x="-5040" y="1291020"/>
                  <a:pt x="2623" y="1150182"/>
                  <a:pt x="0" y="996774"/>
                </a:cubicBezTo>
                <a:cubicBezTo>
                  <a:pt x="-2623" y="843366"/>
                  <a:pt x="11605" y="741833"/>
                  <a:pt x="0" y="521156"/>
                </a:cubicBezTo>
                <a:cubicBezTo>
                  <a:pt x="-11605" y="300479"/>
                  <a:pt x="3573" y="1266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assign this data point to the nearest cluster. In this case, the nearest cluster is </a:t>
            </a:r>
            <a:r>
              <a:rPr lang="en-PH" sz="2500" b="1" dirty="0">
                <a:solidFill>
                  <a:srgbClr val="FF0000"/>
                </a:solidFill>
              </a:rPr>
              <a:t>inferno</a:t>
            </a:r>
          </a:p>
        </p:txBody>
      </p:sp>
      <p:sp>
        <p:nvSpPr>
          <p:cNvPr id="9" name="Content Placeholder 2">
            <a:extLst>
              <a:ext uri="{FF2B5EF4-FFF2-40B4-BE49-F238E27FC236}">
                <a16:creationId xmlns:a16="http://schemas.microsoft.com/office/drawing/2014/main" id="{E9FE03D7-A900-A302-568B-BDDCDB108F27}"/>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Tree>
    <p:extLst>
      <p:ext uri="{BB962C8B-B14F-4D97-AF65-F5344CB8AC3E}">
        <p14:creationId xmlns:p14="http://schemas.microsoft.com/office/powerpoint/2010/main" val="366891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a:off x="5778514" y="128186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5631172" y="85927"/>
            <a:ext cx="5260894" cy="1057133"/>
          </a:xfrm>
          <a:custGeom>
            <a:avLst/>
            <a:gdLst>
              <a:gd name="connsiteX0" fmla="*/ 0 w 5260894"/>
              <a:gd name="connsiteY0" fmla="*/ 0 h 1057133"/>
              <a:gd name="connsiteX1" fmla="*/ 531935 w 5260894"/>
              <a:gd name="connsiteY1" fmla="*/ 0 h 1057133"/>
              <a:gd name="connsiteX2" fmla="*/ 1116479 w 5260894"/>
              <a:gd name="connsiteY2" fmla="*/ 0 h 1057133"/>
              <a:gd name="connsiteX3" fmla="*/ 1701022 w 5260894"/>
              <a:gd name="connsiteY3" fmla="*/ 0 h 1057133"/>
              <a:gd name="connsiteX4" fmla="*/ 2127739 w 5260894"/>
              <a:gd name="connsiteY4" fmla="*/ 0 h 1057133"/>
              <a:gd name="connsiteX5" fmla="*/ 2659674 w 5260894"/>
              <a:gd name="connsiteY5" fmla="*/ 0 h 1057133"/>
              <a:gd name="connsiteX6" fmla="*/ 3086391 w 5260894"/>
              <a:gd name="connsiteY6" fmla="*/ 0 h 1057133"/>
              <a:gd name="connsiteX7" fmla="*/ 3723544 w 5260894"/>
              <a:gd name="connsiteY7" fmla="*/ 0 h 1057133"/>
              <a:gd name="connsiteX8" fmla="*/ 4150261 w 5260894"/>
              <a:gd name="connsiteY8" fmla="*/ 0 h 1057133"/>
              <a:gd name="connsiteX9" fmla="*/ 4682196 w 5260894"/>
              <a:gd name="connsiteY9" fmla="*/ 0 h 1057133"/>
              <a:gd name="connsiteX10" fmla="*/ 5260894 w 5260894"/>
              <a:gd name="connsiteY10" fmla="*/ 0 h 1057133"/>
              <a:gd name="connsiteX11" fmla="*/ 5260894 w 5260894"/>
              <a:gd name="connsiteY11" fmla="*/ 528567 h 1057133"/>
              <a:gd name="connsiteX12" fmla="*/ 5260894 w 5260894"/>
              <a:gd name="connsiteY12" fmla="*/ 1057133 h 1057133"/>
              <a:gd name="connsiteX13" fmla="*/ 4781568 w 5260894"/>
              <a:gd name="connsiteY13" fmla="*/ 1057133 h 1057133"/>
              <a:gd name="connsiteX14" fmla="*/ 4091806 w 5260894"/>
              <a:gd name="connsiteY14" fmla="*/ 1057133 h 1057133"/>
              <a:gd name="connsiteX15" fmla="*/ 3612481 w 5260894"/>
              <a:gd name="connsiteY15" fmla="*/ 1057133 h 1057133"/>
              <a:gd name="connsiteX16" fmla="*/ 3027937 w 5260894"/>
              <a:gd name="connsiteY16" fmla="*/ 1057133 h 1057133"/>
              <a:gd name="connsiteX17" fmla="*/ 2390784 w 5260894"/>
              <a:gd name="connsiteY17" fmla="*/ 1057133 h 1057133"/>
              <a:gd name="connsiteX18" fmla="*/ 1753631 w 5260894"/>
              <a:gd name="connsiteY18" fmla="*/ 1057133 h 1057133"/>
              <a:gd name="connsiteX19" fmla="*/ 1169088 w 5260894"/>
              <a:gd name="connsiteY19" fmla="*/ 1057133 h 1057133"/>
              <a:gd name="connsiteX20" fmla="*/ 584544 w 5260894"/>
              <a:gd name="connsiteY20" fmla="*/ 1057133 h 1057133"/>
              <a:gd name="connsiteX21" fmla="*/ 0 w 5260894"/>
              <a:gd name="connsiteY21" fmla="*/ 1057133 h 1057133"/>
              <a:gd name="connsiteX22" fmla="*/ 0 w 5260894"/>
              <a:gd name="connsiteY22" fmla="*/ 507424 h 1057133"/>
              <a:gd name="connsiteX23" fmla="*/ 0 w 5260894"/>
              <a:gd name="connsiteY23" fmla="*/ 0 h 10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60894" h="1057133" fill="none" extrusionOk="0">
                <a:moveTo>
                  <a:pt x="0" y="0"/>
                </a:moveTo>
                <a:cubicBezTo>
                  <a:pt x="119163" y="-32015"/>
                  <a:pt x="419983" y="26571"/>
                  <a:pt x="531935" y="0"/>
                </a:cubicBezTo>
                <a:cubicBezTo>
                  <a:pt x="643888" y="-26571"/>
                  <a:pt x="871746" y="34978"/>
                  <a:pt x="1116479" y="0"/>
                </a:cubicBezTo>
                <a:cubicBezTo>
                  <a:pt x="1361212" y="-34978"/>
                  <a:pt x="1485000" y="63803"/>
                  <a:pt x="1701022" y="0"/>
                </a:cubicBezTo>
                <a:cubicBezTo>
                  <a:pt x="1917044" y="-63803"/>
                  <a:pt x="2024027" y="16600"/>
                  <a:pt x="2127739" y="0"/>
                </a:cubicBezTo>
                <a:cubicBezTo>
                  <a:pt x="2231451" y="-16600"/>
                  <a:pt x="2453551" y="34350"/>
                  <a:pt x="2659674" y="0"/>
                </a:cubicBezTo>
                <a:cubicBezTo>
                  <a:pt x="2865797" y="-34350"/>
                  <a:pt x="2929648" y="4528"/>
                  <a:pt x="3086391" y="0"/>
                </a:cubicBezTo>
                <a:cubicBezTo>
                  <a:pt x="3243134" y="-4528"/>
                  <a:pt x="3553427" y="27423"/>
                  <a:pt x="3723544" y="0"/>
                </a:cubicBezTo>
                <a:cubicBezTo>
                  <a:pt x="3893661" y="-27423"/>
                  <a:pt x="4014371" y="33498"/>
                  <a:pt x="4150261" y="0"/>
                </a:cubicBezTo>
                <a:cubicBezTo>
                  <a:pt x="4286151" y="-33498"/>
                  <a:pt x="4419747" y="9622"/>
                  <a:pt x="4682196" y="0"/>
                </a:cubicBezTo>
                <a:cubicBezTo>
                  <a:pt x="4944645" y="-9622"/>
                  <a:pt x="5042909" y="52500"/>
                  <a:pt x="5260894" y="0"/>
                </a:cubicBezTo>
                <a:cubicBezTo>
                  <a:pt x="5269667" y="142821"/>
                  <a:pt x="5216494" y="311520"/>
                  <a:pt x="5260894" y="528567"/>
                </a:cubicBezTo>
                <a:cubicBezTo>
                  <a:pt x="5305294" y="745614"/>
                  <a:pt x="5258872" y="825084"/>
                  <a:pt x="5260894" y="1057133"/>
                </a:cubicBezTo>
                <a:cubicBezTo>
                  <a:pt x="5099587" y="1111834"/>
                  <a:pt x="4930573" y="1002370"/>
                  <a:pt x="4781568" y="1057133"/>
                </a:cubicBezTo>
                <a:cubicBezTo>
                  <a:pt x="4632563" y="1111896"/>
                  <a:pt x="4261408" y="1020262"/>
                  <a:pt x="4091806" y="1057133"/>
                </a:cubicBezTo>
                <a:cubicBezTo>
                  <a:pt x="3922204" y="1094004"/>
                  <a:pt x="3728550" y="1025656"/>
                  <a:pt x="3612481" y="1057133"/>
                </a:cubicBezTo>
                <a:cubicBezTo>
                  <a:pt x="3496413" y="1088610"/>
                  <a:pt x="3270473" y="990860"/>
                  <a:pt x="3027937" y="1057133"/>
                </a:cubicBezTo>
                <a:cubicBezTo>
                  <a:pt x="2785401" y="1123406"/>
                  <a:pt x="2708003" y="1032292"/>
                  <a:pt x="2390784" y="1057133"/>
                </a:cubicBezTo>
                <a:cubicBezTo>
                  <a:pt x="2073565" y="1081974"/>
                  <a:pt x="1891003" y="992739"/>
                  <a:pt x="1753631" y="1057133"/>
                </a:cubicBezTo>
                <a:cubicBezTo>
                  <a:pt x="1616259" y="1121527"/>
                  <a:pt x="1380403" y="1039529"/>
                  <a:pt x="1169088" y="1057133"/>
                </a:cubicBezTo>
                <a:cubicBezTo>
                  <a:pt x="957773" y="1074737"/>
                  <a:pt x="705123" y="1030106"/>
                  <a:pt x="584544" y="1057133"/>
                </a:cubicBezTo>
                <a:cubicBezTo>
                  <a:pt x="463965" y="1084160"/>
                  <a:pt x="210700" y="1045948"/>
                  <a:pt x="0" y="1057133"/>
                </a:cubicBezTo>
                <a:cubicBezTo>
                  <a:pt x="-18687" y="928382"/>
                  <a:pt x="17645" y="781154"/>
                  <a:pt x="0" y="507424"/>
                </a:cubicBezTo>
                <a:cubicBezTo>
                  <a:pt x="-17645" y="233694"/>
                  <a:pt x="58683" y="199907"/>
                  <a:pt x="0" y="0"/>
                </a:cubicBezTo>
                <a:close/>
              </a:path>
              <a:path w="5260894" h="1057133" stroke="0" extrusionOk="0">
                <a:moveTo>
                  <a:pt x="0" y="0"/>
                </a:moveTo>
                <a:cubicBezTo>
                  <a:pt x="182330" y="-25928"/>
                  <a:pt x="265862" y="5668"/>
                  <a:pt x="426717" y="0"/>
                </a:cubicBezTo>
                <a:cubicBezTo>
                  <a:pt x="587572" y="-5668"/>
                  <a:pt x="816415" y="706"/>
                  <a:pt x="958652" y="0"/>
                </a:cubicBezTo>
                <a:cubicBezTo>
                  <a:pt x="1100889" y="-706"/>
                  <a:pt x="1371334" y="48268"/>
                  <a:pt x="1543196" y="0"/>
                </a:cubicBezTo>
                <a:cubicBezTo>
                  <a:pt x="1715058" y="-48268"/>
                  <a:pt x="1988490" y="16228"/>
                  <a:pt x="2127739" y="0"/>
                </a:cubicBezTo>
                <a:cubicBezTo>
                  <a:pt x="2266988" y="-16228"/>
                  <a:pt x="2501068" y="27376"/>
                  <a:pt x="2712283" y="0"/>
                </a:cubicBezTo>
                <a:cubicBezTo>
                  <a:pt x="2923498" y="-27376"/>
                  <a:pt x="3059773" y="9225"/>
                  <a:pt x="3296827" y="0"/>
                </a:cubicBezTo>
                <a:cubicBezTo>
                  <a:pt x="3533881" y="-9225"/>
                  <a:pt x="3737076" y="2114"/>
                  <a:pt x="3986589" y="0"/>
                </a:cubicBezTo>
                <a:cubicBezTo>
                  <a:pt x="4236102" y="-2114"/>
                  <a:pt x="4470443" y="26304"/>
                  <a:pt x="4676350" y="0"/>
                </a:cubicBezTo>
                <a:cubicBezTo>
                  <a:pt x="4882257" y="-26304"/>
                  <a:pt x="5142190" y="45057"/>
                  <a:pt x="5260894" y="0"/>
                </a:cubicBezTo>
                <a:cubicBezTo>
                  <a:pt x="5287910" y="172081"/>
                  <a:pt x="5254466" y="295927"/>
                  <a:pt x="5260894" y="496853"/>
                </a:cubicBezTo>
                <a:cubicBezTo>
                  <a:pt x="5267322" y="697779"/>
                  <a:pt x="5193844" y="881152"/>
                  <a:pt x="5260894" y="1057133"/>
                </a:cubicBezTo>
                <a:cubicBezTo>
                  <a:pt x="5131021" y="1063921"/>
                  <a:pt x="4997560" y="1008291"/>
                  <a:pt x="4834177" y="1057133"/>
                </a:cubicBezTo>
                <a:cubicBezTo>
                  <a:pt x="4670794" y="1105975"/>
                  <a:pt x="4500435" y="1028416"/>
                  <a:pt x="4354851" y="1057133"/>
                </a:cubicBezTo>
                <a:cubicBezTo>
                  <a:pt x="4209267" y="1085850"/>
                  <a:pt x="4075641" y="1053865"/>
                  <a:pt x="3875525" y="1057133"/>
                </a:cubicBezTo>
                <a:cubicBezTo>
                  <a:pt x="3675409" y="1060401"/>
                  <a:pt x="3421541" y="979917"/>
                  <a:pt x="3185764" y="1057133"/>
                </a:cubicBezTo>
                <a:cubicBezTo>
                  <a:pt x="2949987" y="1134349"/>
                  <a:pt x="2661042" y="987404"/>
                  <a:pt x="2496002" y="1057133"/>
                </a:cubicBezTo>
                <a:cubicBezTo>
                  <a:pt x="2330962" y="1126862"/>
                  <a:pt x="2186047" y="1012180"/>
                  <a:pt x="2069285" y="1057133"/>
                </a:cubicBezTo>
                <a:cubicBezTo>
                  <a:pt x="1952523" y="1102086"/>
                  <a:pt x="1597269" y="1015714"/>
                  <a:pt x="1432132" y="1057133"/>
                </a:cubicBezTo>
                <a:cubicBezTo>
                  <a:pt x="1266995" y="1098552"/>
                  <a:pt x="1152899" y="1015187"/>
                  <a:pt x="1005415" y="1057133"/>
                </a:cubicBezTo>
                <a:cubicBezTo>
                  <a:pt x="857931" y="1099079"/>
                  <a:pt x="249427" y="950755"/>
                  <a:pt x="0" y="1057133"/>
                </a:cubicBezTo>
                <a:cubicBezTo>
                  <a:pt x="-49308" y="946055"/>
                  <a:pt x="44530" y="760151"/>
                  <a:pt x="0" y="528567"/>
                </a:cubicBezTo>
                <a:cubicBezTo>
                  <a:pt x="-44530" y="296983"/>
                  <a:pt x="2830" y="21706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rest of these points are closes to the inferno cluster, so they will all go in that to too.</a:t>
            </a:r>
            <a:endParaRPr lang="en-PH" sz="2500" b="1" dirty="0">
              <a:solidFill>
                <a:srgbClr val="FF0000"/>
              </a:solidFill>
            </a:endParaRPr>
          </a:p>
        </p:txBody>
      </p:sp>
      <p:sp>
        <p:nvSpPr>
          <p:cNvPr id="4" name="Arrow: Down 3">
            <a:extLst>
              <a:ext uri="{FF2B5EF4-FFF2-40B4-BE49-F238E27FC236}">
                <a16:creationId xmlns:a16="http://schemas.microsoft.com/office/drawing/2014/main" id="{0BE571DC-F75D-B643-266A-0E97D88484E5}"/>
              </a:ext>
            </a:extLst>
          </p:cNvPr>
          <p:cNvSpPr/>
          <p:nvPr/>
        </p:nvSpPr>
        <p:spPr>
          <a:xfrm>
            <a:off x="7177594" y="127569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Arrow: Down 6">
            <a:extLst>
              <a:ext uri="{FF2B5EF4-FFF2-40B4-BE49-F238E27FC236}">
                <a16:creationId xmlns:a16="http://schemas.microsoft.com/office/drawing/2014/main" id="{10B4EF75-99EC-CB67-BE83-0D7979312BA3}"/>
              </a:ext>
            </a:extLst>
          </p:cNvPr>
          <p:cNvSpPr/>
          <p:nvPr/>
        </p:nvSpPr>
        <p:spPr>
          <a:xfrm>
            <a:off x="8458991"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0" name="Arrow: Down 9">
            <a:extLst>
              <a:ext uri="{FF2B5EF4-FFF2-40B4-BE49-F238E27FC236}">
                <a16:creationId xmlns:a16="http://schemas.microsoft.com/office/drawing/2014/main" id="{EB79E0CA-6420-064A-4892-A0F6ED366B14}"/>
              </a:ext>
            </a:extLst>
          </p:cNvPr>
          <p:cNvSpPr/>
          <p:nvPr/>
        </p:nvSpPr>
        <p:spPr>
          <a:xfrm>
            <a:off x="9187085"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1" name="Arrow: Down 10">
            <a:extLst>
              <a:ext uri="{FF2B5EF4-FFF2-40B4-BE49-F238E27FC236}">
                <a16:creationId xmlns:a16="http://schemas.microsoft.com/office/drawing/2014/main" id="{C7483744-206C-953A-F4E0-9ABB0F0FA86A}"/>
              </a:ext>
            </a:extLst>
          </p:cNvPr>
          <p:cNvSpPr/>
          <p:nvPr/>
        </p:nvSpPr>
        <p:spPr>
          <a:xfrm>
            <a:off x="9817152"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2" name="Arrow: Down 11">
            <a:extLst>
              <a:ext uri="{FF2B5EF4-FFF2-40B4-BE49-F238E27FC236}">
                <a16:creationId xmlns:a16="http://schemas.microsoft.com/office/drawing/2014/main" id="{E9483F3D-E9F0-A872-7CCE-5E762A6F2DAE}"/>
              </a:ext>
            </a:extLst>
          </p:cNvPr>
          <p:cNvSpPr/>
          <p:nvPr/>
        </p:nvSpPr>
        <p:spPr>
          <a:xfrm>
            <a:off x="10509762" y="127103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413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4" grpId="0" animBg="1"/>
      <p:bldP spid="7"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a:off x="5778514" y="128186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5631172" y="85927"/>
            <a:ext cx="5260894" cy="1057133"/>
          </a:xfrm>
          <a:custGeom>
            <a:avLst/>
            <a:gdLst>
              <a:gd name="connsiteX0" fmla="*/ 0 w 5260894"/>
              <a:gd name="connsiteY0" fmla="*/ 0 h 1057133"/>
              <a:gd name="connsiteX1" fmla="*/ 531935 w 5260894"/>
              <a:gd name="connsiteY1" fmla="*/ 0 h 1057133"/>
              <a:gd name="connsiteX2" fmla="*/ 1116479 w 5260894"/>
              <a:gd name="connsiteY2" fmla="*/ 0 h 1057133"/>
              <a:gd name="connsiteX3" fmla="*/ 1701022 w 5260894"/>
              <a:gd name="connsiteY3" fmla="*/ 0 h 1057133"/>
              <a:gd name="connsiteX4" fmla="*/ 2127739 w 5260894"/>
              <a:gd name="connsiteY4" fmla="*/ 0 h 1057133"/>
              <a:gd name="connsiteX5" fmla="*/ 2659674 w 5260894"/>
              <a:gd name="connsiteY5" fmla="*/ 0 h 1057133"/>
              <a:gd name="connsiteX6" fmla="*/ 3086391 w 5260894"/>
              <a:gd name="connsiteY6" fmla="*/ 0 h 1057133"/>
              <a:gd name="connsiteX7" fmla="*/ 3723544 w 5260894"/>
              <a:gd name="connsiteY7" fmla="*/ 0 h 1057133"/>
              <a:gd name="connsiteX8" fmla="*/ 4150261 w 5260894"/>
              <a:gd name="connsiteY8" fmla="*/ 0 h 1057133"/>
              <a:gd name="connsiteX9" fmla="*/ 4682196 w 5260894"/>
              <a:gd name="connsiteY9" fmla="*/ 0 h 1057133"/>
              <a:gd name="connsiteX10" fmla="*/ 5260894 w 5260894"/>
              <a:gd name="connsiteY10" fmla="*/ 0 h 1057133"/>
              <a:gd name="connsiteX11" fmla="*/ 5260894 w 5260894"/>
              <a:gd name="connsiteY11" fmla="*/ 528567 h 1057133"/>
              <a:gd name="connsiteX12" fmla="*/ 5260894 w 5260894"/>
              <a:gd name="connsiteY12" fmla="*/ 1057133 h 1057133"/>
              <a:gd name="connsiteX13" fmla="*/ 4781568 w 5260894"/>
              <a:gd name="connsiteY13" fmla="*/ 1057133 h 1057133"/>
              <a:gd name="connsiteX14" fmla="*/ 4091806 w 5260894"/>
              <a:gd name="connsiteY14" fmla="*/ 1057133 h 1057133"/>
              <a:gd name="connsiteX15" fmla="*/ 3612481 w 5260894"/>
              <a:gd name="connsiteY15" fmla="*/ 1057133 h 1057133"/>
              <a:gd name="connsiteX16" fmla="*/ 3027937 w 5260894"/>
              <a:gd name="connsiteY16" fmla="*/ 1057133 h 1057133"/>
              <a:gd name="connsiteX17" fmla="*/ 2390784 w 5260894"/>
              <a:gd name="connsiteY17" fmla="*/ 1057133 h 1057133"/>
              <a:gd name="connsiteX18" fmla="*/ 1753631 w 5260894"/>
              <a:gd name="connsiteY18" fmla="*/ 1057133 h 1057133"/>
              <a:gd name="connsiteX19" fmla="*/ 1169088 w 5260894"/>
              <a:gd name="connsiteY19" fmla="*/ 1057133 h 1057133"/>
              <a:gd name="connsiteX20" fmla="*/ 584544 w 5260894"/>
              <a:gd name="connsiteY20" fmla="*/ 1057133 h 1057133"/>
              <a:gd name="connsiteX21" fmla="*/ 0 w 5260894"/>
              <a:gd name="connsiteY21" fmla="*/ 1057133 h 1057133"/>
              <a:gd name="connsiteX22" fmla="*/ 0 w 5260894"/>
              <a:gd name="connsiteY22" fmla="*/ 507424 h 1057133"/>
              <a:gd name="connsiteX23" fmla="*/ 0 w 5260894"/>
              <a:gd name="connsiteY23" fmla="*/ 0 h 10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60894" h="1057133" fill="none" extrusionOk="0">
                <a:moveTo>
                  <a:pt x="0" y="0"/>
                </a:moveTo>
                <a:cubicBezTo>
                  <a:pt x="119163" y="-32015"/>
                  <a:pt x="419983" y="26571"/>
                  <a:pt x="531935" y="0"/>
                </a:cubicBezTo>
                <a:cubicBezTo>
                  <a:pt x="643888" y="-26571"/>
                  <a:pt x="871746" y="34978"/>
                  <a:pt x="1116479" y="0"/>
                </a:cubicBezTo>
                <a:cubicBezTo>
                  <a:pt x="1361212" y="-34978"/>
                  <a:pt x="1485000" y="63803"/>
                  <a:pt x="1701022" y="0"/>
                </a:cubicBezTo>
                <a:cubicBezTo>
                  <a:pt x="1917044" y="-63803"/>
                  <a:pt x="2024027" y="16600"/>
                  <a:pt x="2127739" y="0"/>
                </a:cubicBezTo>
                <a:cubicBezTo>
                  <a:pt x="2231451" y="-16600"/>
                  <a:pt x="2453551" y="34350"/>
                  <a:pt x="2659674" y="0"/>
                </a:cubicBezTo>
                <a:cubicBezTo>
                  <a:pt x="2865797" y="-34350"/>
                  <a:pt x="2929648" y="4528"/>
                  <a:pt x="3086391" y="0"/>
                </a:cubicBezTo>
                <a:cubicBezTo>
                  <a:pt x="3243134" y="-4528"/>
                  <a:pt x="3553427" y="27423"/>
                  <a:pt x="3723544" y="0"/>
                </a:cubicBezTo>
                <a:cubicBezTo>
                  <a:pt x="3893661" y="-27423"/>
                  <a:pt x="4014371" y="33498"/>
                  <a:pt x="4150261" y="0"/>
                </a:cubicBezTo>
                <a:cubicBezTo>
                  <a:pt x="4286151" y="-33498"/>
                  <a:pt x="4419747" y="9622"/>
                  <a:pt x="4682196" y="0"/>
                </a:cubicBezTo>
                <a:cubicBezTo>
                  <a:pt x="4944645" y="-9622"/>
                  <a:pt x="5042909" y="52500"/>
                  <a:pt x="5260894" y="0"/>
                </a:cubicBezTo>
                <a:cubicBezTo>
                  <a:pt x="5269667" y="142821"/>
                  <a:pt x="5216494" y="311520"/>
                  <a:pt x="5260894" y="528567"/>
                </a:cubicBezTo>
                <a:cubicBezTo>
                  <a:pt x="5305294" y="745614"/>
                  <a:pt x="5258872" y="825084"/>
                  <a:pt x="5260894" y="1057133"/>
                </a:cubicBezTo>
                <a:cubicBezTo>
                  <a:pt x="5099587" y="1111834"/>
                  <a:pt x="4930573" y="1002370"/>
                  <a:pt x="4781568" y="1057133"/>
                </a:cubicBezTo>
                <a:cubicBezTo>
                  <a:pt x="4632563" y="1111896"/>
                  <a:pt x="4261408" y="1020262"/>
                  <a:pt x="4091806" y="1057133"/>
                </a:cubicBezTo>
                <a:cubicBezTo>
                  <a:pt x="3922204" y="1094004"/>
                  <a:pt x="3728550" y="1025656"/>
                  <a:pt x="3612481" y="1057133"/>
                </a:cubicBezTo>
                <a:cubicBezTo>
                  <a:pt x="3496413" y="1088610"/>
                  <a:pt x="3270473" y="990860"/>
                  <a:pt x="3027937" y="1057133"/>
                </a:cubicBezTo>
                <a:cubicBezTo>
                  <a:pt x="2785401" y="1123406"/>
                  <a:pt x="2708003" y="1032292"/>
                  <a:pt x="2390784" y="1057133"/>
                </a:cubicBezTo>
                <a:cubicBezTo>
                  <a:pt x="2073565" y="1081974"/>
                  <a:pt x="1891003" y="992739"/>
                  <a:pt x="1753631" y="1057133"/>
                </a:cubicBezTo>
                <a:cubicBezTo>
                  <a:pt x="1616259" y="1121527"/>
                  <a:pt x="1380403" y="1039529"/>
                  <a:pt x="1169088" y="1057133"/>
                </a:cubicBezTo>
                <a:cubicBezTo>
                  <a:pt x="957773" y="1074737"/>
                  <a:pt x="705123" y="1030106"/>
                  <a:pt x="584544" y="1057133"/>
                </a:cubicBezTo>
                <a:cubicBezTo>
                  <a:pt x="463965" y="1084160"/>
                  <a:pt x="210700" y="1045948"/>
                  <a:pt x="0" y="1057133"/>
                </a:cubicBezTo>
                <a:cubicBezTo>
                  <a:pt x="-18687" y="928382"/>
                  <a:pt x="17645" y="781154"/>
                  <a:pt x="0" y="507424"/>
                </a:cubicBezTo>
                <a:cubicBezTo>
                  <a:pt x="-17645" y="233694"/>
                  <a:pt x="58683" y="199907"/>
                  <a:pt x="0" y="0"/>
                </a:cubicBezTo>
                <a:close/>
              </a:path>
              <a:path w="5260894" h="1057133" stroke="0" extrusionOk="0">
                <a:moveTo>
                  <a:pt x="0" y="0"/>
                </a:moveTo>
                <a:cubicBezTo>
                  <a:pt x="182330" y="-25928"/>
                  <a:pt x="265862" y="5668"/>
                  <a:pt x="426717" y="0"/>
                </a:cubicBezTo>
                <a:cubicBezTo>
                  <a:pt x="587572" y="-5668"/>
                  <a:pt x="816415" y="706"/>
                  <a:pt x="958652" y="0"/>
                </a:cubicBezTo>
                <a:cubicBezTo>
                  <a:pt x="1100889" y="-706"/>
                  <a:pt x="1371334" y="48268"/>
                  <a:pt x="1543196" y="0"/>
                </a:cubicBezTo>
                <a:cubicBezTo>
                  <a:pt x="1715058" y="-48268"/>
                  <a:pt x="1988490" y="16228"/>
                  <a:pt x="2127739" y="0"/>
                </a:cubicBezTo>
                <a:cubicBezTo>
                  <a:pt x="2266988" y="-16228"/>
                  <a:pt x="2501068" y="27376"/>
                  <a:pt x="2712283" y="0"/>
                </a:cubicBezTo>
                <a:cubicBezTo>
                  <a:pt x="2923498" y="-27376"/>
                  <a:pt x="3059773" y="9225"/>
                  <a:pt x="3296827" y="0"/>
                </a:cubicBezTo>
                <a:cubicBezTo>
                  <a:pt x="3533881" y="-9225"/>
                  <a:pt x="3737076" y="2114"/>
                  <a:pt x="3986589" y="0"/>
                </a:cubicBezTo>
                <a:cubicBezTo>
                  <a:pt x="4236102" y="-2114"/>
                  <a:pt x="4470443" y="26304"/>
                  <a:pt x="4676350" y="0"/>
                </a:cubicBezTo>
                <a:cubicBezTo>
                  <a:pt x="4882257" y="-26304"/>
                  <a:pt x="5142190" y="45057"/>
                  <a:pt x="5260894" y="0"/>
                </a:cubicBezTo>
                <a:cubicBezTo>
                  <a:pt x="5287910" y="172081"/>
                  <a:pt x="5254466" y="295927"/>
                  <a:pt x="5260894" y="496853"/>
                </a:cubicBezTo>
                <a:cubicBezTo>
                  <a:pt x="5267322" y="697779"/>
                  <a:pt x="5193844" y="881152"/>
                  <a:pt x="5260894" y="1057133"/>
                </a:cubicBezTo>
                <a:cubicBezTo>
                  <a:pt x="5131021" y="1063921"/>
                  <a:pt x="4997560" y="1008291"/>
                  <a:pt x="4834177" y="1057133"/>
                </a:cubicBezTo>
                <a:cubicBezTo>
                  <a:pt x="4670794" y="1105975"/>
                  <a:pt x="4500435" y="1028416"/>
                  <a:pt x="4354851" y="1057133"/>
                </a:cubicBezTo>
                <a:cubicBezTo>
                  <a:pt x="4209267" y="1085850"/>
                  <a:pt x="4075641" y="1053865"/>
                  <a:pt x="3875525" y="1057133"/>
                </a:cubicBezTo>
                <a:cubicBezTo>
                  <a:pt x="3675409" y="1060401"/>
                  <a:pt x="3421541" y="979917"/>
                  <a:pt x="3185764" y="1057133"/>
                </a:cubicBezTo>
                <a:cubicBezTo>
                  <a:pt x="2949987" y="1134349"/>
                  <a:pt x="2661042" y="987404"/>
                  <a:pt x="2496002" y="1057133"/>
                </a:cubicBezTo>
                <a:cubicBezTo>
                  <a:pt x="2330962" y="1126862"/>
                  <a:pt x="2186047" y="1012180"/>
                  <a:pt x="2069285" y="1057133"/>
                </a:cubicBezTo>
                <a:cubicBezTo>
                  <a:pt x="1952523" y="1102086"/>
                  <a:pt x="1597269" y="1015714"/>
                  <a:pt x="1432132" y="1057133"/>
                </a:cubicBezTo>
                <a:cubicBezTo>
                  <a:pt x="1266995" y="1098552"/>
                  <a:pt x="1152899" y="1015187"/>
                  <a:pt x="1005415" y="1057133"/>
                </a:cubicBezTo>
                <a:cubicBezTo>
                  <a:pt x="857931" y="1099079"/>
                  <a:pt x="249427" y="950755"/>
                  <a:pt x="0" y="1057133"/>
                </a:cubicBezTo>
                <a:cubicBezTo>
                  <a:pt x="-49308" y="946055"/>
                  <a:pt x="44530" y="760151"/>
                  <a:pt x="0" y="528567"/>
                </a:cubicBezTo>
                <a:cubicBezTo>
                  <a:pt x="-44530" y="296983"/>
                  <a:pt x="2830" y="21706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rest of these points are closes to the inferno cluster, so they will all go in that to too.</a:t>
            </a:r>
            <a:endParaRPr lang="en-PH" sz="2500" b="1" dirty="0">
              <a:solidFill>
                <a:srgbClr val="FF0000"/>
              </a:solidFill>
            </a:endParaRPr>
          </a:p>
        </p:txBody>
      </p:sp>
      <p:sp>
        <p:nvSpPr>
          <p:cNvPr id="4" name="Arrow: Down 3">
            <a:extLst>
              <a:ext uri="{FF2B5EF4-FFF2-40B4-BE49-F238E27FC236}">
                <a16:creationId xmlns:a16="http://schemas.microsoft.com/office/drawing/2014/main" id="{0BE571DC-F75D-B643-266A-0E97D88484E5}"/>
              </a:ext>
            </a:extLst>
          </p:cNvPr>
          <p:cNvSpPr/>
          <p:nvPr/>
        </p:nvSpPr>
        <p:spPr>
          <a:xfrm>
            <a:off x="7177594" y="127569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Arrow: Down 6">
            <a:extLst>
              <a:ext uri="{FF2B5EF4-FFF2-40B4-BE49-F238E27FC236}">
                <a16:creationId xmlns:a16="http://schemas.microsoft.com/office/drawing/2014/main" id="{10B4EF75-99EC-CB67-BE83-0D7979312BA3}"/>
              </a:ext>
            </a:extLst>
          </p:cNvPr>
          <p:cNvSpPr/>
          <p:nvPr/>
        </p:nvSpPr>
        <p:spPr>
          <a:xfrm>
            <a:off x="8458991"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0" name="Arrow: Down 9">
            <a:extLst>
              <a:ext uri="{FF2B5EF4-FFF2-40B4-BE49-F238E27FC236}">
                <a16:creationId xmlns:a16="http://schemas.microsoft.com/office/drawing/2014/main" id="{EB79E0CA-6420-064A-4892-A0F6ED366B14}"/>
              </a:ext>
            </a:extLst>
          </p:cNvPr>
          <p:cNvSpPr/>
          <p:nvPr/>
        </p:nvSpPr>
        <p:spPr>
          <a:xfrm>
            <a:off x="9187085"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1" name="Arrow: Down 10">
            <a:extLst>
              <a:ext uri="{FF2B5EF4-FFF2-40B4-BE49-F238E27FC236}">
                <a16:creationId xmlns:a16="http://schemas.microsoft.com/office/drawing/2014/main" id="{C7483744-206C-953A-F4E0-9ABB0F0FA86A}"/>
              </a:ext>
            </a:extLst>
          </p:cNvPr>
          <p:cNvSpPr/>
          <p:nvPr/>
        </p:nvSpPr>
        <p:spPr>
          <a:xfrm>
            <a:off x="9817152"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2" name="Arrow: Down 11">
            <a:extLst>
              <a:ext uri="{FF2B5EF4-FFF2-40B4-BE49-F238E27FC236}">
                <a16:creationId xmlns:a16="http://schemas.microsoft.com/office/drawing/2014/main" id="{E9483F3D-E9F0-A872-7CCE-5E762A6F2DAE}"/>
              </a:ext>
            </a:extLst>
          </p:cNvPr>
          <p:cNvSpPr/>
          <p:nvPr/>
        </p:nvSpPr>
        <p:spPr>
          <a:xfrm>
            <a:off x="10509762" y="127103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723878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3" name="Content Placeholder 2">
            <a:extLst>
              <a:ext uri="{FF2B5EF4-FFF2-40B4-BE49-F238E27FC236}">
                <a16:creationId xmlns:a16="http://schemas.microsoft.com/office/drawing/2014/main" id="{8E03F8AC-DEAA-FB14-BC51-A361603CCDA8}"/>
              </a:ext>
            </a:extLst>
          </p:cNvPr>
          <p:cNvSpPr txBox="1">
            <a:spLocks/>
          </p:cNvSpPr>
          <p:nvPr/>
        </p:nvSpPr>
        <p:spPr>
          <a:xfrm>
            <a:off x="3611143" y="604966"/>
            <a:ext cx="5823309" cy="720000"/>
          </a:xfrm>
          <a:custGeom>
            <a:avLst/>
            <a:gdLst>
              <a:gd name="connsiteX0" fmla="*/ 0 w 5823309"/>
              <a:gd name="connsiteY0" fmla="*/ 0 h 720000"/>
              <a:gd name="connsiteX1" fmla="*/ 698797 w 5823309"/>
              <a:gd name="connsiteY1" fmla="*/ 0 h 720000"/>
              <a:gd name="connsiteX2" fmla="*/ 1106429 w 5823309"/>
              <a:gd name="connsiteY2" fmla="*/ 0 h 720000"/>
              <a:gd name="connsiteX3" fmla="*/ 1630527 w 5823309"/>
              <a:gd name="connsiteY3" fmla="*/ 0 h 720000"/>
              <a:gd name="connsiteX4" fmla="*/ 2038158 w 5823309"/>
              <a:gd name="connsiteY4" fmla="*/ 0 h 720000"/>
              <a:gd name="connsiteX5" fmla="*/ 2678722 w 5823309"/>
              <a:gd name="connsiteY5" fmla="*/ 0 h 720000"/>
              <a:gd name="connsiteX6" fmla="*/ 3086354 w 5823309"/>
              <a:gd name="connsiteY6" fmla="*/ 0 h 720000"/>
              <a:gd name="connsiteX7" fmla="*/ 3610452 w 5823309"/>
              <a:gd name="connsiteY7" fmla="*/ 0 h 720000"/>
              <a:gd name="connsiteX8" fmla="*/ 4309249 w 5823309"/>
              <a:gd name="connsiteY8" fmla="*/ 0 h 720000"/>
              <a:gd name="connsiteX9" fmla="*/ 4891580 w 5823309"/>
              <a:gd name="connsiteY9" fmla="*/ 0 h 720000"/>
              <a:gd name="connsiteX10" fmla="*/ 5823309 w 5823309"/>
              <a:gd name="connsiteY10" fmla="*/ 0 h 720000"/>
              <a:gd name="connsiteX11" fmla="*/ 5823309 w 5823309"/>
              <a:gd name="connsiteY11" fmla="*/ 374400 h 720000"/>
              <a:gd name="connsiteX12" fmla="*/ 5823309 w 5823309"/>
              <a:gd name="connsiteY12" fmla="*/ 720000 h 720000"/>
              <a:gd name="connsiteX13" fmla="*/ 5415677 w 5823309"/>
              <a:gd name="connsiteY13" fmla="*/ 720000 h 720000"/>
              <a:gd name="connsiteX14" fmla="*/ 4833346 w 5823309"/>
              <a:gd name="connsiteY14" fmla="*/ 720000 h 720000"/>
              <a:gd name="connsiteX15" fmla="*/ 4192782 w 5823309"/>
              <a:gd name="connsiteY15" fmla="*/ 720000 h 720000"/>
              <a:gd name="connsiteX16" fmla="*/ 3552218 w 5823309"/>
              <a:gd name="connsiteY16" fmla="*/ 720000 h 720000"/>
              <a:gd name="connsiteX17" fmla="*/ 2969888 w 5823309"/>
              <a:gd name="connsiteY17" fmla="*/ 720000 h 720000"/>
              <a:gd name="connsiteX18" fmla="*/ 2387557 w 5823309"/>
              <a:gd name="connsiteY18" fmla="*/ 720000 h 720000"/>
              <a:gd name="connsiteX19" fmla="*/ 1805226 w 5823309"/>
              <a:gd name="connsiteY19" fmla="*/ 720000 h 720000"/>
              <a:gd name="connsiteX20" fmla="*/ 1106429 w 5823309"/>
              <a:gd name="connsiteY20" fmla="*/ 720000 h 720000"/>
              <a:gd name="connsiteX21" fmla="*/ 0 w 5823309"/>
              <a:gd name="connsiteY21" fmla="*/ 720000 h 720000"/>
              <a:gd name="connsiteX22" fmla="*/ 0 w 5823309"/>
              <a:gd name="connsiteY22" fmla="*/ 374400 h 720000"/>
              <a:gd name="connsiteX23" fmla="*/ 0 w 5823309"/>
              <a:gd name="connsiteY23"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23309" h="720000" fill="none" extrusionOk="0">
                <a:moveTo>
                  <a:pt x="0" y="0"/>
                </a:moveTo>
                <a:cubicBezTo>
                  <a:pt x="191603" y="-54955"/>
                  <a:pt x="386138" y="13482"/>
                  <a:pt x="698797" y="0"/>
                </a:cubicBezTo>
                <a:cubicBezTo>
                  <a:pt x="1011456" y="-13482"/>
                  <a:pt x="1008901" y="18828"/>
                  <a:pt x="1106429" y="0"/>
                </a:cubicBezTo>
                <a:cubicBezTo>
                  <a:pt x="1203957" y="-18828"/>
                  <a:pt x="1480999" y="7586"/>
                  <a:pt x="1630527" y="0"/>
                </a:cubicBezTo>
                <a:cubicBezTo>
                  <a:pt x="1780055" y="-7586"/>
                  <a:pt x="1897681" y="24303"/>
                  <a:pt x="2038158" y="0"/>
                </a:cubicBezTo>
                <a:cubicBezTo>
                  <a:pt x="2178635" y="-24303"/>
                  <a:pt x="2538638" y="56378"/>
                  <a:pt x="2678722" y="0"/>
                </a:cubicBezTo>
                <a:cubicBezTo>
                  <a:pt x="2818806" y="-56378"/>
                  <a:pt x="2952828" y="6734"/>
                  <a:pt x="3086354" y="0"/>
                </a:cubicBezTo>
                <a:cubicBezTo>
                  <a:pt x="3219880" y="-6734"/>
                  <a:pt x="3456956" y="40700"/>
                  <a:pt x="3610452" y="0"/>
                </a:cubicBezTo>
                <a:cubicBezTo>
                  <a:pt x="3763948" y="-40700"/>
                  <a:pt x="4058152" y="52297"/>
                  <a:pt x="4309249" y="0"/>
                </a:cubicBezTo>
                <a:cubicBezTo>
                  <a:pt x="4560346" y="-52297"/>
                  <a:pt x="4603905" y="1274"/>
                  <a:pt x="4891580" y="0"/>
                </a:cubicBezTo>
                <a:cubicBezTo>
                  <a:pt x="5179255" y="-1274"/>
                  <a:pt x="5468368" y="87105"/>
                  <a:pt x="5823309" y="0"/>
                </a:cubicBezTo>
                <a:cubicBezTo>
                  <a:pt x="5851946" y="152855"/>
                  <a:pt x="5783373" y="244686"/>
                  <a:pt x="5823309" y="374400"/>
                </a:cubicBezTo>
                <a:cubicBezTo>
                  <a:pt x="5863245" y="504114"/>
                  <a:pt x="5781838" y="648837"/>
                  <a:pt x="5823309" y="720000"/>
                </a:cubicBezTo>
                <a:cubicBezTo>
                  <a:pt x="5678071" y="760696"/>
                  <a:pt x="5574763" y="673990"/>
                  <a:pt x="5415677" y="720000"/>
                </a:cubicBezTo>
                <a:cubicBezTo>
                  <a:pt x="5256591" y="766010"/>
                  <a:pt x="4965118" y="716016"/>
                  <a:pt x="4833346" y="720000"/>
                </a:cubicBezTo>
                <a:cubicBezTo>
                  <a:pt x="4701574" y="723984"/>
                  <a:pt x="4327933" y="656517"/>
                  <a:pt x="4192782" y="720000"/>
                </a:cubicBezTo>
                <a:cubicBezTo>
                  <a:pt x="4057631" y="783483"/>
                  <a:pt x="3726758" y="713556"/>
                  <a:pt x="3552218" y="720000"/>
                </a:cubicBezTo>
                <a:cubicBezTo>
                  <a:pt x="3377678" y="726444"/>
                  <a:pt x="3242115" y="679928"/>
                  <a:pt x="2969888" y="720000"/>
                </a:cubicBezTo>
                <a:cubicBezTo>
                  <a:pt x="2697661" y="760072"/>
                  <a:pt x="2598158" y="660612"/>
                  <a:pt x="2387557" y="720000"/>
                </a:cubicBezTo>
                <a:cubicBezTo>
                  <a:pt x="2176956" y="779388"/>
                  <a:pt x="2054547" y="651650"/>
                  <a:pt x="1805226" y="720000"/>
                </a:cubicBezTo>
                <a:cubicBezTo>
                  <a:pt x="1555905" y="788350"/>
                  <a:pt x="1333116" y="717579"/>
                  <a:pt x="1106429" y="720000"/>
                </a:cubicBezTo>
                <a:cubicBezTo>
                  <a:pt x="879742" y="722421"/>
                  <a:pt x="469558" y="634004"/>
                  <a:pt x="0" y="720000"/>
                </a:cubicBezTo>
                <a:cubicBezTo>
                  <a:pt x="-11909" y="638817"/>
                  <a:pt x="38713" y="489979"/>
                  <a:pt x="0" y="374400"/>
                </a:cubicBezTo>
                <a:cubicBezTo>
                  <a:pt x="-38713" y="258821"/>
                  <a:pt x="41901" y="75548"/>
                  <a:pt x="0" y="0"/>
                </a:cubicBezTo>
                <a:close/>
              </a:path>
              <a:path w="5823309" h="720000" stroke="0" extrusionOk="0">
                <a:moveTo>
                  <a:pt x="0" y="0"/>
                </a:moveTo>
                <a:cubicBezTo>
                  <a:pt x="163856" y="-16811"/>
                  <a:pt x="285676" y="43766"/>
                  <a:pt x="407632" y="0"/>
                </a:cubicBezTo>
                <a:cubicBezTo>
                  <a:pt x="529588" y="-43766"/>
                  <a:pt x="710490" y="48608"/>
                  <a:pt x="931729" y="0"/>
                </a:cubicBezTo>
                <a:cubicBezTo>
                  <a:pt x="1152968" y="-48608"/>
                  <a:pt x="1285940" y="26521"/>
                  <a:pt x="1514060" y="0"/>
                </a:cubicBezTo>
                <a:cubicBezTo>
                  <a:pt x="1742180" y="-26521"/>
                  <a:pt x="1959180" y="47547"/>
                  <a:pt x="2096391" y="0"/>
                </a:cubicBezTo>
                <a:cubicBezTo>
                  <a:pt x="2233602" y="-47547"/>
                  <a:pt x="2504848" y="59382"/>
                  <a:pt x="2678722" y="0"/>
                </a:cubicBezTo>
                <a:cubicBezTo>
                  <a:pt x="2852596" y="-59382"/>
                  <a:pt x="3126398" y="69036"/>
                  <a:pt x="3261053" y="0"/>
                </a:cubicBezTo>
                <a:cubicBezTo>
                  <a:pt x="3395708" y="-69036"/>
                  <a:pt x="3769236" y="7935"/>
                  <a:pt x="3959850" y="0"/>
                </a:cubicBezTo>
                <a:cubicBezTo>
                  <a:pt x="4150464" y="-7935"/>
                  <a:pt x="4383956" y="83180"/>
                  <a:pt x="4658647" y="0"/>
                </a:cubicBezTo>
                <a:cubicBezTo>
                  <a:pt x="4933338" y="-83180"/>
                  <a:pt x="4982660" y="9500"/>
                  <a:pt x="5066279" y="0"/>
                </a:cubicBezTo>
                <a:cubicBezTo>
                  <a:pt x="5149898" y="-9500"/>
                  <a:pt x="5618336" y="14737"/>
                  <a:pt x="5823309" y="0"/>
                </a:cubicBezTo>
                <a:cubicBezTo>
                  <a:pt x="5860813" y="172378"/>
                  <a:pt x="5790473" y="202196"/>
                  <a:pt x="5823309" y="360000"/>
                </a:cubicBezTo>
                <a:cubicBezTo>
                  <a:pt x="5856145" y="517804"/>
                  <a:pt x="5785120" y="609171"/>
                  <a:pt x="5823309" y="720000"/>
                </a:cubicBezTo>
                <a:cubicBezTo>
                  <a:pt x="5577909" y="724931"/>
                  <a:pt x="5474369" y="703137"/>
                  <a:pt x="5299211" y="720000"/>
                </a:cubicBezTo>
                <a:cubicBezTo>
                  <a:pt x="5124053" y="736863"/>
                  <a:pt x="4961898" y="687833"/>
                  <a:pt x="4833346" y="720000"/>
                </a:cubicBezTo>
                <a:cubicBezTo>
                  <a:pt x="4704795" y="752167"/>
                  <a:pt x="4438936" y="642285"/>
                  <a:pt x="4134549" y="720000"/>
                </a:cubicBezTo>
                <a:cubicBezTo>
                  <a:pt x="3830162" y="797715"/>
                  <a:pt x="3710885" y="693311"/>
                  <a:pt x="3435752" y="720000"/>
                </a:cubicBezTo>
                <a:cubicBezTo>
                  <a:pt x="3160619" y="746689"/>
                  <a:pt x="3136132" y="686760"/>
                  <a:pt x="3028121" y="720000"/>
                </a:cubicBezTo>
                <a:cubicBezTo>
                  <a:pt x="2920110" y="753240"/>
                  <a:pt x="2573639" y="687480"/>
                  <a:pt x="2387557" y="720000"/>
                </a:cubicBezTo>
                <a:cubicBezTo>
                  <a:pt x="2201475" y="752520"/>
                  <a:pt x="2063697" y="702963"/>
                  <a:pt x="1979925" y="720000"/>
                </a:cubicBezTo>
                <a:cubicBezTo>
                  <a:pt x="1896153" y="737037"/>
                  <a:pt x="1663098" y="659482"/>
                  <a:pt x="1397594" y="720000"/>
                </a:cubicBezTo>
                <a:cubicBezTo>
                  <a:pt x="1132090" y="780518"/>
                  <a:pt x="974448" y="672085"/>
                  <a:pt x="815263" y="720000"/>
                </a:cubicBezTo>
                <a:cubicBezTo>
                  <a:pt x="656078" y="767915"/>
                  <a:pt x="275225" y="711749"/>
                  <a:pt x="0" y="720000"/>
                </a:cubicBezTo>
                <a:cubicBezTo>
                  <a:pt x="-23512" y="555024"/>
                  <a:pt x="27632" y="468190"/>
                  <a:pt x="0" y="374400"/>
                </a:cubicBezTo>
                <a:cubicBezTo>
                  <a:pt x="-27632" y="280610"/>
                  <a:pt x="33279" y="116016"/>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that we have all of the data points in each cluster, we go on to the next step.</a:t>
            </a:r>
            <a:endParaRPr lang="en-PH" sz="2500" b="1" dirty="0">
              <a:solidFill>
                <a:srgbClr val="FF0000"/>
              </a:solidFill>
            </a:endParaRPr>
          </a:p>
        </p:txBody>
      </p:sp>
      <p:pic>
        <p:nvPicPr>
          <p:cNvPr id="6" name="Graphic 5" descr="Chili Pepper with solid fill">
            <a:extLst>
              <a:ext uri="{FF2B5EF4-FFF2-40B4-BE49-F238E27FC236}">
                <a16:creationId xmlns:a16="http://schemas.microsoft.com/office/drawing/2014/main" id="{6AF5E370-BC73-C40A-DB03-CDA4F2B715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9" name="Graphic 8" descr="Chili Pepper with solid fill">
            <a:extLst>
              <a:ext uri="{FF2B5EF4-FFF2-40B4-BE49-F238E27FC236}">
                <a16:creationId xmlns:a16="http://schemas.microsoft.com/office/drawing/2014/main" id="{B8B5D495-E4CB-5457-BBE8-C1B06CDF0F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13" name="Graphic 12" descr="Chili Pepper with solid fill">
            <a:extLst>
              <a:ext uri="{FF2B5EF4-FFF2-40B4-BE49-F238E27FC236}">
                <a16:creationId xmlns:a16="http://schemas.microsoft.com/office/drawing/2014/main" id="{600B22DD-8AB2-C120-04C7-4A73A4EF98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14" name="Graphic 13" descr="Chili Pepper with solid fill">
            <a:extLst>
              <a:ext uri="{FF2B5EF4-FFF2-40B4-BE49-F238E27FC236}">
                <a16:creationId xmlns:a16="http://schemas.microsoft.com/office/drawing/2014/main" id="{02230FC8-A688-F738-D13E-D7C0C6C976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15" name="Graphic 14" descr="Chili Pepper with solid fill">
            <a:extLst>
              <a:ext uri="{FF2B5EF4-FFF2-40B4-BE49-F238E27FC236}">
                <a16:creationId xmlns:a16="http://schemas.microsoft.com/office/drawing/2014/main" id="{F53CE077-E817-34CE-7358-940D8F9D48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16" name="Graphic 15" descr="Chili Pepper with solid fill">
            <a:extLst>
              <a:ext uri="{FF2B5EF4-FFF2-40B4-BE49-F238E27FC236}">
                <a16:creationId xmlns:a16="http://schemas.microsoft.com/office/drawing/2014/main" id="{5567DE8B-505C-B507-18B3-DD8047CE6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17" name="Graphic 16" descr="Chili Pepper with solid fill">
            <a:extLst>
              <a:ext uri="{FF2B5EF4-FFF2-40B4-BE49-F238E27FC236}">
                <a16:creationId xmlns:a16="http://schemas.microsoft.com/office/drawing/2014/main" id="{CD3CF18C-2B75-E2AB-A772-7B24F43A8F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19" name="Graphic 18" descr="Chili Pepper with solid fill">
            <a:extLst>
              <a:ext uri="{FF2B5EF4-FFF2-40B4-BE49-F238E27FC236}">
                <a16:creationId xmlns:a16="http://schemas.microsoft.com/office/drawing/2014/main" id="{3910D9FB-75C3-9EA2-4BB8-CA4BD99CF0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21" name="Graphic 20" descr="Chili Pepper with solid fill">
            <a:extLst>
              <a:ext uri="{FF2B5EF4-FFF2-40B4-BE49-F238E27FC236}">
                <a16:creationId xmlns:a16="http://schemas.microsoft.com/office/drawing/2014/main" id="{E71F7C77-2B4A-BC66-10D1-19DD0DCDD5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41" name="Graphic 40" descr="Chili Pepper with solid fill">
            <a:extLst>
              <a:ext uri="{FF2B5EF4-FFF2-40B4-BE49-F238E27FC236}">
                <a16:creationId xmlns:a16="http://schemas.microsoft.com/office/drawing/2014/main" id="{BE72B0FE-4AA6-FBC2-86D8-A82B97558E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42" name="Graphic 41" descr="Chili Pepper with solid fill">
            <a:extLst>
              <a:ext uri="{FF2B5EF4-FFF2-40B4-BE49-F238E27FC236}">
                <a16:creationId xmlns:a16="http://schemas.microsoft.com/office/drawing/2014/main" id="{6BAD836D-271F-25AF-8E46-55F8F0E31A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56" y="2225279"/>
            <a:ext cx="720000" cy="720000"/>
          </a:xfrm>
          <a:prstGeom prst="rect">
            <a:avLst/>
          </a:prstGeom>
        </p:spPr>
      </p:pic>
      <p:pic>
        <p:nvPicPr>
          <p:cNvPr id="43" name="Graphic 42" descr="Chili Pepper with solid fill">
            <a:extLst>
              <a:ext uri="{FF2B5EF4-FFF2-40B4-BE49-F238E27FC236}">
                <a16:creationId xmlns:a16="http://schemas.microsoft.com/office/drawing/2014/main" id="{DA545D40-253E-7136-5CE1-7F9F944062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spTree>
    <p:extLst>
      <p:ext uri="{BB962C8B-B14F-4D97-AF65-F5344CB8AC3E}">
        <p14:creationId xmlns:p14="http://schemas.microsoft.com/office/powerpoint/2010/main" val="225494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4E64BB09-22B2-A1E2-6B7B-EFB124406AA7}"/>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5</a:t>
            </a:r>
            <a:r>
              <a:rPr lang="en-PH" sz="2500" dirty="0"/>
              <a:t>: Calculate the mean of each cluster.</a:t>
            </a:r>
          </a:p>
        </p:txBody>
      </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Arrow: Down 9">
            <a:extLst>
              <a:ext uri="{FF2B5EF4-FFF2-40B4-BE49-F238E27FC236}">
                <a16:creationId xmlns:a16="http://schemas.microsoft.com/office/drawing/2014/main" id="{09489557-9B8E-23E4-CBA1-E09CAA3BBF97}"/>
              </a:ext>
            </a:extLst>
          </p:cNvPr>
          <p:cNvSpPr/>
          <p:nvPr/>
        </p:nvSpPr>
        <p:spPr>
          <a:xfrm>
            <a:off x="1166936" y="91179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Arrow: Down 10">
            <a:extLst>
              <a:ext uri="{FF2B5EF4-FFF2-40B4-BE49-F238E27FC236}">
                <a16:creationId xmlns:a16="http://schemas.microsoft.com/office/drawing/2014/main" id="{A138FD75-5603-0F51-77A4-8AEA1D17A0BE}"/>
              </a:ext>
            </a:extLst>
          </p:cNvPr>
          <p:cNvSpPr/>
          <p:nvPr/>
        </p:nvSpPr>
        <p:spPr>
          <a:xfrm>
            <a:off x="2971289" y="9117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2" name="Arrow: Down 11">
            <a:extLst>
              <a:ext uri="{FF2B5EF4-FFF2-40B4-BE49-F238E27FC236}">
                <a16:creationId xmlns:a16="http://schemas.microsoft.com/office/drawing/2014/main" id="{AFBFB0B7-DF0A-AC46-5148-4157C29107B2}"/>
              </a:ext>
            </a:extLst>
          </p:cNvPr>
          <p:cNvSpPr/>
          <p:nvPr/>
        </p:nvSpPr>
        <p:spPr>
          <a:xfrm>
            <a:off x="7683140" y="9117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pic>
        <p:nvPicPr>
          <p:cNvPr id="13" name="Graphic 12" descr="Chili Pepper with solid fill">
            <a:extLst>
              <a:ext uri="{FF2B5EF4-FFF2-40B4-BE49-F238E27FC236}">
                <a16:creationId xmlns:a16="http://schemas.microsoft.com/office/drawing/2014/main" id="{229C0F91-67A1-9507-B504-A410C50342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14" name="Graphic 13" descr="Chili Pepper with solid fill">
            <a:extLst>
              <a:ext uri="{FF2B5EF4-FFF2-40B4-BE49-F238E27FC236}">
                <a16:creationId xmlns:a16="http://schemas.microsoft.com/office/drawing/2014/main" id="{48D64E45-9869-B542-C8B9-1FDA51A54C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15" name="Graphic 14" descr="Chili Pepper with solid fill">
            <a:extLst>
              <a:ext uri="{FF2B5EF4-FFF2-40B4-BE49-F238E27FC236}">
                <a16:creationId xmlns:a16="http://schemas.microsoft.com/office/drawing/2014/main" id="{1223B728-3F57-7E90-6DBC-FD2966F1C1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16" name="Graphic 15" descr="Chili Pepper with solid fill">
            <a:extLst>
              <a:ext uri="{FF2B5EF4-FFF2-40B4-BE49-F238E27FC236}">
                <a16:creationId xmlns:a16="http://schemas.microsoft.com/office/drawing/2014/main" id="{F3C0AE86-51D7-7635-7645-947C40DB1A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17" name="Graphic 16" descr="Chili Pepper with solid fill">
            <a:extLst>
              <a:ext uri="{FF2B5EF4-FFF2-40B4-BE49-F238E27FC236}">
                <a16:creationId xmlns:a16="http://schemas.microsoft.com/office/drawing/2014/main" id="{B44BB00C-C024-ECC9-E6B0-3751E2DAA2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19" name="Graphic 18" descr="Chili Pepper with solid fill">
            <a:extLst>
              <a:ext uri="{FF2B5EF4-FFF2-40B4-BE49-F238E27FC236}">
                <a16:creationId xmlns:a16="http://schemas.microsoft.com/office/drawing/2014/main" id="{7852F610-E7D4-D1EE-8E37-1A249EE4EB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21" name="Graphic 20" descr="Chili Pepper with solid fill">
            <a:extLst>
              <a:ext uri="{FF2B5EF4-FFF2-40B4-BE49-F238E27FC236}">
                <a16:creationId xmlns:a16="http://schemas.microsoft.com/office/drawing/2014/main" id="{694F82CE-24BD-62DD-56C0-6F0272291C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41" name="Graphic 40" descr="Chili Pepper with solid fill">
            <a:extLst>
              <a:ext uri="{FF2B5EF4-FFF2-40B4-BE49-F238E27FC236}">
                <a16:creationId xmlns:a16="http://schemas.microsoft.com/office/drawing/2014/main" id="{D909230A-2832-AE8A-3C13-17117848BB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42" name="Graphic 41" descr="Chili Pepper with solid fill">
            <a:extLst>
              <a:ext uri="{FF2B5EF4-FFF2-40B4-BE49-F238E27FC236}">
                <a16:creationId xmlns:a16="http://schemas.microsoft.com/office/drawing/2014/main" id="{B5FA6495-A138-2588-BB27-F68798E575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43" name="Graphic 42" descr="Chili Pepper with solid fill">
            <a:extLst>
              <a:ext uri="{FF2B5EF4-FFF2-40B4-BE49-F238E27FC236}">
                <a16:creationId xmlns:a16="http://schemas.microsoft.com/office/drawing/2014/main" id="{1E0B611E-4256-A269-7AC7-61062FD9F0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44" name="Graphic 43" descr="Chili Pepper with solid fill">
            <a:extLst>
              <a:ext uri="{FF2B5EF4-FFF2-40B4-BE49-F238E27FC236}">
                <a16:creationId xmlns:a16="http://schemas.microsoft.com/office/drawing/2014/main" id="{B7081BAF-CF94-4F40-6BF9-13E33F73A3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45" name="Graphic 44" descr="Chili Pepper with solid fill">
            <a:extLst>
              <a:ext uri="{FF2B5EF4-FFF2-40B4-BE49-F238E27FC236}">
                <a16:creationId xmlns:a16="http://schemas.microsoft.com/office/drawing/2014/main" id="{C12D9C53-EF18-A6C1-12ED-C5EB409B16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spTree>
    <p:extLst>
      <p:ext uri="{BB962C8B-B14F-4D97-AF65-F5344CB8AC3E}">
        <p14:creationId xmlns:p14="http://schemas.microsoft.com/office/powerpoint/2010/main" val="250201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011131" y="1572354"/>
            <a:ext cx="374458" cy="421789"/>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1920826" y="235974"/>
            <a:ext cx="374458" cy="2242059"/>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4269011" y="-2671986"/>
            <a:ext cx="374458" cy="693843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395976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011131" y="1572354"/>
            <a:ext cx="374458" cy="421789"/>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1920826" y="235974"/>
            <a:ext cx="374458" cy="2242059"/>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655634" y="-2678182"/>
            <a:ext cx="374458" cy="6938430"/>
          </a:xfrm>
          <a:prstGeom prst="rightBrace">
            <a:avLst>
              <a:gd name="adj1" fmla="val 0"/>
              <a:gd name="adj2" fmla="val 50000"/>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2" name="Arrow: Down 1">
            <a:extLst>
              <a:ext uri="{FF2B5EF4-FFF2-40B4-BE49-F238E27FC236}">
                <a16:creationId xmlns:a16="http://schemas.microsoft.com/office/drawing/2014/main" id="{2E7A4DE8-3295-B0F1-DF46-29C09CC3C2EA}"/>
              </a:ext>
            </a:extLst>
          </p:cNvPr>
          <p:cNvSpPr/>
          <p:nvPr/>
        </p:nvSpPr>
        <p:spPr>
          <a:xfrm rot="10800000">
            <a:off x="704943" y="347819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6606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428622" y="1576650"/>
            <a:ext cx="374458" cy="413197"/>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2338540" y="653687"/>
            <a:ext cx="374458" cy="1406633"/>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4686723" y="-2254274"/>
            <a:ext cx="374458" cy="6103005"/>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1520552" y="3252576"/>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5050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44A6-0930-5BA6-22ED-DA17756F3071}"/>
              </a:ext>
            </a:extLst>
          </p:cNvPr>
          <p:cNvSpPr>
            <a:spLocks noGrp="1"/>
          </p:cNvSpPr>
          <p:nvPr>
            <p:ph type="title"/>
          </p:nvPr>
        </p:nvSpPr>
        <p:spPr/>
        <p:txBody>
          <a:bodyPr/>
          <a:lstStyle/>
          <a:p>
            <a:r>
              <a:rPr lang="en-PH" sz="4400" dirty="0">
                <a:latin typeface="+mn-lt"/>
              </a:rPr>
              <a:t>K-Means clustering</a:t>
            </a:r>
            <a:endParaRPr lang="en-PH" dirty="0"/>
          </a:p>
        </p:txBody>
      </p:sp>
      <p:sp>
        <p:nvSpPr>
          <p:cNvPr id="3" name="Content Placeholder 2">
            <a:extLst>
              <a:ext uri="{FF2B5EF4-FFF2-40B4-BE49-F238E27FC236}">
                <a16:creationId xmlns:a16="http://schemas.microsoft.com/office/drawing/2014/main" id="{3DACFA7B-77E7-0130-01BC-57973591BB52}"/>
              </a:ext>
            </a:extLst>
          </p:cNvPr>
          <p:cNvSpPr>
            <a:spLocks noGrp="1"/>
          </p:cNvSpPr>
          <p:nvPr>
            <p:ph idx="1"/>
          </p:nvPr>
        </p:nvSpPr>
        <p:spPr/>
        <p:txBody>
          <a:bodyPr/>
          <a:lstStyle/>
          <a:p>
            <a:pPr algn="l"/>
            <a:r>
              <a:rPr lang="en-PH" dirty="0"/>
              <a:t>Data is grouped in terms of </a:t>
            </a:r>
            <a:r>
              <a:rPr lang="en-PH" b="1" dirty="0">
                <a:solidFill>
                  <a:srgbClr val="0070C0"/>
                </a:solidFill>
              </a:rPr>
              <a:t>characteristics</a:t>
            </a:r>
            <a:r>
              <a:rPr lang="en-PH" dirty="0"/>
              <a:t> and </a:t>
            </a:r>
            <a:r>
              <a:rPr lang="en-PH" b="1" dirty="0">
                <a:solidFill>
                  <a:srgbClr val="0070C0"/>
                </a:solidFill>
              </a:rPr>
              <a:t>similarities</a:t>
            </a:r>
            <a:r>
              <a:rPr lang="en-PH" dirty="0"/>
              <a:t>. </a:t>
            </a:r>
          </a:p>
          <a:p>
            <a:pPr algn="l"/>
            <a:endParaRPr lang="en-PH" dirty="0"/>
          </a:p>
          <a:p>
            <a:pPr algn="l"/>
            <a:r>
              <a:rPr lang="en-PH" b="1" dirty="0"/>
              <a:t>K </a:t>
            </a:r>
            <a:r>
              <a:rPr lang="en-PH" dirty="0"/>
              <a:t>is a letter that represents the </a:t>
            </a:r>
            <a:r>
              <a:rPr lang="en-PH" b="1" dirty="0"/>
              <a:t>number of clusters</a:t>
            </a:r>
            <a:r>
              <a:rPr lang="en-PH" dirty="0"/>
              <a:t>. </a:t>
            </a:r>
          </a:p>
          <a:p>
            <a:pPr algn="l"/>
            <a:endParaRPr lang="en-PH" dirty="0"/>
          </a:p>
          <a:p>
            <a:pPr algn="l"/>
            <a:r>
              <a:rPr lang="en-PH" dirty="0"/>
              <a:t>For example, if </a:t>
            </a:r>
            <a:r>
              <a:rPr lang="en-PH" b="1" dirty="0"/>
              <a:t>K=5</a:t>
            </a:r>
            <a:r>
              <a:rPr lang="en-PH" dirty="0"/>
              <a:t>, then the number of </a:t>
            </a:r>
            <a:r>
              <a:rPr lang="en-PH" b="1" dirty="0"/>
              <a:t>desired clusters is 5</a:t>
            </a:r>
            <a:r>
              <a:rPr lang="en-PH" dirty="0"/>
              <a:t>. If </a:t>
            </a:r>
            <a:r>
              <a:rPr lang="en-PH" b="1" dirty="0"/>
              <a:t>K=10</a:t>
            </a:r>
            <a:r>
              <a:rPr lang="en-PH" dirty="0"/>
              <a:t>,</a:t>
            </a:r>
            <a:r>
              <a:rPr lang="en-PH" b="1" dirty="0"/>
              <a:t> </a:t>
            </a:r>
            <a:r>
              <a:rPr lang="en-PH" dirty="0"/>
              <a:t>then the </a:t>
            </a:r>
            <a:r>
              <a:rPr lang="en-PH" b="1" dirty="0"/>
              <a:t>number of desired clusters is 10</a:t>
            </a:r>
            <a:r>
              <a:rPr lang="en-PH" dirty="0"/>
              <a:t>.</a:t>
            </a:r>
          </a:p>
          <a:p>
            <a:endParaRPr lang="en-PH" dirty="0"/>
          </a:p>
        </p:txBody>
      </p:sp>
    </p:spTree>
    <p:extLst>
      <p:ext uri="{BB962C8B-B14F-4D97-AF65-F5344CB8AC3E}">
        <p14:creationId xmlns:p14="http://schemas.microsoft.com/office/powerpoint/2010/main" val="3467312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925342" y="1079931"/>
            <a:ext cx="374458" cy="1406635"/>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2835259" y="1150405"/>
            <a:ext cx="374458" cy="413197"/>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183444" y="-1757553"/>
            <a:ext cx="374458" cy="5109564"/>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2488476" y="3320128"/>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88858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2276277" y="728997"/>
            <a:ext cx="374458" cy="2108503"/>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3195263" y="1203601"/>
            <a:ext cx="374458" cy="306805"/>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543446" y="-1397551"/>
            <a:ext cx="374458" cy="438956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3263358" y="330109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5979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3217949" y="-212674"/>
            <a:ext cx="374458" cy="3991846"/>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4127867" y="270998"/>
            <a:ext cx="374458" cy="2172011"/>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6476048" y="-464949"/>
            <a:ext cx="374458" cy="2524356"/>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4916467" y="332012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01933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26980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30352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11150" y="2003357"/>
            <a:ext cx="11518900" cy="2038185"/>
            <a:chOff x="311150" y="2003357"/>
            <a:chExt cx="11518900" cy="2038185"/>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Since the clustering did not change at all during the last iteration, we are done! </a:t>
            </a:r>
            <a:r>
              <a:rPr lang="en-PH" sz="2500" dirty="0">
                <a:sym typeface="Wingdings" panose="05000000000000000000" pitchFamily="2" charset="2"/>
              </a:rPr>
              <a:t></a:t>
            </a:r>
            <a:endParaRPr lang="en-PH" sz="2500" b="1" dirty="0">
              <a:solidFill>
                <a:srgbClr val="FF0000"/>
              </a:solidFill>
            </a:endParaRPr>
          </a:p>
        </p:txBody>
      </p:sp>
    </p:spTree>
    <p:extLst>
      <p:ext uri="{BB962C8B-B14F-4D97-AF65-F5344CB8AC3E}">
        <p14:creationId xmlns:p14="http://schemas.microsoft.com/office/powerpoint/2010/main" val="2440297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11150" y="2220234"/>
            <a:ext cx="11518900" cy="1327980"/>
            <a:chOff x="311150" y="2220234"/>
            <a:chExt cx="11518900" cy="132798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1215851" y="2419213"/>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K-means clustering is pretty terrible compared to what we did by clustering by eye.</a:t>
            </a:r>
            <a:endParaRPr lang="en-PH" sz="2500" b="1" dirty="0">
              <a:solidFill>
                <a:srgbClr val="FF0000"/>
              </a:solidFill>
            </a:endParaRPr>
          </a:p>
        </p:txBody>
      </p:sp>
      <p:grpSp>
        <p:nvGrpSpPr>
          <p:cNvPr id="3" name="Group 2">
            <a:extLst>
              <a:ext uri="{FF2B5EF4-FFF2-40B4-BE49-F238E27FC236}">
                <a16:creationId xmlns:a16="http://schemas.microsoft.com/office/drawing/2014/main" id="{E478F195-3E8C-1F28-48D0-D9A87241F5DC}"/>
              </a:ext>
            </a:extLst>
          </p:cNvPr>
          <p:cNvGrpSpPr/>
          <p:nvPr/>
        </p:nvGrpSpPr>
        <p:grpSpPr>
          <a:xfrm>
            <a:off x="250256" y="437174"/>
            <a:ext cx="11518900" cy="1327980"/>
            <a:chOff x="131499" y="297325"/>
            <a:chExt cx="11518900" cy="1327980"/>
          </a:xfrm>
        </p:grpSpPr>
        <p:pic>
          <p:nvPicPr>
            <p:cNvPr id="5" name="Graphic 4" descr="Chili Pepper with solid fill">
              <a:extLst>
                <a:ext uri="{FF2B5EF4-FFF2-40B4-BE49-F238E27FC236}">
                  <a16:creationId xmlns:a16="http://schemas.microsoft.com/office/drawing/2014/main" id="{452B77DB-BD16-B67B-C2F9-8A28547A4A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4743" y="335266"/>
              <a:ext cx="720000" cy="720000"/>
            </a:xfrm>
            <a:prstGeom prst="rect">
              <a:avLst/>
            </a:prstGeom>
          </p:spPr>
        </p:pic>
        <p:pic>
          <p:nvPicPr>
            <p:cNvPr id="6" name="Graphic 5" descr="Chili Pepper with solid fill">
              <a:extLst>
                <a:ext uri="{FF2B5EF4-FFF2-40B4-BE49-F238E27FC236}">
                  <a16:creationId xmlns:a16="http://schemas.microsoft.com/office/drawing/2014/main" id="{338DDEBA-D172-69EF-ED12-75B61C248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45294" y="320425"/>
              <a:ext cx="720000" cy="720000"/>
            </a:xfrm>
            <a:prstGeom prst="rect">
              <a:avLst/>
            </a:prstGeom>
          </p:spPr>
        </p:pic>
        <p:pic>
          <p:nvPicPr>
            <p:cNvPr id="10" name="Graphic 9" descr="Chili Pepper with solid fill">
              <a:extLst>
                <a:ext uri="{FF2B5EF4-FFF2-40B4-BE49-F238E27FC236}">
                  <a16:creationId xmlns:a16="http://schemas.microsoft.com/office/drawing/2014/main" id="{15EDE1F1-56B1-8BAA-443C-01B395C5AC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4321" y="335266"/>
              <a:ext cx="720000" cy="720000"/>
            </a:xfrm>
            <a:prstGeom prst="rect">
              <a:avLst/>
            </a:prstGeom>
          </p:spPr>
        </p:pic>
        <p:pic>
          <p:nvPicPr>
            <p:cNvPr id="11" name="Graphic 10" descr="Chili Pepper with solid fill">
              <a:extLst>
                <a:ext uri="{FF2B5EF4-FFF2-40B4-BE49-F238E27FC236}">
                  <a16:creationId xmlns:a16="http://schemas.microsoft.com/office/drawing/2014/main" id="{E282B0D8-4580-4C9D-A3B0-04AA86FE98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3972" y="320425"/>
              <a:ext cx="720000" cy="720000"/>
            </a:xfrm>
            <a:prstGeom prst="rect">
              <a:avLst/>
            </a:prstGeom>
          </p:spPr>
        </p:pic>
        <p:pic>
          <p:nvPicPr>
            <p:cNvPr id="12" name="Graphic 11" descr="Chili Pepper with solid fill">
              <a:extLst>
                <a:ext uri="{FF2B5EF4-FFF2-40B4-BE49-F238E27FC236}">
                  <a16:creationId xmlns:a16="http://schemas.microsoft.com/office/drawing/2014/main" id="{10F6480B-85A9-72BD-9EC6-4FE4A132E3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7747" y="300603"/>
              <a:ext cx="720000" cy="720000"/>
            </a:xfrm>
            <a:prstGeom prst="rect">
              <a:avLst/>
            </a:prstGeom>
          </p:spPr>
        </p:pic>
        <p:pic>
          <p:nvPicPr>
            <p:cNvPr id="16" name="Graphic 15" descr="Chili Pepper with solid fill">
              <a:extLst>
                <a:ext uri="{FF2B5EF4-FFF2-40B4-BE49-F238E27FC236}">
                  <a16:creationId xmlns:a16="http://schemas.microsoft.com/office/drawing/2014/main" id="{1E21A232-91FF-433C-BE87-AB47CC7A7C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21401" y="309170"/>
              <a:ext cx="720000" cy="720000"/>
            </a:xfrm>
            <a:prstGeom prst="rect">
              <a:avLst/>
            </a:prstGeom>
          </p:spPr>
        </p:pic>
        <p:pic>
          <p:nvPicPr>
            <p:cNvPr id="17" name="Graphic 16" descr="Chili Pepper with solid fill">
              <a:extLst>
                <a:ext uri="{FF2B5EF4-FFF2-40B4-BE49-F238E27FC236}">
                  <a16:creationId xmlns:a16="http://schemas.microsoft.com/office/drawing/2014/main" id="{E794F9AD-6F84-6218-1F3C-58E02DF474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1940" y="320425"/>
              <a:ext cx="720000" cy="720000"/>
            </a:xfrm>
            <a:prstGeom prst="rect">
              <a:avLst/>
            </a:prstGeom>
          </p:spPr>
        </p:pic>
        <p:pic>
          <p:nvPicPr>
            <p:cNvPr id="19" name="Graphic 18" descr="Chili Pepper with solid fill">
              <a:extLst>
                <a:ext uri="{FF2B5EF4-FFF2-40B4-BE49-F238E27FC236}">
                  <a16:creationId xmlns:a16="http://schemas.microsoft.com/office/drawing/2014/main" id="{56B01B63-67FA-77A8-31B0-F7B97E1847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31521" y="297325"/>
              <a:ext cx="720000" cy="720000"/>
            </a:xfrm>
            <a:prstGeom prst="rect">
              <a:avLst/>
            </a:prstGeom>
          </p:spPr>
        </p:pic>
        <p:pic>
          <p:nvPicPr>
            <p:cNvPr id="21" name="Graphic 20" descr="Chili Pepper with solid fill">
              <a:extLst>
                <a:ext uri="{FF2B5EF4-FFF2-40B4-BE49-F238E27FC236}">
                  <a16:creationId xmlns:a16="http://schemas.microsoft.com/office/drawing/2014/main" id="{39C00678-7CD8-FC7C-08C9-15CC3A9F46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79502" y="297325"/>
              <a:ext cx="720000" cy="720000"/>
            </a:xfrm>
            <a:prstGeom prst="rect">
              <a:avLst/>
            </a:prstGeom>
          </p:spPr>
        </p:pic>
        <p:pic>
          <p:nvPicPr>
            <p:cNvPr id="41" name="Graphic 40" descr="Chili Pepper with solid fill">
              <a:extLst>
                <a:ext uri="{FF2B5EF4-FFF2-40B4-BE49-F238E27FC236}">
                  <a16:creationId xmlns:a16="http://schemas.microsoft.com/office/drawing/2014/main" id="{200E55FA-7B65-BE93-50F2-2511A90F08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43260" y="320425"/>
              <a:ext cx="720000" cy="720000"/>
            </a:xfrm>
            <a:prstGeom prst="rect">
              <a:avLst/>
            </a:prstGeom>
          </p:spPr>
        </p:pic>
        <p:pic>
          <p:nvPicPr>
            <p:cNvPr id="42" name="Graphic 41" descr="Chili Pepper with solid fill">
              <a:extLst>
                <a:ext uri="{FF2B5EF4-FFF2-40B4-BE49-F238E27FC236}">
                  <a16:creationId xmlns:a16="http://schemas.microsoft.com/office/drawing/2014/main" id="{E6AD5C3A-41B0-D393-342E-0F1B018ED7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59305" y="302370"/>
              <a:ext cx="720000" cy="720000"/>
            </a:xfrm>
            <a:prstGeom prst="rect">
              <a:avLst/>
            </a:prstGeom>
          </p:spPr>
        </p:pic>
        <p:pic>
          <p:nvPicPr>
            <p:cNvPr id="43" name="Graphic 42" descr="Chili Pepper with solid fill">
              <a:extLst>
                <a:ext uri="{FF2B5EF4-FFF2-40B4-BE49-F238E27FC236}">
                  <a16:creationId xmlns:a16="http://schemas.microsoft.com/office/drawing/2014/main" id="{C6078828-7D01-949D-16BB-A92D56CEB8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3063" y="299867"/>
              <a:ext cx="720000" cy="720000"/>
            </a:xfrm>
            <a:prstGeom prst="rect">
              <a:avLst/>
            </a:prstGeom>
          </p:spPr>
        </p:pic>
        <p:grpSp>
          <p:nvGrpSpPr>
            <p:cNvPr id="44" name="Group 43">
              <a:extLst>
                <a:ext uri="{FF2B5EF4-FFF2-40B4-BE49-F238E27FC236}">
                  <a16:creationId xmlns:a16="http://schemas.microsoft.com/office/drawing/2014/main" id="{4F3FFC0C-CF0A-C638-80A2-4CF8BD93082D}"/>
                </a:ext>
              </a:extLst>
            </p:cNvPr>
            <p:cNvGrpSpPr/>
            <p:nvPr/>
          </p:nvGrpSpPr>
          <p:grpSpPr>
            <a:xfrm>
              <a:off x="131499" y="1106817"/>
              <a:ext cx="11518900" cy="518488"/>
              <a:chOff x="311150" y="3029726"/>
              <a:chExt cx="11518900" cy="518488"/>
            </a:xfrm>
          </p:grpSpPr>
          <p:cxnSp>
            <p:nvCxnSpPr>
              <p:cNvPr id="45" name="Straight Connector 44">
                <a:extLst>
                  <a:ext uri="{FF2B5EF4-FFF2-40B4-BE49-F238E27FC236}">
                    <a16:creationId xmlns:a16="http://schemas.microsoft.com/office/drawing/2014/main" id="{1F612CA2-51C8-FAEC-9CDF-2DDF477296D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195A1E2-B4EA-E913-19C8-E32414D9C50D}"/>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BBEF51A-D8C7-0C37-A35C-72E0C58588D8}"/>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1FF7FD5-06BC-D037-9E95-58A2EC06FCD4}"/>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9D60255-205F-5660-395E-C776D444CA02}"/>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0709B76-052C-921D-1F0B-56BABBC93929}"/>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C067278-3D82-7DEC-F380-65C86F373C54}"/>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8F7EE3DA-3DA9-4401-40C8-C7D2368372AC}"/>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94E23F37-F4CF-692B-3980-D4E8C1333256}"/>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85670064-E4A9-2914-54F9-78058A68521E}"/>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30C364FA-9E53-7D5C-B193-1A86C04CB143}"/>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3FE5F948-08E6-C9EA-A29C-40457C069F24}"/>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1" name="TextBox 70">
                <a:extLst>
                  <a:ext uri="{FF2B5EF4-FFF2-40B4-BE49-F238E27FC236}">
                    <a16:creationId xmlns:a16="http://schemas.microsoft.com/office/drawing/2014/main" id="{FBF465A4-CF59-161D-EAB5-DA6F927850E9}"/>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2" name="TextBox 71">
                <a:extLst>
                  <a:ext uri="{FF2B5EF4-FFF2-40B4-BE49-F238E27FC236}">
                    <a16:creationId xmlns:a16="http://schemas.microsoft.com/office/drawing/2014/main" id="{FC9FF389-B0B6-71EF-9140-214B4BB18860}"/>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3" name="TextBox 72">
                <a:extLst>
                  <a:ext uri="{FF2B5EF4-FFF2-40B4-BE49-F238E27FC236}">
                    <a16:creationId xmlns:a16="http://schemas.microsoft.com/office/drawing/2014/main" id="{E0BF62F1-C0DD-8A68-E1B2-06109AF90570}"/>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4" name="TextBox 73">
                <a:extLst>
                  <a:ext uri="{FF2B5EF4-FFF2-40B4-BE49-F238E27FC236}">
                    <a16:creationId xmlns:a16="http://schemas.microsoft.com/office/drawing/2014/main" id="{CC9BF132-B17C-5FCE-FD87-339E75FE6786}"/>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75" name="TextBox 74">
                <a:extLst>
                  <a:ext uri="{FF2B5EF4-FFF2-40B4-BE49-F238E27FC236}">
                    <a16:creationId xmlns:a16="http://schemas.microsoft.com/office/drawing/2014/main" id="{F262895C-0CC1-714A-2F63-5C969C856E40}"/>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76" name="TextBox 75">
                <a:extLst>
                  <a:ext uri="{FF2B5EF4-FFF2-40B4-BE49-F238E27FC236}">
                    <a16:creationId xmlns:a16="http://schemas.microsoft.com/office/drawing/2014/main" id="{83CA1ED7-AC0B-66F3-B0E1-29DE69CA69C2}"/>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77" name="TextBox 76">
                <a:extLst>
                  <a:ext uri="{FF2B5EF4-FFF2-40B4-BE49-F238E27FC236}">
                    <a16:creationId xmlns:a16="http://schemas.microsoft.com/office/drawing/2014/main" id="{F48058AC-0504-A2A3-631D-0F6AEC48E08C}"/>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78" name="TextBox 77">
                <a:extLst>
                  <a:ext uri="{FF2B5EF4-FFF2-40B4-BE49-F238E27FC236}">
                    <a16:creationId xmlns:a16="http://schemas.microsoft.com/office/drawing/2014/main" id="{55218441-7864-D660-3165-A0796D307A36}"/>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79" name="TextBox 78">
                <a:extLst>
                  <a:ext uri="{FF2B5EF4-FFF2-40B4-BE49-F238E27FC236}">
                    <a16:creationId xmlns:a16="http://schemas.microsoft.com/office/drawing/2014/main" id="{CD802145-3AE5-84BA-6991-AF0A3E4EA012}"/>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0" name="Straight Connector 79">
                <a:extLst>
                  <a:ext uri="{FF2B5EF4-FFF2-40B4-BE49-F238E27FC236}">
                    <a16:creationId xmlns:a16="http://schemas.microsoft.com/office/drawing/2014/main" id="{3679C02B-738E-D1FA-CF29-78DBE0750B3D}"/>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88EA0335-2526-2002-93ED-699709F2548A}"/>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2" name="Straight Connector 81">
                <a:extLst>
                  <a:ext uri="{FF2B5EF4-FFF2-40B4-BE49-F238E27FC236}">
                    <a16:creationId xmlns:a16="http://schemas.microsoft.com/office/drawing/2014/main" id="{49A676D5-2EDA-9707-EEAF-92E56B681F0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F56CC5AF-ACB5-0488-CF8C-462463B57204}"/>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56146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85185E-6 L -0.00104 0.4007 " pathEditMode="relative" rAng="0" ptsTypes="AA">
                                      <p:cBhvr>
                                        <p:cTn id="6" dur="2000" fill="hold"/>
                                        <p:tgtEl>
                                          <p:spTgt spid="2"/>
                                        </p:tgtEl>
                                        <p:attrNameLst>
                                          <p:attrName>ppt_x</p:attrName>
                                          <p:attrName>ppt_y</p:attrName>
                                        </p:attrNameLst>
                                      </p:cBhvr>
                                      <p:rCtr x="-52" y="200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87350" y="1584044"/>
            <a:ext cx="11518900" cy="1544857"/>
            <a:chOff x="311150" y="2003357"/>
            <a:chExt cx="11518900" cy="1544857"/>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55974" y="207979"/>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can assess the quality of the clustering by adding up the variation within each cluster.</a:t>
            </a:r>
            <a:endParaRPr lang="en-PH" sz="2500" b="1" dirty="0">
              <a:solidFill>
                <a:srgbClr val="FF0000"/>
              </a:solidFill>
            </a:endParaRPr>
          </a:p>
        </p:txBody>
      </p:sp>
      <p:cxnSp>
        <p:nvCxnSpPr>
          <p:cNvPr id="3" name="Straight Connector 2">
            <a:extLst>
              <a:ext uri="{FF2B5EF4-FFF2-40B4-BE49-F238E27FC236}">
                <a16:creationId xmlns:a16="http://schemas.microsoft.com/office/drawing/2014/main" id="{AAC8D0FF-364E-4009-2CF4-F48C21DBDA26}"/>
              </a:ext>
            </a:extLst>
          </p:cNvPr>
          <p:cNvCxnSpPr>
            <a:cxnSpLocks/>
          </p:cNvCxnSpPr>
          <p:nvPr/>
        </p:nvCxnSpPr>
        <p:spPr>
          <a:xfrm>
            <a:off x="1063226" y="3110262"/>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9577FA6-8E70-DE91-1DA6-7CF403F1A477}"/>
              </a:ext>
            </a:extLst>
          </p:cNvPr>
          <p:cNvCxnSpPr>
            <a:cxnSpLocks/>
            <a:endCxn id="34" idx="2"/>
          </p:cNvCxnSpPr>
          <p:nvPr/>
        </p:nvCxnSpPr>
        <p:spPr>
          <a:xfrm flipV="1">
            <a:off x="2786384" y="3123295"/>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6EEC1F05-7788-445D-103A-E02727267E12}"/>
              </a:ext>
            </a:extLst>
          </p:cNvPr>
          <p:cNvCxnSpPr>
            <a:cxnSpLocks/>
          </p:cNvCxnSpPr>
          <p:nvPr/>
        </p:nvCxnSpPr>
        <p:spPr>
          <a:xfrm>
            <a:off x="5193552" y="3123294"/>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966F17B8-481F-80D3-FFC7-9EC7186C37C0}"/>
              </a:ext>
            </a:extLst>
          </p:cNvPr>
          <p:cNvCxnSpPr>
            <a:cxnSpLocks/>
          </p:cNvCxnSpPr>
          <p:nvPr/>
        </p:nvCxnSpPr>
        <p:spPr>
          <a:xfrm>
            <a:off x="1066812" y="3110262"/>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A0696BDB-2AD9-DC53-2D88-523B9E806D2B}"/>
              </a:ext>
            </a:extLst>
          </p:cNvPr>
          <p:cNvCxnSpPr>
            <a:cxnSpLocks/>
          </p:cNvCxnSpPr>
          <p:nvPr/>
        </p:nvCxnSpPr>
        <p:spPr>
          <a:xfrm flipV="1">
            <a:off x="2786713" y="3123294"/>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AC01A0A8-5479-8AC1-42A9-4ED44AA3088B}"/>
              </a:ext>
            </a:extLst>
          </p:cNvPr>
          <p:cNvCxnSpPr>
            <a:cxnSpLocks/>
          </p:cNvCxnSpPr>
          <p:nvPr/>
        </p:nvCxnSpPr>
        <p:spPr>
          <a:xfrm>
            <a:off x="5193552" y="3123294"/>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279" name="Content Placeholder 2">
            <a:extLst>
              <a:ext uri="{FF2B5EF4-FFF2-40B4-BE49-F238E27FC236}">
                <a16:creationId xmlns:a16="http://schemas.microsoft.com/office/drawing/2014/main" id="{20643688-49F7-E93D-70E5-064063F0AAE3}"/>
              </a:ext>
            </a:extLst>
          </p:cNvPr>
          <p:cNvSpPr txBox="1">
            <a:spLocks/>
          </p:cNvSpPr>
          <p:nvPr/>
        </p:nvSpPr>
        <p:spPr>
          <a:xfrm>
            <a:off x="936150" y="3190190"/>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92D050"/>
                </a:solidFill>
              </a:rPr>
              <a:t>variation</a:t>
            </a:r>
          </a:p>
        </p:txBody>
      </p:sp>
      <p:sp>
        <p:nvSpPr>
          <p:cNvPr id="280" name="Content Placeholder 2">
            <a:extLst>
              <a:ext uri="{FF2B5EF4-FFF2-40B4-BE49-F238E27FC236}">
                <a16:creationId xmlns:a16="http://schemas.microsoft.com/office/drawing/2014/main" id="{FEB57B26-6374-2DC0-CA44-56104B64369A}"/>
              </a:ext>
            </a:extLst>
          </p:cNvPr>
          <p:cNvSpPr txBox="1">
            <a:spLocks/>
          </p:cNvSpPr>
          <p:nvPr/>
        </p:nvSpPr>
        <p:spPr>
          <a:xfrm>
            <a:off x="2705784" y="3219159"/>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FFC000"/>
                </a:solidFill>
              </a:rPr>
              <a:t>variation</a:t>
            </a:r>
          </a:p>
        </p:txBody>
      </p:sp>
      <p:sp>
        <p:nvSpPr>
          <p:cNvPr id="281" name="Content Placeholder 2">
            <a:extLst>
              <a:ext uri="{FF2B5EF4-FFF2-40B4-BE49-F238E27FC236}">
                <a16:creationId xmlns:a16="http://schemas.microsoft.com/office/drawing/2014/main" id="{42777AA9-C253-2BDD-54AA-008BF3395BA0}"/>
              </a:ext>
            </a:extLst>
          </p:cNvPr>
          <p:cNvSpPr txBox="1">
            <a:spLocks/>
          </p:cNvSpPr>
          <p:nvPr/>
        </p:nvSpPr>
        <p:spPr>
          <a:xfrm>
            <a:off x="7447757" y="3219159"/>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FF0000"/>
                </a:solidFill>
              </a:rPr>
              <a:t>variation</a:t>
            </a:r>
          </a:p>
        </p:txBody>
      </p:sp>
      <p:sp>
        <p:nvSpPr>
          <p:cNvPr id="282" name="Content Placeholder 2">
            <a:extLst>
              <a:ext uri="{FF2B5EF4-FFF2-40B4-BE49-F238E27FC236}">
                <a16:creationId xmlns:a16="http://schemas.microsoft.com/office/drawing/2014/main" id="{8A6146B0-5768-8D37-18EB-D900F5F32250}"/>
              </a:ext>
            </a:extLst>
          </p:cNvPr>
          <p:cNvSpPr txBox="1">
            <a:spLocks/>
          </p:cNvSpPr>
          <p:nvPr/>
        </p:nvSpPr>
        <p:spPr>
          <a:xfrm>
            <a:off x="4123271" y="4981284"/>
            <a:ext cx="2023529" cy="3568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Total variation</a:t>
            </a:r>
          </a:p>
        </p:txBody>
      </p:sp>
      <p:sp>
        <p:nvSpPr>
          <p:cNvPr id="284" name="Content Placeholder 2">
            <a:extLst>
              <a:ext uri="{FF2B5EF4-FFF2-40B4-BE49-F238E27FC236}">
                <a16:creationId xmlns:a16="http://schemas.microsoft.com/office/drawing/2014/main" id="{C376B528-0B49-A2F3-98B2-53894FECAABC}"/>
              </a:ext>
            </a:extLst>
          </p:cNvPr>
          <p:cNvSpPr txBox="1">
            <a:spLocks/>
          </p:cNvSpPr>
          <p:nvPr/>
        </p:nvSpPr>
        <p:spPr>
          <a:xfrm>
            <a:off x="1238250" y="5561029"/>
            <a:ext cx="9723792" cy="1159577"/>
          </a:xfrm>
          <a:custGeom>
            <a:avLst/>
            <a:gdLst>
              <a:gd name="connsiteX0" fmla="*/ 0 w 9723792"/>
              <a:gd name="connsiteY0" fmla="*/ 0 h 1159577"/>
              <a:gd name="connsiteX1" fmla="*/ 669226 w 9723792"/>
              <a:gd name="connsiteY1" fmla="*/ 0 h 1159577"/>
              <a:gd name="connsiteX2" fmla="*/ 1435689 w 9723792"/>
              <a:gd name="connsiteY2" fmla="*/ 0 h 1159577"/>
              <a:gd name="connsiteX3" fmla="*/ 1910439 w 9723792"/>
              <a:gd name="connsiteY3" fmla="*/ 0 h 1159577"/>
              <a:gd name="connsiteX4" fmla="*/ 2385189 w 9723792"/>
              <a:gd name="connsiteY4" fmla="*/ 0 h 1159577"/>
              <a:gd name="connsiteX5" fmla="*/ 2957177 w 9723792"/>
              <a:gd name="connsiteY5" fmla="*/ 0 h 1159577"/>
              <a:gd name="connsiteX6" fmla="*/ 3431927 w 9723792"/>
              <a:gd name="connsiteY6" fmla="*/ 0 h 1159577"/>
              <a:gd name="connsiteX7" fmla="*/ 3809439 w 9723792"/>
              <a:gd name="connsiteY7" fmla="*/ 0 h 1159577"/>
              <a:gd name="connsiteX8" fmla="*/ 4186950 w 9723792"/>
              <a:gd name="connsiteY8" fmla="*/ 0 h 1159577"/>
              <a:gd name="connsiteX9" fmla="*/ 4467224 w 9723792"/>
              <a:gd name="connsiteY9" fmla="*/ 0 h 1159577"/>
              <a:gd name="connsiteX10" fmla="*/ 5233688 w 9723792"/>
              <a:gd name="connsiteY10" fmla="*/ 0 h 1159577"/>
              <a:gd name="connsiteX11" fmla="*/ 6000152 w 9723792"/>
              <a:gd name="connsiteY11" fmla="*/ 0 h 1159577"/>
              <a:gd name="connsiteX12" fmla="*/ 6377664 w 9723792"/>
              <a:gd name="connsiteY12" fmla="*/ 0 h 1159577"/>
              <a:gd name="connsiteX13" fmla="*/ 6949651 w 9723792"/>
              <a:gd name="connsiteY13" fmla="*/ 0 h 1159577"/>
              <a:gd name="connsiteX14" fmla="*/ 7327163 w 9723792"/>
              <a:gd name="connsiteY14" fmla="*/ 0 h 1159577"/>
              <a:gd name="connsiteX15" fmla="*/ 8093627 w 9723792"/>
              <a:gd name="connsiteY15" fmla="*/ 0 h 1159577"/>
              <a:gd name="connsiteX16" fmla="*/ 8665615 w 9723792"/>
              <a:gd name="connsiteY16" fmla="*/ 0 h 1159577"/>
              <a:gd name="connsiteX17" fmla="*/ 9723792 w 9723792"/>
              <a:gd name="connsiteY17" fmla="*/ 0 h 1159577"/>
              <a:gd name="connsiteX18" fmla="*/ 9723792 w 9723792"/>
              <a:gd name="connsiteY18" fmla="*/ 579789 h 1159577"/>
              <a:gd name="connsiteX19" fmla="*/ 9723792 w 9723792"/>
              <a:gd name="connsiteY19" fmla="*/ 1159577 h 1159577"/>
              <a:gd name="connsiteX20" fmla="*/ 9249042 w 9723792"/>
              <a:gd name="connsiteY20" fmla="*/ 1159577 h 1159577"/>
              <a:gd name="connsiteX21" fmla="*/ 8579816 w 9723792"/>
              <a:gd name="connsiteY21" fmla="*/ 1159577 h 1159577"/>
              <a:gd name="connsiteX22" fmla="*/ 8105067 w 9723792"/>
              <a:gd name="connsiteY22" fmla="*/ 1159577 h 1159577"/>
              <a:gd name="connsiteX23" fmla="*/ 7824793 w 9723792"/>
              <a:gd name="connsiteY23" fmla="*/ 1159577 h 1159577"/>
              <a:gd name="connsiteX24" fmla="*/ 7544519 w 9723792"/>
              <a:gd name="connsiteY24" fmla="*/ 1159577 h 1159577"/>
              <a:gd name="connsiteX25" fmla="*/ 7264245 w 9723792"/>
              <a:gd name="connsiteY25" fmla="*/ 1159577 h 1159577"/>
              <a:gd name="connsiteX26" fmla="*/ 6692257 w 9723792"/>
              <a:gd name="connsiteY26" fmla="*/ 1159577 h 1159577"/>
              <a:gd name="connsiteX27" fmla="*/ 6411983 w 9723792"/>
              <a:gd name="connsiteY27" fmla="*/ 1159577 h 1159577"/>
              <a:gd name="connsiteX28" fmla="*/ 5839995 w 9723792"/>
              <a:gd name="connsiteY28" fmla="*/ 1159577 h 1159577"/>
              <a:gd name="connsiteX29" fmla="*/ 5170769 w 9723792"/>
              <a:gd name="connsiteY29" fmla="*/ 1159577 h 1159577"/>
              <a:gd name="connsiteX30" fmla="*/ 4793257 w 9723792"/>
              <a:gd name="connsiteY30" fmla="*/ 1159577 h 1159577"/>
              <a:gd name="connsiteX31" fmla="*/ 4124032 w 9723792"/>
              <a:gd name="connsiteY31" fmla="*/ 1159577 h 1159577"/>
              <a:gd name="connsiteX32" fmla="*/ 3746520 w 9723792"/>
              <a:gd name="connsiteY32" fmla="*/ 1159577 h 1159577"/>
              <a:gd name="connsiteX33" fmla="*/ 3369008 w 9723792"/>
              <a:gd name="connsiteY33" fmla="*/ 1159577 h 1159577"/>
              <a:gd name="connsiteX34" fmla="*/ 3088734 w 9723792"/>
              <a:gd name="connsiteY34" fmla="*/ 1159577 h 1159577"/>
              <a:gd name="connsiteX35" fmla="*/ 2516746 w 9723792"/>
              <a:gd name="connsiteY35" fmla="*/ 1159577 h 1159577"/>
              <a:gd name="connsiteX36" fmla="*/ 2041996 w 9723792"/>
              <a:gd name="connsiteY36" fmla="*/ 1159577 h 1159577"/>
              <a:gd name="connsiteX37" fmla="*/ 1664484 w 9723792"/>
              <a:gd name="connsiteY37" fmla="*/ 1159577 h 1159577"/>
              <a:gd name="connsiteX38" fmla="*/ 1092497 w 9723792"/>
              <a:gd name="connsiteY38" fmla="*/ 1159577 h 1159577"/>
              <a:gd name="connsiteX39" fmla="*/ 714985 w 9723792"/>
              <a:gd name="connsiteY39" fmla="*/ 1159577 h 1159577"/>
              <a:gd name="connsiteX40" fmla="*/ 0 w 9723792"/>
              <a:gd name="connsiteY40" fmla="*/ 1159577 h 1159577"/>
              <a:gd name="connsiteX41" fmla="*/ 0 w 9723792"/>
              <a:gd name="connsiteY41" fmla="*/ 614576 h 1159577"/>
              <a:gd name="connsiteX42" fmla="*/ 0 w 9723792"/>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23792" h="1159577" fill="none" extrusionOk="0">
                <a:moveTo>
                  <a:pt x="0" y="0"/>
                </a:moveTo>
                <a:cubicBezTo>
                  <a:pt x="256998" y="-14933"/>
                  <a:pt x="428117" y="15803"/>
                  <a:pt x="669226" y="0"/>
                </a:cubicBezTo>
                <a:cubicBezTo>
                  <a:pt x="910335" y="-15803"/>
                  <a:pt x="1230231" y="86936"/>
                  <a:pt x="1435689" y="0"/>
                </a:cubicBezTo>
                <a:cubicBezTo>
                  <a:pt x="1641147" y="-86936"/>
                  <a:pt x="1813409" y="32974"/>
                  <a:pt x="1910439" y="0"/>
                </a:cubicBezTo>
                <a:cubicBezTo>
                  <a:pt x="2007469" y="-32974"/>
                  <a:pt x="2216355" y="16840"/>
                  <a:pt x="2385189" y="0"/>
                </a:cubicBezTo>
                <a:cubicBezTo>
                  <a:pt x="2554023" y="-16840"/>
                  <a:pt x="2789881" y="14085"/>
                  <a:pt x="2957177" y="0"/>
                </a:cubicBezTo>
                <a:cubicBezTo>
                  <a:pt x="3124473" y="-14085"/>
                  <a:pt x="3268498" y="53896"/>
                  <a:pt x="3431927" y="0"/>
                </a:cubicBezTo>
                <a:cubicBezTo>
                  <a:pt x="3595356" y="-53896"/>
                  <a:pt x="3725109" y="30061"/>
                  <a:pt x="3809439" y="0"/>
                </a:cubicBezTo>
                <a:cubicBezTo>
                  <a:pt x="3893769" y="-30061"/>
                  <a:pt x="4015413" y="20383"/>
                  <a:pt x="4186950" y="0"/>
                </a:cubicBezTo>
                <a:cubicBezTo>
                  <a:pt x="4358487" y="-20383"/>
                  <a:pt x="4332552" y="30530"/>
                  <a:pt x="4467224" y="0"/>
                </a:cubicBezTo>
                <a:cubicBezTo>
                  <a:pt x="4601896" y="-30530"/>
                  <a:pt x="4978435" y="38374"/>
                  <a:pt x="5233688" y="0"/>
                </a:cubicBezTo>
                <a:cubicBezTo>
                  <a:pt x="5488941" y="-38374"/>
                  <a:pt x="5737087" y="55222"/>
                  <a:pt x="6000152" y="0"/>
                </a:cubicBezTo>
                <a:cubicBezTo>
                  <a:pt x="6263217" y="-55222"/>
                  <a:pt x="6230651" y="36079"/>
                  <a:pt x="6377664" y="0"/>
                </a:cubicBezTo>
                <a:cubicBezTo>
                  <a:pt x="6524677" y="-36079"/>
                  <a:pt x="6723292" y="8035"/>
                  <a:pt x="6949651" y="0"/>
                </a:cubicBezTo>
                <a:cubicBezTo>
                  <a:pt x="7176010" y="-8035"/>
                  <a:pt x="7221548" y="38788"/>
                  <a:pt x="7327163" y="0"/>
                </a:cubicBezTo>
                <a:cubicBezTo>
                  <a:pt x="7432778" y="-38788"/>
                  <a:pt x="7922594" y="25677"/>
                  <a:pt x="8093627" y="0"/>
                </a:cubicBezTo>
                <a:cubicBezTo>
                  <a:pt x="8264660" y="-25677"/>
                  <a:pt x="8521964" y="64089"/>
                  <a:pt x="8665615" y="0"/>
                </a:cubicBezTo>
                <a:cubicBezTo>
                  <a:pt x="8809266" y="-64089"/>
                  <a:pt x="9378881" y="947"/>
                  <a:pt x="9723792" y="0"/>
                </a:cubicBezTo>
                <a:cubicBezTo>
                  <a:pt x="9731842" y="257957"/>
                  <a:pt x="9693129" y="309105"/>
                  <a:pt x="9723792" y="579789"/>
                </a:cubicBezTo>
                <a:cubicBezTo>
                  <a:pt x="9754455" y="850473"/>
                  <a:pt x="9692716" y="913241"/>
                  <a:pt x="9723792" y="1159577"/>
                </a:cubicBezTo>
                <a:cubicBezTo>
                  <a:pt x="9509609" y="1165465"/>
                  <a:pt x="9445503" y="1157054"/>
                  <a:pt x="9249042" y="1159577"/>
                </a:cubicBezTo>
                <a:cubicBezTo>
                  <a:pt x="9052581" y="1162100"/>
                  <a:pt x="8809522" y="1084805"/>
                  <a:pt x="8579816" y="1159577"/>
                </a:cubicBezTo>
                <a:cubicBezTo>
                  <a:pt x="8350110" y="1234349"/>
                  <a:pt x="8256164" y="1159310"/>
                  <a:pt x="8105067" y="1159577"/>
                </a:cubicBezTo>
                <a:cubicBezTo>
                  <a:pt x="7953970" y="1159844"/>
                  <a:pt x="7919916" y="1145470"/>
                  <a:pt x="7824793" y="1159577"/>
                </a:cubicBezTo>
                <a:cubicBezTo>
                  <a:pt x="7729670" y="1173684"/>
                  <a:pt x="7643451" y="1144361"/>
                  <a:pt x="7544519" y="1159577"/>
                </a:cubicBezTo>
                <a:cubicBezTo>
                  <a:pt x="7445587" y="1174793"/>
                  <a:pt x="7351733" y="1131844"/>
                  <a:pt x="7264245" y="1159577"/>
                </a:cubicBezTo>
                <a:cubicBezTo>
                  <a:pt x="7176757" y="1187310"/>
                  <a:pt x="6903553" y="1092717"/>
                  <a:pt x="6692257" y="1159577"/>
                </a:cubicBezTo>
                <a:cubicBezTo>
                  <a:pt x="6480961" y="1226437"/>
                  <a:pt x="6509759" y="1146587"/>
                  <a:pt x="6411983" y="1159577"/>
                </a:cubicBezTo>
                <a:cubicBezTo>
                  <a:pt x="6314207" y="1172567"/>
                  <a:pt x="5981230" y="1146150"/>
                  <a:pt x="5839995" y="1159577"/>
                </a:cubicBezTo>
                <a:cubicBezTo>
                  <a:pt x="5698760" y="1173004"/>
                  <a:pt x="5350617" y="1092051"/>
                  <a:pt x="5170769" y="1159577"/>
                </a:cubicBezTo>
                <a:cubicBezTo>
                  <a:pt x="4990921" y="1227103"/>
                  <a:pt x="4940092" y="1115282"/>
                  <a:pt x="4793257" y="1159577"/>
                </a:cubicBezTo>
                <a:cubicBezTo>
                  <a:pt x="4646422" y="1203872"/>
                  <a:pt x="4432578" y="1099462"/>
                  <a:pt x="4124032" y="1159577"/>
                </a:cubicBezTo>
                <a:cubicBezTo>
                  <a:pt x="3815486" y="1219692"/>
                  <a:pt x="3839268" y="1126524"/>
                  <a:pt x="3746520" y="1159577"/>
                </a:cubicBezTo>
                <a:cubicBezTo>
                  <a:pt x="3653772" y="1192630"/>
                  <a:pt x="3475334" y="1150009"/>
                  <a:pt x="3369008" y="1159577"/>
                </a:cubicBezTo>
                <a:cubicBezTo>
                  <a:pt x="3262682" y="1169145"/>
                  <a:pt x="3150735" y="1146330"/>
                  <a:pt x="3088734" y="1159577"/>
                </a:cubicBezTo>
                <a:cubicBezTo>
                  <a:pt x="3026733" y="1172824"/>
                  <a:pt x="2727678" y="1121594"/>
                  <a:pt x="2516746" y="1159577"/>
                </a:cubicBezTo>
                <a:cubicBezTo>
                  <a:pt x="2305814" y="1197560"/>
                  <a:pt x="2250115" y="1147882"/>
                  <a:pt x="2041996" y="1159577"/>
                </a:cubicBezTo>
                <a:cubicBezTo>
                  <a:pt x="1833877" y="1171272"/>
                  <a:pt x="1793583" y="1133869"/>
                  <a:pt x="1664484" y="1159577"/>
                </a:cubicBezTo>
                <a:cubicBezTo>
                  <a:pt x="1535385" y="1185285"/>
                  <a:pt x="1311306" y="1155362"/>
                  <a:pt x="1092497" y="1159577"/>
                </a:cubicBezTo>
                <a:cubicBezTo>
                  <a:pt x="873688" y="1163792"/>
                  <a:pt x="794411" y="1148091"/>
                  <a:pt x="714985" y="1159577"/>
                </a:cubicBezTo>
                <a:cubicBezTo>
                  <a:pt x="635559" y="1171063"/>
                  <a:pt x="278551" y="1144582"/>
                  <a:pt x="0" y="1159577"/>
                </a:cubicBezTo>
                <a:cubicBezTo>
                  <a:pt x="-51442" y="911621"/>
                  <a:pt x="45" y="788034"/>
                  <a:pt x="0" y="614576"/>
                </a:cubicBezTo>
                <a:cubicBezTo>
                  <a:pt x="-45" y="441118"/>
                  <a:pt x="61372" y="133012"/>
                  <a:pt x="0" y="0"/>
                </a:cubicBezTo>
                <a:close/>
              </a:path>
              <a:path w="9723792" h="1159577" stroke="0" extrusionOk="0">
                <a:moveTo>
                  <a:pt x="0" y="0"/>
                </a:moveTo>
                <a:cubicBezTo>
                  <a:pt x="130432" y="-13590"/>
                  <a:pt x="210334" y="23140"/>
                  <a:pt x="280274" y="0"/>
                </a:cubicBezTo>
                <a:cubicBezTo>
                  <a:pt x="350214" y="-23140"/>
                  <a:pt x="537461" y="43896"/>
                  <a:pt x="755024" y="0"/>
                </a:cubicBezTo>
                <a:cubicBezTo>
                  <a:pt x="972587" y="-43896"/>
                  <a:pt x="1048487" y="33640"/>
                  <a:pt x="1327012" y="0"/>
                </a:cubicBezTo>
                <a:cubicBezTo>
                  <a:pt x="1605537" y="-33640"/>
                  <a:pt x="1686559" y="48251"/>
                  <a:pt x="1898999" y="0"/>
                </a:cubicBezTo>
                <a:cubicBezTo>
                  <a:pt x="2111439" y="-48251"/>
                  <a:pt x="2333978" y="59407"/>
                  <a:pt x="2470987" y="0"/>
                </a:cubicBezTo>
                <a:cubicBezTo>
                  <a:pt x="2607996" y="-59407"/>
                  <a:pt x="2928576" y="1221"/>
                  <a:pt x="3042975" y="0"/>
                </a:cubicBezTo>
                <a:cubicBezTo>
                  <a:pt x="3157374" y="-1221"/>
                  <a:pt x="3542702" y="19361"/>
                  <a:pt x="3809439" y="0"/>
                </a:cubicBezTo>
                <a:cubicBezTo>
                  <a:pt x="4076176" y="-19361"/>
                  <a:pt x="4307107" y="66176"/>
                  <a:pt x="4575902" y="0"/>
                </a:cubicBezTo>
                <a:cubicBezTo>
                  <a:pt x="4844697" y="-66176"/>
                  <a:pt x="4758050" y="10148"/>
                  <a:pt x="4856176" y="0"/>
                </a:cubicBezTo>
                <a:cubicBezTo>
                  <a:pt x="4954302" y="-10148"/>
                  <a:pt x="5010165" y="17119"/>
                  <a:pt x="5136450" y="0"/>
                </a:cubicBezTo>
                <a:cubicBezTo>
                  <a:pt x="5262735" y="-17119"/>
                  <a:pt x="5562403" y="40762"/>
                  <a:pt x="5708438" y="0"/>
                </a:cubicBezTo>
                <a:cubicBezTo>
                  <a:pt x="5854473" y="-40762"/>
                  <a:pt x="5891369" y="5703"/>
                  <a:pt x="5988712" y="0"/>
                </a:cubicBezTo>
                <a:cubicBezTo>
                  <a:pt x="6086055" y="-5703"/>
                  <a:pt x="6363065" y="60257"/>
                  <a:pt x="6560700" y="0"/>
                </a:cubicBezTo>
                <a:cubicBezTo>
                  <a:pt x="6758335" y="-60257"/>
                  <a:pt x="6784097" y="7837"/>
                  <a:pt x="6840974" y="0"/>
                </a:cubicBezTo>
                <a:cubicBezTo>
                  <a:pt x="6897851" y="-7837"/>
                  <a:pt x="7061632" y="17928"/>
                  <a:pt x="7218486" y="0"/>
                </a:cubicBezTo>
                <a:cubicBezTo>
                  <a:pt x="7375340" y="-17928"/>
                  <a:pt x="7504036" y="28972"/>
                  <a:pt x="7693235" y="0"/>
                </a:cubicBezTo>
                <a:cubicBezTo>
                  <a:pt x="7882434" y="-28972"/>
                  <a:pt x="8121560" y="36614"/>
                  <a:pt x="8265223" y="0"/>
                </a:cubicBezTo>
                <a:cubicBezTo>
                  <a:pt x="8408886" y="-36614"/>
                  <a:pt x="8578200" y="54387"/>
                  <a:pt x="8739973" y="0"/>
                </a:cubicBezTo>
                <a:cubicBezTo>
                  <a:pt x="8901746" y="-54387"/>
                  <a:pt x="9476130" y="115604"/>
                  <a:pt x="9723792" y="0"/>
                </a:cubicBezTo>
                <a:cubicBezTo>
                  <a:pt x="9728042" y="188518"/>
                  <a:pt x="9709722" y="435333"/>
                  <a:pt x="9723792" y="545001"/>
                </a:cubicBezTo>
                <a:cubicBezTo>
                  <a:pt x="9737862" y="654669"/>
                  <a:pt x="9715963" y="1009801"/>
                  <a:pt x="9723792" y="1159577"/>
                </a:cubicBezTo>
                <a:cubicBezTo>
                  <a:pt x="9537319" y="1227642"/>
                  <a:pt x="9326584" y="1108631"/>
                  <a:pt x="9054566" y="1159577"/>
                </a:cubicBezTo>
                <a:cubicBezTo>
                  <a:pt x="8782548" y="1210523"/>
                  <a:pt x="8774333" y="1124436"/>
                  <a:pt x="8677054" y="1159577"/>
                </a:cubicBezTo>
                <a:cubicBezTo>
                  <a:pt x="8579775" y="1194718"/>
                  <a:pt x="8220651" y="1079164"/>
                  <a:pt x="7910591" y="1159577"/>
                </a:cubicBezTo>
                <a:cubicBezTo>
                  <a:pt x="7600531" y="1239990"/>
                  <a:pt x="7626517" y="1151553"/>
                  <a:pt x="7533079" y="1159577"/>
                </a:cubicBezTo>
                <a:cubicBezTo>
                  <a:pt x="7439641" y="1167601"/>
                  <a:pt x="7103923" y="1141166"/>
                  <a:pt x="6863853" y="1159577"/>
                </a:cubicBezTo>
                <a:cubicBezTo>
                  <a:pt x="6623783" y="1177988"/>
                  <a:pt x="6527008" y="1148959"/>
                  <a:pt x="6389103" y="1159577"/>
                </a:cubicBezTo>
                <a:cubicBezTo>
                  <a:pt x="6251198" y="1170195"/>
                  <a:pt x="6117084" y="1153304"/>
                  <a:pt x="6011591" y="1159577"/>
                </a:cubicBezTo>
                <a:cubicBezTo>
                  <a:pt x="5906098" y="1165850"/>
                  <a:pt x="5737104" y="1142222"/>
                  <a:pt x="5536842" y="1159577"/>
                </a:cubicBezTo>
                <a:cubicBezTo>
                  <a:pt x="5336580" y="1176932"/>
                  <a:pt x="5277517" y="1131226"/>
                  <a:pt x="5159330" y="1159577"/>
                </a:cubicBezTo>
                <a:cubicBezTo>
                  <a:pt x="5041143" y="1187928"/>
                  <a:pt x="4740073" y="1141586"/>
                  <a:pt x="4490104" y="1159577"/>
                </a:cubicBezTo>
                <a:cubicBezTo>
                  <a:pt x="4240135" y="1177568"/>
                  <a:pt x="3997161" y="1068847"/>
                  <a:pt x="3723640" y="1159577"/>
                </a:cubicBezTo>
                <a:cubicBezTo>
                  <a:pt x="3450119" y="1250307"/>
                  <a:pt x="3361082" y="1114714"/>
                  <a:pt x="3248891" y="1159577"/>
                </a:cubicBezTo>
                <a:cubicBezTo>
                  <a:pt x="3136700" y="1204440"/>
                  <a:pt x="2659670" y="1094378"/>
                  <a:pt x="2482427" y="1159577"/>
                </a:cubicBezTo>
                <a:cubicBezTo>
                  <a:pt x="2305184" y="1224776"/>
                  <a:pt x="2203847" y="1125513"/>
                  <a:pt x="2007677" y="1159577"/>
                </a:cubicBezTo>
                <a:cubicBezTo>
                  <a:pt x="1811507" y="1193641"/>
                  <a:pt x="1597581" y="1153534"/>
                  <a:pt x="1435689" y="1159577"/>
                </a:cubicBezTo>
                <a:cubicBezTo>
                  <a:pt x="1273797" y="1165620"/>
                  <a:pt x="1246147" y="1143702"/>
                  <a:pt x="1058177" y="1159577"/>
                </a:cubicBezTo>
                <a:cubicBezTo>
                  <a:pt x="870207" y="1175452"/>
                  <a:pt x="309670" y="1109041"/>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Since K-means cannot “see” the best clustering, its only option is to keep track of these clusters and their total variance and do the whole thing over again with different starting points.</a:t>
            </a:r>
            <a:endParaRPr lang="en-PH" sz="2500" b="1" dirty="0">
              <a:solidFill>
                <a:srgbClr val="FF0000"/>
              </a:solidFill>
            </a:endParaRPr>
          </a:p>
        </p:txBody>
      </p:sp>
    </p:spTree>
    <p:extLst>
      <p:ext uri="{BB962C8B-B14F-4D97-AF65-F5344CB8AC3E}">
        <p14:creationId xmlns:p14="http://schemas.microsoft.com/office/powerpoint/2010/main" val="328576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randombar(horizontal)">
                                      <p:cBhvr>
                                        <p:cTn id="10" dur="500"/>
                                        <p:tgtEl>
                                          <p:spTgt spid="153"/>
                                        </p:tgtEl>
                                      </p:cBhvr>
                                    </p:animEffect>
                                  </p:childTnLst>
                                </p:cTn>
                              </p:par>
                              <p:par>
                                <p:cTn id="11" presetID="14" presetClass="entr" presetSubtype="1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randombar(horizontal)">
                                      <p:cBhvr>
                                        <p:cTn id="13" dur="500"/>
                                        <p:tgtEl>
                                          <p:spTgt spid="154"/>
                                        </p:tgtEl>
                                      </p:cBhvr>
                                    </p:animEffect>
                                  </p:childTnLst>
                                </p:cTn>
                              </p:par>
                              <p:par>
                                <p:cTn id="14" presetID="14" presetClass="entr" presetSubtype="10" fill="hold"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randombar(horizontal)">
                                      <p:cBhvr>
                                        <p:cTn id="16" dur="500"/>
                                        <p:tgtEl>
                                          <p:spTgt spid="152"/>
                                        </p:tgtEl>
                                      </p:cBhvr>
                                    </p:animEffect>
                                  </p:childTnLst>
                                </p:cTn>
                              </p:par>
                              <p:par>
                                <p:cTn id="17" presetID="14" presetClass="entr" presetSubtype="10"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randombar(horizontal)">
                                      <p:cBhvr>
                                        <p:cTn id="19" dur="500"/>
                                        <p:tgtEl>
                                          <p:spTgt spid="97"/>
                                        </p:tgtEl>
                                      </p:cBhvr>
                                    </p:animEffect>
                                  </p:childTnLst>
                                </p:cTn>
                              </p:par>
                              <p:par>
                                <p:cTn id="20" presetID="14" presetClass="entr" presetSubtype="10" fill="hold" nodeType="with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randombar(horizontal)">
                                      <p:cBhvr>
                                        <p:cTn id="22" dur="500"/>
                                        <p:tgtEl>
                                          <p:spTgt spid="1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9"/>
                                        </p:tgtEl>
                                        <p:attrNameLst>
                                          <p:attrName>style.visibility</p:attrName>
                                        </p:attrNameLst>
                                      </p:cBhvr>
                                      <p:to>
                                        <p:strVal val="visible"/>
                                      </p:to>
                                    </p:set>
                                    <p:animEffect transition="in" filter="fade">
                                      <p:cBhvr>
                                        <p:cTn id="27" dur="500"/>
                                        <p:tgtEl>
                                          <p:spTgt spid="27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0"/>
                                        </p:tgtEl>
                                        <p:attrNameLst>
                                          <p:attrName>style.visibility</p:attrName>
                                        </p:attrNameLst>
                                      </p:cBhvr>
                                      <p:to>
                                        <p:strVal val="visible"/>
                                      </p:to>
                                    </p:set>
                                    <p:animEffect transition="in" filter="fade">
                                      <p:cBhvr>
                                        <p:cTn id="30" dur="500"/>
                                        <p:tgtEl>
                                          <p:spTgt spid="28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1"/>
                                        </p:tgtEl>
                                        <p:attrNameLst>
                                          <p:attrName>style.visibility</p:attrName>
                                        </p:attrNameLst>
                                      </p:cBhvr>
                                      <p:to>
                                        <p:strVal val="visible"/>
                                      </p:to>
                                    </p:set>
                                    <p:animEffect transition="in" filter="fade">
                                      <p:cBhvr>
                                        <p:cTn id="33" dur="500"/>
                                        <p:tgtEl>
                                          <p:spTgt spid="28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4.79167E-6 -2.22222E-6 L 0.07357 0.24537 " pathEditMode="relative" rAng="0" ptsTypes="AA">
                                      <p:cBhvr>
                                        <p:cTn id="37" dur="2000" fill="hold"/>
                                        <p:tgtEl>
                                          <p:spTgt spid="152"/>
                                        </p:tgtEl>
                                        <p:attrNameLst>
                                          <p:attrName>ppt_x</p:attrName>
                                          <p:attrName>ppt_y</p:attrName>
                                        </p:attrNameLst>
                                      </p:cBhvr>
                                      <p:rCtr x="3672" y="12269"/>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1.875E-6 -4.07407E-6 L 0.00208 0.24352 " pathEditMode="relative" rAng="0" ptsTypes="AA">
                                      <p:cBhvr>
                                        <p:cTn id="41" dur="2000" fill="hold"/>
                                        <p:tgtEl>
                                          <p:spTgt spid="153"/>
                                        </p:tgtEl>
                                        <p:attrNameLst>
                                          <p:attrName>ppt_x</p:attrName>
                                          <p:attrName>ppt_y</p:attrName>
                                        </p:attrNameLst>
                                      </p:cBhvr>
                                      <p:rCtr x="104" y="12176"/>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4.79167E-6 -4.07407E-6 L -0.11627 0.24352 " pathEditMode="relative" rAng="0" ptsTypes="AA">
                                      <p:cBhvr>
                                        <p:cTn id="45" dur="2000" fill="hold"/>
                                        <p:tgtEl>
                                          <p:spTgt spid="154"/>
                                        </p:tgtEl>
                                        <p:attrNameLst>
                                          <p:attrName>ppt_x</p:attrName>
                                          <p:attrName>ppt_y</p:attrName>
                                        </p:attrNameLst>
                                      </p:cBhvr>
                                      <p:rCtr x="-5820" y="12176"/>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2"/>
                                        </p:tgtEl>
                                        <p:attrNameLst>
                                          <p:attrName>style.visibility</p:attrName>
                                        </p:attrNameLst>
                                      </p:cBhvr>
                                      <p:to>
                                        <p:strVal val="visible"/>
                                      </p:to>
                                    </p:set>
                                    <p:animEffect transition="in" filter="fade">
                                      <p:cBhvr>
                                        <p:cTn id="50" dur="500"/>
                                        <p:tgtEl>
                                          <p:spTgt spid="28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4"/>
                                        </p:tgtEl>
                                        <p:attrNameLst>
                                          <p:attrName>style.visibility</p:attrName>
                                        </p:attrNameLst>
                                      </p:cBhvr>
                                      <p:to>
                                        <p:strVal val="visible"/>
                                      </p:to>
                                    </p:set>
                                    <p:animEffect transition="in" filter="fade">
                                      <p:cBhvr>
                                        <p:cTn id="55"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P spid="280" grpId="0"/>
      <p:bldP spid="281" grpId="0"/>
      <p:bldP spid="282" grpId="0"/>
      <p:bldP spid="284"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18306" y="4952102"/>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To summarize…</a:t>
            </a:r>
          </a:p>
        </p:txBody>
      </p:sp>
    </p:spTree>
    <p:extLst>
      <p:ext uri="{BB962C8B-B14F-4D97-AF65-F5344CB8AC3E}">
        <p14:creationId xmlns:p14="http://schemas.microsoft.com/office/powerpoint/2010/main" val="1083005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18306" y="4952102"/>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K-means clustering picks 3 initial clusters</a:t>
            </a:r>
          </a:p>
        </p:txBody>
      </p:sp>
    </p:spTree>
    <p:extLst>
      <p:ext uri="{BB962C8B-B14F-4D97-AF65-F5344CB8AC3E}">
        <p14:creationId xmlns:p14="http://schemas.microsoft.com/office/powerpoint/2010/main" val="72903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Imagine you had some data about </a:t>
            </a:r>
            <a:r>
              <a:rPr lang="en-PH" b="1" dirty="0"/>
              <a:t>peppers</a:t>
            </a:r>
            <a:r>
              <a:rPr lang="en-PH" dirty="0"/>
              <a:t> and their </a:t>
            </a:r>
            <a:r>
              <a:rPr lang="en-PH" b="1" dirty="0" err="1"/>
              <a:t>scoville</a:t>
            </a:r>
            <a:r>
              <a:rPr lang="en-PH" b="1" dirty="0"/>
              <a:t> level </a:t>
            </a:r>
            <a:r>
              <a:rPr lang="en-PH" dirty="0"/>
              <a:t>that you could plot on a line, and you knew you need to put it into three clusters. </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44001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nodeType="with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par>
                                <p:cTn id="21" presetID="10"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25306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453137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388800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290659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207463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4044278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2832466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347310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cxnSp>
        <p:nvCxnSpPr>
          <p:cNvPr id="2" name="Straight Connector 1">
            <a:extLst>
              <a:ext uri="{FF2B5EF4-FFF2-40B4-BE49-F238E27FC236}">
                <a16:creationId xmlns:a16="http://schemas.microsoft.com/office/drawing/2014/main" id="{21857B30-5B84-6BC5-998E-EDDE9726AD76}"/>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5E1B813-A631-9A84-D604-7D8EC0D3B796}"/>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4AF9371-E262-F5CB-7B9D-75E53D1051FB}"/>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147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14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In this case, our data makes </a:t>
            </a:r>
            <a:r>
              <a:rPr lang="en-PH" b="1" dirty="0"/>
              <a:t>three relatively obvious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Rectangle 1">
            <a:extLst>
              <a:ext uri="{FF2B5EF4-FFF2-40B4-BE49-F238E27FC236}">
                <a16:creationId xmlns:a16="http://schemas.microsoft.com/office/drawing/2014/main" id="{995E0748-BF0B-C7DC-010D-6731E8B0AA46}"/>
              </a:ext>
            </a:extLst>
          </p:cNvPr>
          <p:cNvSpPr/>
          <p:nvPr/>
        </p:nvSpPr>
        <p:spPr>
          <a:xfrm>
            <a:off x="625376" y="2120436"/>
            <a:ext cx="3235421"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3" name="Rectangle 2">
            <a:extLst>
              <a:ext uri="{FF2B5EF4-FFF2-40B4-BE49-F238E27FC236}">
                <a16:creationId xmlns:a16="http://schemas.microsoft.com/office/drawing/2014/main" id="{78403BE3-1D30-A600-18CF-9B0CFCAF0308}"/>
              </a:ext>
            </a:extLst>
          </p:cNvPr>
          <p:cNvSpPr/>
          <p:nvPr/>
        </p:nvSpPr>
        <p:spPr>
          <a:xfrm>
            <a:off x="4911172" y="2135653"/>
            <a:ext cx="2731130"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4" name="Rectangle 3">
            <a:extLst>
              <a:ext uri="{FF2B5EF4-FFF2-40B4-BE49-F238E27FC236}">
                <a16:creationId xmlns:a16="http://schemas.microsoft.com/office/drawing/2014/main" id="{DC29DCD5-9038-610F-D7DE-0494B605B016}"/>
              </a:ext>
            </a:extLst>
          </p:cNvPr>
          <p:cNvSpPr/>
          <p:nvPr/>
        </p:nvSpPr>
        <p:spPr>
          <a:xfrm>
            <a:off x="8287278" y="2149071"/>
            <a:ext cx="2785195"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221860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 grpId="0" animBg="1"/>
      <p:bldP spid="3"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384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7859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862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7682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657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253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0716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442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558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22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put a different color for each cluster.</a:t>
            </a:r>
            <a:endParaRPr lang="en-PH" b="1" dirty="0">
              <a:solidFill>
                <a:srgbClr val="FF0000"/>
              </a:solidFill>
            </a:endParaRP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07988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569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360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517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0F852A5-DEB0-DDCA-D8F2-09D14F4E3CEE}"/>
              </a:ext>
            </a:extLst>
          </p:cNvPr>
          <p:cNvCxnSpPr>
            <a:cxnSpLocks/>
          </p:cNvCxnSpPr>
          <p:nvPr/>
        </p:nvCxnSpPr>
        <p:spPr>
          <a:xfrm flipV="1">
            <a:off x="915202" y="3169334"/>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699761C-24D1-7A1B-F51E-742DA9976AD0}"/>
              </a:ext>
            </a:extLst>
          </p:cNvPr>
          <p:cNvCxnSpPr>
            <a:cxnSpLocks/>
          </p:cNvCxnSpPr>
          <p:nvPr/>
        </p:nvCxnSpPr>
        <p:spPr>
          <a:xfrm>
            <a:off x="8453274" y="3186629"/>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1D25BD0-24D2-EE92-A24D-E905376E0D81}"/>
              </a:ext>
            </a:extLst>
          </p:cNvPr>
          <p:cNvCxnSpPr>
            <a:cxnSpLocks/>
          </p:cNvCxnSpPr>
          <p:nvPr/>
        </p:nvCxnSpPr>
        <p:spPr>
          <a:xfrm flipV="1">
            <a:off x="5050623" y="3162396"/>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105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If the clusters does not change, we sum the variation</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0F852A5-DEB0-DDCA-D8F2-09D14F4E3CEE}"/>
              </a:ext>
            </a:extLst>
          </p:cNvPr>
          <p:cNvCxnSpPr>
            <a:cxnSpLocks/>
          </p:cNvCxnSpPr>
          <p:nvPr/>
        </p:nvCxnSpPr>
        <p:spPr>
          <a:xfrm flipV="1">
            <a:off x="915202" y="3169334"/>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699761C-24D1-7A1B-F51E-742DA9976AD0}"/>
              </a:ext>
            </a:extLst>
          </p:cNvPr>
          <p:cNvCxnSpPr>
            <a:cxnSpLocks/>
          </p:cNvCxnSpPr>
          <p:nvPr/>
        </p:nvCxnSpPr>
        <p:spPr>
          <a:xfrm>
            <a:off x="8453274" y="3186629"/>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1D25BD0-24D2-EE92-A24D-E905376E0D81}"/>
              </a:ext>
            </a:extLst>
          </p:cNvPr>
          <p:cNvCxnSpPr>
            <a:cxnSpLocks/>
          </p:cNvCxnSpPr>
          <p:nvPr/>
        </p:nvCxnSpPr>
        <p:spPr>
          <a:xfrm flipV="1">
            <a:off x="5050623" y="3162396"/>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D9D3303-E6E2-AFE4-2709-CE08B02DC10E}"/>
              </a:ext>
            </a:extLst>
          </p:cNvPr>
          <p:cNvGrpSpPr/>
          <p:nvPr/>
        </p:nvGrpSpPr>
        <p:grpSpPr>
          <a:xfrm>
            <a:off x="2543899" y="4524408"/>
            <a:ext cx="7969697" cy="24956"/>
            <a:chOff x="1465985" y="3873511"/>
            <a:chExt cx="7969697" cy="24956"/>
          </a:xfrm>
        </p:grpSpPr>
        <p:cxnSp>
          <p:nvCxnSpPr>
            <p:cNvPr id="19" name="Straight Connector 18">
              <a:extLst>
                <a:ext uri="{FF2B5EF4-FFF2-40B4-BE49-F238E27FC236}">
                  <a16:creationId xmlns:a16="http://schemas.microsoft.com/office/drawing/2014/main" id="{75C44ACE-0D0C-C4A0-2847-0BEC858AE43C}"/>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8A8FB5D-831F-F339-2D9B-38A6390BFD5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755EB6C4-DDA3-C914-B964-C7D83DFBFD22}"/>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sp>
        <p:nvSpPr>
          <p:cNvPr id="46" name="Arrow: Down 45">
            <a:extLst>
              <a:ext uri="{FF2B5EF4-FFF2-40B4-BE49-F238E27FC236}">
                <a16:creationId xmlns:a16="http://schemas.microsoft.com/office/drawing/2014/main" id="{CC7C17EC-B059-8731-06D3-FA0984ADA660}"/>
              </a:ext>
            </a:extLst>
          </p:cNvPr>
          <p:cNvSpPr/>
          <p:nvPr/>
        </p:nvSpPr>
        <p:spPr>
          <a:xfrm rot="19326361">
            <a:off x="2712303" y="341879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7" name="Arrow: Down 46">
            <a:extLst>
              <a:ext uri="{FF2B5EF4-FFF2-40B4-BE49-F238E27FC236}">
                <a16:creationId xmlns:a16="http://schemas.microsoft.com/office/drawing/2014/main" id="{264653EF-CD88-04FC-7ADC-C8C5279BA388}"/>
              </a:ext>
            </a:extLst>
          </p:cNvPr>
          <p:cNvSpPr/>
          <p:nvPr/>
        </p:nvSpPr>
        <p:spPr>
          <a:xfrm>
            <a:off x="6252620" y="338338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8" name="Arrow: Down 47">
            <a:extLst>
              <a:ext uri="{FF2B5EF4-FFF2-40B4-BE49-F238E27FC236}">
                <a16:creationId xmlns:a16="http://schemas.microsoft.com/office/drawing/2014/main" id="{CC36D388-8599-C53A-5CB8-2DE623F60A9D}"/>
              </a:ext>
            </a:extLst>
          </p:cNvPr>
          <p:cNvSpPr/>
          <p:nvPr/>
        </p:nvSpPr>
        <p:spPr>
          <a:xfrm rot="1870724">
            <a:off x="9358829" y="341144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9" name="Content Placeholder 2">
            <a:extLst>
              <a:ext uri="{FF2B5EF4-FFF2-40B4-BE49-F238E27FC236}">
                <a16:creationId xmlns:a16="http://schemas.microsoft.com/office/drawing/2014/main" id="{49A7F34B-165D-3478-A07A-9A1FB69C696F}"/>
              </a:ext>
            </a:extLst>
          </p:cNvPr>
          <p:cNvSpPr txBox="1">
            <a:spLocks/>
          </p:cNvSpPr>
          <p:nvPr/>
        </p:nvSpPr>
        <p:spPr>
          <a:xfrm>
            <a:off x="5670069" y="4726720"/>
            <a:ext cx="2023529" cy="3568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Total variation</a:t>
            </a:r>
          </a:p>
        </p:txBody>
      </p:sp>
    </p:spTree>
    <p:extLst>
      <p:ext uri="{BB962C8B-B14F-4D97-AF65-F5344CB8AC3E}">
        <p14:creationId xmlns:p14="http://schemas.microsoft.com/office/powerpoint/2010/main" val="15853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do it all again…</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83318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do it all again…</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0365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832020"/>
          </a:xfrm>
          <a:custGeom>
            <a:avLst/>
            <a:gdLst>
              <a:gd name="connsiteX0" fmla="*/ 0 w 7362214"/>
              <a:gd name="connsiteY0" fmla="*/ 0 h 832020"/>
              <a:gd name="connsiteX1" fmla="*/ 419080 w 7362214"/>
              <a:gd name="connsiteY1" fmla="*/ 0 h 832020"/>
              <a:gd name="connsiteX2" fmla="*/ 985404 w 7362214"/>
              <a:gd name="connsiteY2" fmla="*/ 0 h 832020"/>
              <a:gd name="connsiteX3" fmla="*/ 1698972 w 7362214"/>
              <a:gd name="connsiteY3" fmla="*/ 0 h 832020"/>
              <a:gd name="connsiteX4" fmla="*/ 2265297 w 7362214"/>
              <a:gd name="connsiteY4" fmla="*/ 0 h 832020"/>
              <a:gd name="connsiteX5" fmla="*/ 2684376 w 7362214"/>
              <a:gd name="connsiteY5" fmla="*/ 0 h 832020"/>
              <a:gd name="connsiteX6" fmla="*/ 3397945 w 7362214"/>
              <a:gd name="connsiteY6" fmla="*/ 0 h 832020"/>
              <a:gd name="connsiteX7" fmla="*/ 4037891 w 7362214"/>
              <a:gd name="connsiteY7" fmla="*/ 0 h 832020"/>
              <a:gd name="connsiteX8" fmla="*/ 4530593 w 7362214"/>
              <a:gd name="connsiteY8" fmla="*/ 0 h 832020"/>
              <a:gd name="connsiteX9" fmla="*/ 5096917 w 7362214"/>
              <a:gd name="connsiteY9" fmla="*/ 0 h 832020"/>
              <a:gd name="connsiteX10" fmla="*/ 5810486 w 7362214"/>
              <a:gd name="connsiteY10" fmla="*/ 0 h 832020"/>
              <a:gd name="connsiteX11" fmla="*/ 6303188 w 7362214"/>
              <a:gd name="connsiteY11" fmla="*/ 0 h 832020"/>
              <a:gd name="connsiteX12" fmla="*/ 6795890 w 7362214"/>
              <a:gd name="connsiteY12" fmla="*/ 0 h 832020"/>
              <a:gd name="connsiteX13" fmla="*/ 7362214 w 7362214"/>
              <a:gd name="connsiteY13" fmla="*/ 0 h 832020"/>
              <a:gd name="connsiteX14" fmla="*/ 7362214 w 7362214"/>
              <a:gd name="connsiteY14" fmla="*/ 407690 h 832020"/>
              <a:gd name="connsiteX15" fmla="*/ 7362214 w 7362214"/>
              <a:gd name="connsiteY15" fmla="*/ 832020 h 832020"/>
              <a:gd name="connsiteX16" fmla="*/ 6943134 w 7362214"/>
              <a:gd name="connsiteY16" fmla="*/ 832020 h 832020"/>
              <a:gd name="connsiteX17" fmla="*/ 6597676 w 7362214"/>
              <a:gd name="connsiteY17" fmla="*/ 832020 h 832020"/>
              <a:gd name="connsiteX18" fmla="*/ 6104974 w 7362214"/>
              <a:gd name="connsiteY18" fmla="*/ 832020 h 832020"/>
              <a:gd name="connsiteX19" fmla="*/ 5759517 w 7362214"/>
              <a:gd name="connsiteY19" fmla="*/ 832020 h 832020"/>
              <a:gd name="connsiteX20" fmla="*/ 5266815 w 7362214"/>
              <a:gd name="connsiteY20" fmla="*/ 832020 h 832020"/>
              <a:gd name="connsiteX21" fmla="*/ 4700490 w 7362214"/>
              <a:gd name="connsiteY21" fmla="*/ 832020 h 832020"/>
              <a:gd name="connsiteX22" fmla="*/ 4355033 w 7362214"/>
              <a:gd name="connsiteY22" fmla="*/ 832020 h 832020"/>
              <a:gd name="connsiteX23" fmla="*/ 3788709 w 7362214"/>
              <a:gd name="connsiteY23" fmla="*/ 832020 h 832020"/>
              <a:gd name="connsiteX24" fmla="*/ 3369629 w 7362214"/>
              <a:gd name="connsiteY24" fmla="*/ 832020 h 832020"/>
              <a:gd name="connsiteX25" fmla="*/ 3024171 w 7362214"/>
              <a:gd name="connsiteY25" fmla="*/ 832020 h 832020"/>
              <a:gd name="connsiteX26" fmla="*/ 2605091 w 7362214"/>
              <a:gd name="connsiteY26" fmla="*/ 832020 h 832020"/>
              <a:gd name="connsiteX27" fmla="*/ 1891523 w 7362214"/>
              <a:gd name="connsiteY27" fmla="*/ 832020 h 832020"/>
              <a:gd name="connsiteX28" fmla="*/ 1251576 w 7362214"/>
              <a:gd name="connsiteY28" fmla="*/ 832020 h 832020"/>
              <a:gd name="connsiteX29" fmla="*/ 611630 w 7362214"/>
              <a:gd name="connsiteY29" fmla="*/ 832020 h 832020"/>
              <a:gd name="connsiteX30" fmla="*/ 0 w 7362214"/>
              <a:gd name="connsiteY30" fmla="*/ 832020 h 832020"/>
              <a:gd name="connsiteX31" fmla="*/ 0 w 7362214"/>
              <a:gd name="connsiteY31" fmla="*/ 440971 h 832020"/>
              <a:gd name="connsiteX32" fmla="*/ 0 w 7362214"/>
              <a:gd name="connsiteY32" fmla="*/ 0 h 83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2020"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407223" y="102184"/>
                  <a:pt x="7321723" y="240764"/>
                  <a:pt x="7362214" y="407690"/>
                </a:cubicBezTo>
                <a:cubicBezTo>
                  <a:pt x="7402705" y="574616"/>
                  <a:pt x="7322446" y="632346"/>
                  <a:pt x="7362214" y="832020"/>
                </a:cubicBezTo>
                <a:cubicBezTo>
                  <a:pt x="7198973" y="837021"/>
                  <a:pt x="7139419" y="782941"/>
                  <a:pt x="6943134" y="832020"/>
                </a:cubicBezTo>
                <a:cubicBezTo>
                  <a:pt x="6746849" y="881099"/>
                  <a:pt x="6677553" y="827504"/>
                  <a:pt x="6597676" y="832020"/>
                </a:cubicBezTo>
                <a:cubicBezTo>
                  <a:pt x="6517799" y="836536"/>
                  <a:pt x="6301121" y="776171"/>
                  <a:pt x="6104974" y="832020"/>
                </a:cubicBezTo>
                <a:cubicBezTo>
                  <a:pt x="5908827" y="887869"/>
                  <a:pt x="5912266" y="830013"/>
                  <a:pt x="5759517" y="832020"/>
                </a:cubicBezTo>
                <a:cubicBezTo>
                  <a:pt x="5606768" y="834027"/>
                  <a:pt x="5467883" y="789345"/>
                  <a:pt x="5266815" y="832020"/>
                </a:cubicBezTo>
                <a:cubicBezTo>
                  <a:pt x="5065747" y="874695"/>
                  <a:pt x="4867086" y="807154"/>
                  <a:pt x="4700490" y="832020"/>
                </a:cubicBezTo>
                <a:cubicBezTo>
                  <a:pt x="4533894" y="856886"/>
                  <a:pt x="4443111" y="812146"/>
                  <a:pt x="4355033" y="832020"/>
                </a:cubicBezTo>
                <a:cubicBezTo>
                  <a:pt x="4266955" y="851894"/>
                  <a:pt x="4042902" y="786731"/>
                  <a:pt x="3788709" y="832020"/>
                </a:cubicBezTo>
                <a:cubicBezTo>
                  <a:pt x="3534516" y="877309"/>
                  <a:pt x="3529834" y="803756"/>
                  <a:pt x="3369629" y="832020"/>
                </a:cubicBezTo>
                <a:cubicBezTo>
                  <a:pt x="3209424" y="860284"/>
                  <a:pt x="3113307" y="813939"/>
                  <a:pt x="3024171" y="832020"/>
                </a:cubicBezTo>
                <a:cubicBezTo>
                  <a:pt x="2935035" y="850101"/>
                  <a:pt x="2716898" y="788056"/>
                  <a:pt x="2605091" y="832020"/>
                </a:cubicBezTo>
                <a:cubicBezTo>
                  <a:pt x="2493284" y="875984"/>
                  <a:pt x="2187284" y="768611"/>
                  <a:pt x="1891523" y="832020"/>
                </a:cubicBezTo>
                <a:cubicBezTo>
                  <a:pt x="1595762" y="895429"/>
                  <a:pt x="1471249" y="764055"/>
                  <a:pt x="1251576" y="832020"/>
                </a:cubicBezTo>
                <a:cubicBezTo>
                  <a:pt x="1031903" y="899985"/>
                  <a:pt x="777710" y="794388"/>
                  <a:pt x="611630" y="832020"/>
                </a:cubicBezTo>
                <a:cubicBezTo>
                  <a:pt x="445550" y="869652"/>
                  <a:pt x="207636" y="763888"/>
                  <a:pt x="0" y="832020"/>
                </a:cubicBezTo>
                <a:cubicBezTo>
                  <a:pt x="-13787" y="734138"/>
                  <a:pt x="29910" y="559967"/>
                  <a:pt x="0" y="440971"/>
                </a:cubicBezTo>
                <a:cubicBezTo>
                  <a:pt x="-29910" y="321975"/>
                  <a:pt x="20435" y="91625"/>
                  <a:pt x="0" y="0"/>
                </a:cubicBezTo>
                <a:close/>
              </a:path>
              <a:path w="7362214" h="83202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83560" y="136175"/>
                  <a:pt x="7351699" y="258393"/>
                  <a:pt x="7362214" y="399370"/>
                </a:cubicBezTo>
                <a:cubicBezTo>
                  <a:pt x="7372729" y="540347"/>
                  <a:pt x="7327895" y="637104"/>
                  <a:pt x="7362214" y="832020"/>
                </a:cubicBezTo>
                <a:cubicBezTo>
                  <a:pt x="7115097" y="886338"/>
                  <a:pt x="7011988" y="810992"/>
                  <a:pt x="6722268" y="832020"/>
                </a:cubicBezTo>
                <a:cubicBezTo>
                  <a:pt x="6432548" y="853048"/>
                  <a:pt x="6266416" y="766938"/>
                  <a:pt x="6082321" y="832020"/>
                </a:cubicBezTo>
                <a:cubicBezTo>
                  <a:pt x="5898226" y="897102"/>
                  <a:pt x="5838807" y="796062"/>
                  <a:pt x="5736864" y="832020"/>
                </a:cubicBezTo>
                <a:cubicBezTo>
                  <a:pt x="5634921" y="867978"/>
                  <a:pt x="5420806" y="777396"/>
                  <a:pt x="5170540" y="832020"/>
                </a:cubicBezTo>
                <a:cubicBezTo>
                  <a:pt x="4920274" y="886644"/>
                  <a:pt x="4729766" y="817769"/>
                  <a:pt x="4604215" y="832020"/>
                </a:cubicBezTo>
                <a:cubicBezTo>
                  <a:pt x="4478665" y="846271"/>
                  <a:pt x="4347646" y="794294"/>
                  <a:pt x="4111513" y="832020"/>
                </a:cubicBezTo>
                <a:cubicBezTo>
                  <a:pt x="3875380" y="869746"/>
                  <a:pt x="3866952" y="801234"/>
                  <a:pt x="3692433" y="832020"/>
                </a:cubicBezTo>
                <a:cubicBezTo>
                  <a:pt x="3517914" y="862806"/>
                  <a:pt x="3190923" y="763079"/>
                  <a:pt x="2978865" y="832020"/>
                </a:cubicBezTo>
                <a:cubicBezTo>
                  <a:pt x="2766807" y="900961"/>
                  <a:pt x="2679811" y="831793"/>
                  <a:pt x="2559785" y="832020"/>
                </a:cubicBezTo>
                <a:cubicBezTo>
                  <a:pt x="2439759" y="832247"/>
                  <a:pt x="2236951" y="810513"/>
                  <a:pt x="1919839" y="832020"/>
                </a:cubicBezTo>
                <a:cubicBezTo>
                  <a:pt x="1602727" y="853527"/>
                  <a:pt x="1667396" y="815779"/>
                  <a:pt x="1427137" y="832020"/>
                </a:cubicBezTo>
                <a:cubicBezTo>
                  <a:pt x="1186878" y="848261"/>
                  <a:pt x="1167847" y="790918"/>
                  <a:pt x="1008057" y="832020"/>
                </a:cubicBezTo>
                <a:cubicBezTo>
                  <a:pt x="848267" y="873122"/>
                  <a:pt x="650541" y="787415"/>
                  <a:pt x="515355" y="832020"/>
                </a:cubicBezTo>
                <a:cubicBezTo>
                  <a:pt x="380169" y="876625"/>
                  <a:pt x="198939" y="786665"/>
                  <a:pt x="0" y="832020"/>
                </a:cubicBezTo>
                <a:cubicBezTo>
                  <a:pt x="-24224" y="718334"/>
                  <a:pt x="19663" y="600166"/>
                  <a:pt x="0" y="407690"/>
                </a:cubicBezTo>
                <a:cubicBezTo>
                  <a:pt x="-19663" y="215214"/>
                  <a:pt x="40006" y="15541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At this point, K-means knows that the second clustering is the best clustering so far.</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242991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1120492"/>
          </a:xfrm>
          <a:custGeom>
            <a:avLst/>
            <a:gdLst>
              <a:gd name="connsiteX0" fmla="*/ 0 w 7362214"/>
              <a:gd name="connsiteY0" fmla="*/ 0 h 1120492"/>
              <a:gd name="connsiteX1" fmla="*/ 419080 w 7362214"/>
              <a:gd name="connsiteY1" fmla="*/ 0 h 1120492"/>
              <a:gd name="connsiteX2" fmla="*/ 985404 w 7362214"/>
              <a:gd name="connsiteY2" fmla="*/ 0 h 1120492"/>
              <a:gd name="connsiteX3" fmla="*/ 1698972 w 7362214"/>
              <a:gd name="connsiteY3" fmla="*/ 0 h 1120492"/>
              <a:gd name="connsiteX4" fmla="*/ 2265297 w 7362214"/>
              <a:gd name="connsiteY4" fmla="*/ 0 h 1120492"/>
              <a:gd name="connsiteX5" fmla="*/ 2684376 w 7362214"/>
              <a:gd name="connsiteY5" fmla="*/ 0 h 1120492"/>
              <a:gd name="connsiteX6" fmla="*/ 3397945 w 7362214"/>
              <a:gd name="connsiteY6" fmla="*/ 0 h 1120492"/>
              <a:gd name="connsiteX7" fmla="*/ 4037891 w 7362214"/>
              <a:gd name="connsiteY7" fmla="*/ 0 h 1120492"/>
              <a:gd name="connsiteX8" fmla="*/ 4530593 w 7362214"/>
              <a:gd name="connsiteY8" fmla="*/ 0 h 1120492"/>
              <a:gd name="connsiteX9" fmla="*/ 5096917 w 7362214"/>
              <a:gd name="connsiteY9" fmla="*/ 0 h 1120492"/>
              <a:gd name="connsiteX10" fmla="*/ 5810486 w 7362214"/>
              <a:gd name="connsiteY10" fmla="*/ 0 h 1120492"/>
              <a:gd name="connsiteX11" fmla="*/ 6303188 w 7362214"/>
              <a:gd name="connsiteY11" fmla="*/ 0 h 1120492"/>
              <a:gd name="connsiteX12" fmla="*/ 6795890 w 7362214"/>
              <a:gd name="connsiteY12" fmla="*/ 0 h 1120492"/>
              <a:gd name="connsiteX13" fmla="*/ 7362214 w 7362214"/>
              <a:gd name="connsiteY13" fmla="*/ 0 h 1120492"/>
              <a:gd name="connsiteX14" fmla="*/ 7362214 w 7362214"/>
              <a:gd name="connsiteY14" fmla="*/ 549041 h 1120492"/>
              <a:gd name="connsiteX15" fmla="*/ 7362214 w 7362214"/>
              <a:gd name="connsiteY15" fmla="*/ 1120492 h 1120492"/>
              <a:gd name="connsiteX16" fmla="*/ 6943134 w 7362214"/>
              <a:gd name="connsiteY16" fmla="*/ 1120492 h 1120492"/>
              <a:gd name="connsiteX17" fmla="*/ 6597676 w 7362214"/>
              <a:gd name="connsiteY17" fmla="*/ 1120492 h 1120492"/>
              <a:gd name="connsiteX18" fmla="*/ 6104974 w 7362214"/>
              <a:gd name="connsiteY18" fmla="*/ 1120492 h 1120492"/>
              <a:gd name="connsiteX19" fmla="*/ 5759517 w 7362214"/>
              <a:gd name="connsiteY19" fmla="*/ 1120492 h 1120492"/>
              <a:gd name="connsiteX20" fmla="*/ 5266815 w 7362214"/>
              <a:gd name="connsiteY20" fmla="*/ 1120492 h 1120492"/>
              <a:gd name="connsiteX21" fmla="*/ 4700490 w 7362214"/>
              <a:gd name="connsiteY21" fmla="*/ 1120492 h 1120492"/>
              <a:gd name="connsiteX22" fmla="*/ 4355033 w 7362214"/>
              <a:gd name="connsiteY22" fmla="*/ 1120492 h 1120492"/>
              <a:gd name="connsiteX23" fmla="*/ 3788709 w 7362214"/>
              <a:gd name="connsiteY23" fmla="*/ 1120492 h 1120492"/>
              <a:gd name="connsiteX24" fmla="*/ 3369629 w 7362214"/>
              <a:gd name="connsiteY24" fmla="*/ 1120492 h 1120492"/>
              <a:gd name="connsiteX25" fmla="*/ 3024171 w 7362214"/>
              <a:gd name="connsiteY25" fmla="*/ 1120492 h 1120492"/>
              <a:gd name="connsiteX26" fmla="*/ 2605091 w 7362214"/>
              <a:gd name="connsiteY26" fmla="*/ 1120492 h 1120492"/>
              <a:gd name="connsiteX27" fmla="*/ 1891523 w 7362214"/>
              <a:gd name="connsiteY27" fmla="*/ 1120492 h 1120492"/>
              <a:gd name="connsiteX28" fmla="*/ 1251576 w 7362214"/>
              <a:gd name="connsiteY28" fmla="*/ 1120492 h 1120492"/>
              <a:gd name="connsiteX29" fmla="*/ 611630 w 7362214"/>
              <a:gd name="connsiteY29" fmla="*/ 1120492 h 1120492"/>
              <a:gd name="connsiteX30" fmla="*/ 0 w 7362214"/>
              <a:gd name="connsiteY30" fmla="*/ 1120492 h 1120492"/>
              <a:gd name="connsiteX31" fmla="*/ 0 w 7362214"/>
              <a:gd name="connsiteY31" fmla="*/ 593861 h 1120492"/>
              <a:gd name="connsiteX32" fmla="*/ 0 w 7362214"/>
              <a:gd name="connsiteY32" fmla="*/ 0 h 112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1120492"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413117" y="148269"/>
                  <a:pt x="7305811" y="301080"/>
                  <a:pt x="7362214" y="549041"/>
                </a:cubicBezTo>
                <a:cubicBezTo>
                  <a:pt x="7418617" y="797002"/>
                  <a:pt x="7347440" y="976794"/>
                  <a:pt x="7362214" y="1120492"/>
                </a:cubicBezTo>
                <a:cubicBezTo>
                  <a:pt x="7198973" y="1125493"/>
                  <a:pt x="7139419" y="1071413"/>
                  <a:pt x="6943134" y="1120492"/>
                </a:cubicBezTo>
                <a:cubicBezTo>
                  <a:pt x="6746849" y="1169571"/>
                  <a:pt x="6677553" y="1115976"/>
                  <a:pt x="6597676" y="1120492"/>
                </a:cubicBezTo>
                <a:cubicBezTo>
                  <a:pt x="6517799" y="1125008"/>
                  <a:pt x="6301121" y="1064643"/>
                  <a:pt x="6104974" y="1120492"/>
                </a:cubicBezTo>
                <a:cubicBezTo>
                  <a:pt x="5908827" y="1176341"/>
                  <a:pt x="5912266" y="1118485"/>
                  <a:pt x="5759517" y="1120492"/>
                </a:cubicBezTo>
                <a:cubicBezTo>
                  <a:pt x="5606768" y="1122499"/>
                  <a:pt x="5467883" y="1077817"/>
                  <a:pt x="5266815" y="1120492"/>
                </a:cubicBezTo>
                <a:cubicBezTo>
                  <a:pt x="5065747" y="1163167"/>
                  <a:pt x="4867086" y="1095626"/>
                  <a:pt x="4700490" y="1120492"/>
                </a:cubicBezTo>
                <a:cubicBezTo>
                  <a:pt x="4533894" y="1145358"/>
                  <a:pt x="4443111" y="1100618"/>
                  <a:pt x="4355033" y="1120492"/>
                </a:cubicBezTo>
                <a:cubicBezTo>
                  <a:pt x="4266955" y="1140366"/>
                  <a:pt x="4042902" y="1075203"/>
                  <a:pt x="3788709" y="1120492"/>
                </a:cubicBezTo>
                <a:cubicBezTo>
                  <a:pt x="3534516" y="1165781"/>
                  <a:pt x="3529834" y="1092228"/>
                  <a:pt x="3369629" y="1120492"/>
                </a:cubicBezTo>
                <a:cubicBezTo>
                  <a:pt x="3209424" y="1148756"/>
                  <a:pt x="3113307" y="1102411"/>
                  <a:pt x="3024171" y="1120492"/>
                </a:cubicBezTo>
                <a:cubicBezTo>
                  <a:pt x="2935035" y="1138573"/>
                  <a:pt x="2716898" y="1076528"/>
                  <a:pt x="2605091" y="1120492"/>
                </a:cubicBezTo>
                <a:cubicBezTo>
                  <a:pt x="2493284" y="1164456"/>
                  <a:pt x="2187284" y="1057083"/>
                  <a:pt x="1891523" y="1120492"/>
                </a:cubicBezTo>
                <a:cubicBezTo>
                  <a:pt x="1595762" y="1183901"/>
                  <a:pt x="1471249" y="1052527"/>
                  <a:pt x="1251576" y="1120492"/>
                </a:cubicBezTo>
                <a:cubicBezTo>
                  <a:pt x="1031903" y="1188457"/>
                  <a:pt x="777710" y="1082860"/>
                  <a:pt x="611630" y="1120492"/>
                </a:cubicBezTo>
                <a:cubicBezTo>
                  <a:pt x="445550" y="1158124"/>
                  <a:pt x="207636" y="1052360"/>
                  <a:pt x="0" y="1120492"/>
                </a:cubicBezTo>
                <a:cubicBezTo>
                  <a:pt x="-843" y="944248"/>
                  <a:pt x="50255" y="811005"/>
                  <a:pt x="0" y="593861"/>
                </a:cubicBezTo>
                <a:cubicBezTo>
                  <a:pt x="-50255" y="376717"/>
                  <a:pt x="29135" y="211314"/>
                  <a:pt x="0" y="0"/>
                </a:cubicBezTo>
                <a:close/>
              </a:path>
              <a:path w="7362214" h="1120492"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23773" y="109590"/>
                  <a:pt x="7341092" y="410826"/>
                  <a:pt x="7362214" y="537836"/>
                </a:cubicBezTo>
                <a:cubicBezTo>
                  <a:pt x="7383336" y="664846"/>
                  <a:pt x="7349037" y="966701"/>
                  <a:pt x="7362214" y="1120492"/>
                </a:cubicBezTo>
                <a:cubicBezTo>
                  <a:pt x="7115097" y="1174810"/>
                  <a:pt x="7011988" y="1099464"/>
                  <a:pt x="6722268" y="1120492"/>
                </a:cubicBezTo>
                <a:cubicBezTo>
                  <a:pt x="6432548" y="1141520"/>
                  <a:pt x="6266416" y="1055410"/>
                  <a:pt x="6082321" y="1120492"/>
                </a:cubicBezTo>
                <a:cubicBezTo>
                  <a:pt x="5898226" y="1185574"/>
                  <a:pt x="5838807" y="1084534"/>
                  <a:pt x="5736864" y="1120492"/>
                </a:cubicBezTo>
                <a:cubicBezTo>
                  <a:pt x="5634921" y="1156450"/>
                  <a:pt x="5420806" y="1065868"/>
                  <a:pt x="5170540" y="1120492"/>
                </a:cubicBezTo>
                <a:cubicBezTo>
                  <a:pt x="4920274" y="1175116"/>
                  <a:pt x="4729766" y="1106241"/>
                  <a:pt x="4604215" y="1120492"/>
                </a:cubicBezTo>
                <a:cubicBezTo>
                  <a:pt x="4478665" y="1134743"/>
                  <a:pt x="4347646" y="1082766"/>
                  <a:pt x="4111513" y="1120492"/>
                </a:cubicBezTo>
                <a:cubicBezTo>
                  <a:pt x="3875380" y="1158218"/>
                  <a:pt x="3866952" y="1089706"/>
                  <a:pt x="3692433" y="1120492"/>
                </a:cubicBezTo>
                <a:cubicBezTo>
                  <a:pt x="3517914" y="1151278"/>
                  <a:pt x="3190923" y="1051551"/>
                  <a:pt x="2978865" y="1120492"/>
                </a:cubicBezTo>
                <a:cubicBezTo>
                  <a:pt x="2766807" y="1189433"/>
                  <a:pt x="2679811" y="1120265"/>
                  <a:pt x="2559785" y="1120492"/>
                </a:cubicBezTo>
                <a:cubicBezTo>
                  <a:pt x="2439759" y="1120719"/>
                  <a:pt x="2236951" y="1098985"/>
                  <a:pt x="1919839" y="1120492"/>
                </a:cubicBezTo>
                <a:cubicBezTo>
                  <a:pt x="1602727" y="1141999"/>
                  <a:pt x="1667396" y="1104251"/>
                  <a:pt x="1427137" y="1120492"/>
                </a:cubicBezTo>
                <a:cubicBezTo>
                  <a:pt x="1186878" y="1136733"/>
                  <a:pt x="1167847" y="1079390"/>
                  <a:pt x="1008057" y="1120492"/>
                </a:cubicBezTo>
                <a:cubicBezTo>
                  <a:pt x="848267" y="1161594"/>
                  <a:pt x="650541" y="1075887"/>
                  <a:pt x="515355" y="1120492"/>
                </a:cubicBezTo>
                <a:cubicBezTo>
                  <a:pt x="380169" y="1165097"/>
                  <a:pt x="198939" y="1075137"/>
                  <a:pt x="0" y="1120492"/>
                </a:cubicBezTo>
                <a:cubicBezTo>
                  <a:pt x="-44791" y="862598"/>
                  <a:pt x="11639" y="752644"/>
                  <a:pt x="0" y="549041"/>
                </a:cubicBezTo>
                <a:cubicBezTo>
                  <a:pt x="-11639" y="345438"/>
                  <a:pt x="30756" y="14590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But it does not know if it is the best overall. So it will do a few more clusters and then come back and return that one if it is still the best.</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3955473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799785"/>
          </a:xfrm>
          <a:custGeom>
            <a:avLst/>
            <a:gdLst>
              <a:gd name="connsiteX0" fmla="*/ 0 w 7362214"/>
              <a:gd name="connsiteY0" fmla="*/ 0 h 799785"/>
              <a:gd name="connsiteX1" fmla="*/ 419080 w 7362214"/>
              <a:gd name="connsiteY1" fmla="*/ 0 h 799785"/>
              <a:gd name="connsiteX2" fmla="*/ 985404 w 7362214"/>
              <a:gd name="connsiteY2" fmla="*/ 0 h 799785"/>
              <a:gd name="connsiteX3" fmla="*/ 1698972 w 7362214"/>
              <a:gd name="connsiteY3" fmla="*/ 0 h 799785"/>
              <a:gd name="connsiteX4" fmla="*/ 2265297 w 7362214"/>
              <a:gd name="connsiteY4" fmla="*/ 0 h 799785"/>
              <a:gd name="connsiteX5" fmla="*/ 2684376 w 7362214"/>
              <a:gd name="connsiteY5" fmla="*/ 0 h 799785"/>
              <a:gd name="connsiteX6" fmla="*/ 3397945 w 7362214"/>
              <a:gd name="connsiteY6" fmla="*/ 0 h 799785"/>
              <a:gd name="connsiteX7" fmla="*/ 4037891 w 7362214"/>
              <a:gd name="connsiteY7" fmla="*/ 0 h 799785"/>
              <a:gd name="connsiteX8" fmla="*/ 4530593 w 7362214"/>
              <a:gd name="connsiteY8" fmla="*/ 0 h 799785"/>
              <a:gd name="connsiteX9" fmla="*/ 5096917 w 7362214"/>
              <a:gd name="connsiteY9" fmla="*/ 0 h 799785"/>
              <a:gd name="connsiteX10" fmla="*/ 5810486 w 7362214"/>
              <a:gd name="connsiteY10" fmla="*/ 0 h 799785"/>
              <a:gd name="connsiteX11" fmla="*/ 6303188 w 7362214"/>
              <a:gd name="connsiteY11" fmla="*/ 0 h 799785"/>
              <a:gd name="connsiteX12" fmla="*/ 6795890 w 7362214"/>
              <a:gd name="connsiteY12" fmla="*/ 0 h 799785"/>
              <a:gd name="connsiteX13" fmla="*/ 7362214 w 7362214"/>
              <a:gd name="connsiteY13" fmla="*/ 0 h 799785"/>
              <a:gd name="connsiteX14" fmla="*/ 7362214 w 7362214"/>
              <a:gd name="connsiteY14" fmla="*/ 391895 h 799785"/>
              <a:gd name="connsiteX15" fmla="*/ 7362214 w 7362214"/>
              <a:gd name="connsiteY15" fmla="*/ 799785 h 799785"/>
              <a:gd name="connsiteX16" fmla="*/ 6943134 w 7362214"/>
              <a:gd name="connsiteY16" fmla="*/ 799785 h 799785"/>
              <a:gd name="connsiteX17" fmla="*/ 6597676 w 7362214"/>
              <a:gd name="connsiteY17" fmla="*/ 799785 h 799785"/>
              <a:gd name="connsiteX18" fmla="*/ 6104974 w 7362214"/>
              <a:gd name="connsiteY18" fmla="*/ 799785 h 799785"/>
              <a:gd name="connsiteX19" fmla="*/ 5759517 w 7362214"/>
              <a:gd name="connsiteY19" fmla="*/ 799785 h 799785"/>
              <a:gd name="connsiteX20" fmla="*/ 5266815 w 7362214"/>
              <a:gd name="connsiteY20" fmla="*/ 799785 h 799785"/>
              <a:gd name="connsiteX21" fmla="*/ 4700490 w 7362214"/>
              <a:gd name="connsiteY21" fmla="*/ 799785 h 799785"/>
              <a:gd name="connsiteX22" fmla="*/ 4355033 w 7362214"/>
              <a:gd name="connsiteY22" fmla="*/ 799785 h 799785"/>
              <a:gd name="connsiteX23" fmla="*/ 3788709 w 7362214"/>
              <a:gd name="connsiteY23" fmla="*/ 799785 h 799785"/>
              <a:gd name="connsiteX24" fmla="*/ 3369629 w 7362214"/>
              <a:gd name="connsiteY24" fmla="*/ 799785 h 799785"/>
              <a:gd name="connsiteX25" fmla="*/ 3024171 w 7362214"/>
              <a:gd name="connsiteY25" fmla="*/ 799785 h 799785"/>
              <a:gd name="connsiteX26" fmla="*/ 2605091 w 7362214"/>
              <a:gd name="connsiteY26" fmla="*/ 799785 h 799785"/>
              <a:gd name="connsiteX27" fmla="*/ 1891523 w 7362214"/>
              <a:gd name="connsiteY27" fmla="*/ 799785 h 799785"/>
              <a:gd name="connsiteX28" fmla="*/ 1251576 w 7362214"/>
              <a:gd name="connsiteY28" fmla="*/ 799785 h 799785"/>
              <a:gd name="connsiteX29" fmla="*/ 611630 w 7362214"/>
              <a:gd name="connsiteY29" fmla="*/ 799785 h 799785"/>
              <a:gd name="connsiteX30" fmla="*/ 0 w 7362214"/>
              <a:gd name="connsiteY30" fmla="*/ 799785 h 799785"/>
              <a:gd name="connsiteX31" fmla="*/ 0 w 7362214"/>
              <a:gd name="connsiteY31" fmla="*/ 423886 h 799785"/>
              <a:gd name="connsiteX32" fmla="*/ 0 w 7362214"/>
              <a:gd name="connsiteY32" fmla="*/ 0 h 79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79978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5011" y="191093"/>
                  <a:pt x="7343390" y="209112"/>
                  <a:pt x="7362214" y="391895"/>
                </a:cubicBezTo>
                <a:cubicBezTo>
                  <a:pt x="7381038" y="574679"/>
                  <a:pt x="7350864" y="641275"/>
                  <a:pt x="7362214" y="799785"/>
                </a:cubicBezTo>
                <a:cubicBezTo>
                  <a:pt x="7198973" y="804786"/>
                  <a:pt x="7139419" y="750706"/>
                  <a:pt x="6943134" y="799785"/>
                </a:cubicBezTo>
                <a:cubicBezTo>
                  <a:pt x="6746849" y="848864"/>
                  <a:pt x="6677553" y="795269"/>
                  <a:pt x="6597676" y="799785"/>
                </a:cubicBezTo>
                <a:cubicBezTo>
                  <a:pt x="6517799" y="804301"/>
                  <a:pt x="6301121" y="743936"/>
                  <a:pt x="6104974" y="799785"/>
                </a:cubicBezTo>
                <a:cubicBezTo>
                  <a:pt x="5908827" y="855634"/>
                  <a:pt x="5912266" y="797778"/>
                  <a:pt x="5759517" y="799785"/>
                </a:cubicBezTo>
                <a:cubicBezTo>
                  <a:pt x="5606768" y="801792"/>
                  <a:pt x="5467883" y="757110"/>
                  <a:pt x="5266815" y="799785"/>
                </a:cubicBezTo>
                <a:cubicBezTo>
                  <a:pt x="5065747" y="842460"/>
                  <a:pt x="4867086" y="774919"/>
                  <a:pt x="4700490" y="799785"/>
                </a:cubicBezTo>
                <a:cubicBezTo>
                  <a:pt x="4533894" y="824651"/>
                  <a:pt x="4443111" y="779911"/>
                  <a:pt x="4355033" y="799785"/>
                </a:cubicBezTo>
                <a:cubicBezTo>
                  <a:pt x="4266955" y="819659"/>
                  <a:pt x="4042902" y="754496"/>
                  <a:pt x="3788709" y="799785"/>
                </a:cubicBezTo>
                <a:cubicBezTo>
                  <a:pt x="3534516" y="845074"/>
                  <a:pt x="3529834" y="771521"/>
                  <a:pt x="3369629" y="799785"/>
                </a:cubicBezTo>
                <a:cubicBezTo>
                  <a:pt x="3209424" y="828049"/>
                  <a:pt x="3113307" y="781704"/>
                  <a:pt x="3024171" y="799785"/>
                </a:cubicBezTo>
                <a:cubicBezTo>
                  <a:pt x="2935035" y="817866"/>
                  <a:pt x="2716898" y="755821"/>
                  <a:pt x="2605091" y="799785"/>
                </a:cubicBezTo>
                <a:cubicBezTo>
                  <a:pt x="2493284" y="843749"/>
                  <a:pt x="2187284" y="736376"/>
                  <a:pt x="1891523" y="799785"/>
                </a:cubicBezTo>
                <a:cubicBezTo>
                  <a:pt x="1595762" y="863194"/>
                  <a:pt x="1471249" y="731820"/>
                  <a:pt x="1251576" y="799785"/>
                </a:cubicBezTo>
                <a:cubicBezTo>
                  <a:pt x="1031903" y="867750"/>
                  <a:pt x="777710" y="762153"/>
                  <a:pt x="611630" y="799785"/>
                </a:cubicBezTo>
                <a:cubicBezTo>
                  <a:pt x="445550" y="837417"/>
                  <a:pt x="207636" y="731653"/>
                  <a:pt x="0" y="799785"/>
                </a:cubicBezTo>
                <a:cubicBezTo>
                  <a:pt x="-251" y="692229"/>
                  <a:pt x="39973" y="576359"/>
                  <a:pt x="0" y="423886"/>
                </a:cubicBezTo>
                <a:cubicBezTo>
                  <a:pt x="-39973" y="271413"/>
                  <a:pt x="5829" y="156629"/>
                  <a:pt x="0" y="0"/>
                </a:cubicBezTo>
                <a:close/>
              </a:path>
              <a:path w="7362214" h="79978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02866" y="90635"/>
                  <a:pt x="7327598" y="241502"/>
                  <a:pt x="7362214" y="383897"/>
                </a:cubicBezTo>
                <a:cubicBezTo>
                  <a:pt x="7396830" y="526292"/>
                  <a:pt x="7355423" y="603079"/>
                  <a:pt x="7362214" y="799785"/>
                </a:cubicBezTo>
                <a:cubicBezTo>
                  <a:pt x="7115097" y="854103"/>
                  <a:pt x="7011988" y="778757"/>
                  <a:pt x="6722268" y="799785"/>
                </a:cubicBezTo>
                <a:cubicBezTo>
                  <a:pt x="6432548" y="820813"/>
                  <a:pt x="6266416" y="734703"/>
                  <a:pt x="6082321" y="799785"/>
                </a:cubicBezTo>
                <a:cubicBezTo>
                  <a:pt x="5898226" y="864867"/>
                  <a:pt x="5838807" y="763827"/>
                  <a:pt x="5736864" y="799785"/>
                </a:cubicBezTo>
                <a:cubicBezTo>
                  <a:pt x="5634921" y="835743"/>
                  <a:pt x="5420806" y="745161"/>
                  <a:pt x="5170540" y="799785"/>
                </a:cubicBezTo>
                <a:cubicBezTo>
                  <a:pt x="4920274" y="854409"/>
                  <a:pt x="4729766" y="785534"/>
                  <a:pt x="4604215" y="799785"/>
                </a:cubicBezTo>
                <a:cubicBezTo>
                  <a:pt x="4478665" y="814036"/>
                  <a:pt x="4347646" y="762059"/>
                  <a:pt x="4111513" y="799785"/>
                </a:cubicBezTo>
                <a:cubicBezTo>
                  <a:pt x="3875380" y="837511"/>
                  <a:pt x="3866952" y="768999"/>
                  <a:pt x="3692433" y="799785"/>
                </a:cubicBezTo>
                <a:cubicBezTo>
                  <a:pt x="3517914" y="830571"/>
                  <a:pt x="3190923" y="730844"/>
                  <a:pt x="2978865" y="799785"/>
                </a:cubicBezTo>
                <a:cubicBezTo>
                  <a:pt x="2766807" y="868726"/>
                  <a:pt x="2679811" y="799558"/>
                  <a:pt x="2559785" y="799785"/>
                </a:cubicBezTo>
                <a:cubicBezTo>
                  <a:pt x="2439759" y="800012"/>
                  <a:pt x="2236951" y="778278"/>
                  <a:pt x="1919839" y="799785"/>
                </a:cubicBezTo>
                <a:cubicBezTo>
                  <a:pt x="1602727" y="821292"/>
                  <a:pt x="1667396" y="783544"/>
                  <a:pt x="1427137" y="799785"/>
                </a:cubicBezTo>
                <a:cubicBezTo>
                  <a:pt x="1186878" y="816026"/>
                  <a:pt x="1167847" y="758683"/>
                  <a:pt x="1008057" y="799785"/>
                </a:cubicBezTo>
                <a:cubicBezTo>
                  <a:pt x="848267" y="840887"/>
                  <a:pt x="650541" y="755180"/>
                  <a:pt x="515355" y="799785"/>
                </a:cubicBezTo>
                <a:cubicBezTo>
                  <a:pt x="380169" y="844390"/>
                  <a:pt x="198939" y="754430"/>
                  <a:pt x="0" y="799785"/>
                </a:cubicBezTo>
                <a:cubicBezTo>
                  <a:pt x="-34942" y="606807"/>
                  <a:pt x="9613" y="559219"/>
                  <a:pt x="0" y="391895"/>
                </a:cubicBezTo>
                <a:cubicBezTo>
                  <a:pt x="-9613" y="224571"/>
                  <a:pt x="2337" y="14228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K-means will do as many clustering as you tell it to do! </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183915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311807DC-29C4-56EC-B42E-F2A9E8D6C688}"/>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call our first cluster </a:t>
            </a:r>
            <a:r>
              <a:rPr lang="en-PH" b="1" dirty="0">
                <a:solidFill>
                  <a:srgbClr val="92D050"/>
                </a:solidFill>
              </a:rPr>
              <a:t>mild</a:t>
            </a:r>
            <a:r>
              <a:rPr lang="en-PH" dirty="0"/>
              <a:t> </a:t>
            </a:r>
          </a:p>
          <a:p>
            <a:pPr marL="0" indent="0">
              <a:buNone/>
            </a:pPr>
            <a:r>
              <a:rPr lang="en-PH" dirty="0"/>
              <a:t>our second cluster</a:t>
            </a:r>
            <a:r>
              <a:rPr lang="en-PH" b="1" dirty="0">
                <a:solidFill>
                  <a:srgbClr val="FFC000"/>
                </a:solidFill>
              </a:rPr>
              <a:t> hot</a:t>
            </a:r>
            <a:endParaRPr lang="en-PH" dirty="0"/>
          </a:p>
          <a:p>
            <a:pPr marL="0" indent="0">
              <a:buNone/>
            </a:pPr>
            <a:r>
              <a:rPr lang="en-PH" dirty="0"/>
              <a:t>And our third cluster</a:t>
            </a:r>
            <a:r>
              <a:rPr lang="en-PH" b="1" dirty="0">
                <a:solidFill>
                  <a:srgbClr val="FF0000"/>
                </a:solidFill>
              </a:rPr>
              <a:t> inferno</a:t>
            </a:r>
          </a:p>
        </p:txBody>
      </p:sp>
    </p:spTree>
    <p:extLst>
      <p:ext uri="{BB962C8B-B14F-4D97-AF65-F5344CB8AC3E}">
        <p14:creationId xmlns:p14="http://schemas.microsoft.com/office/powerpoint/2010/main" val="1930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01767" y="2788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76062" y="2788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50904" y="2788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01767" y="2267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01767" y="1795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296054" y="1611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296054" y="2092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299746" y="2573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
        <p:nvSpPr>
          <p:cNvPr id="23" name="Content Placeholder 2">
            <a:extLst>
              <a:ext uri="{FF2B5EF4-FFF2-40B4-BE49-F238E27FC236}">
                <a16:creationId xmlns:a16="http://schemas.microsoft.com/office/drawing/2014/main" id="{17ED7B15-821F-34DF-ACB9-9848D8C9D5A0}"/>
              </a:ext>
            </a:extLst>
          </p:cNvPr>
          <p:cNvSpPr txBox="1">
            <a:spLocks/>
          </p:cNvSpPr>
          <p:nvPr/>
        </p:nvSpPr>
        <p:spPr>
          <a:xfrm>
            <a:off x="2561458" y="3918651"/>
            <a:ext cx="7362214" cy="799785"/>
          </a:xfrm>
          <a:custGeom>
            <a:avLst/>
            <a:gdLst>
              <a:gd name="connsiteX0" fmla="*/ 0 w 7362214"/>
              <a:gd name="connsiteY0" fmla="*/ 0 h 799785"/>
              <a:gd name="connsiteX1" fmla="*/ 419080 w 7362214"/>
              <a:gd name="connsiteY1" fmla="*/ 0 h 799785"/>
              <a:gd name="connsiteX2" fmla="*/ 985404 w 7362214"/>
              <a:gd name="connsiteY2" fmla="*/ 0 h 799785"/>
              <a:gd name="connsiteX3" fmla="*/ 1698972 w 7362214"/>
              <a:gd name="connsiteY3" fmla="*/ 0 h 799785"/>
              <a:gd name="connsiteX4" fmla="*/ 2265297 w 7362214"/>
              <a:gd name="connsiteY4" fmla="*/ 0 h 799785"/>
              <a:gd name="connsiteX5" fmla="*/ 2684376 w 7362214"/>
              <a:gd name="connsiteY5" fmla="*/ 0 h 799785"/>
              <a:gd name="connsiteX6" fmla="*/ 3397945 w 7362214"/>
              <a:gd name="connsiteY6" fmla="*/ 0 h 799785"/>
              <a:gd name="connsiteX7" fmla="*/ 4037891 w 7362214"/>
              <a:gd name="connsiteY7" fmla="*/ 0 h 799785"/>
              <a:gd name="connsiteX8" fmla="*/ 4530593 w 7362214"/>
              <a:gd name="connsiteY8" fmla="*/ 0 h 799785"/>
              <a:gd name="connsiteX9" fmla="*/ 5096917 w 7362214"/>
              <a:gd name="connsiteY9" fmla="*/ 0 h 799785"/>
              <a:gd name="connsiteX10" fmla="*/ 5810486 w 7362214"/>
              <a:gd name="connsiteY10" fmla="*/ 0 h 799785"/>
              <a:gd name="connsiteX11" fmla="*/ 6303188 w 7362214"/>
              <a:gd name="connsiteY11" fmla="*/ 0 h 799785"/>
              <a:gd name="connsiteX12" fmla="*/ 6795890 w 7362214"/>
              <a:gd name="connsiteY12" fmla="*/ 0 h 799785"/>
              <a:gd name="connsiteX13" fmla="*/ 7362214 w 7362214"/>
              <a:gd name="connsiteY13" fmla="*/ 0 h 799785"/>
              <a:gd name="connsiteX14" fmla="*/ 7362214 w 7362214"/>
              <a:gd name="connsiteY14" fmla="*/ 391895 h 799785"/>
              <a:gd name="connsiteX15" fmla="*/ 7362214 w 7362214"/>
              <a:gd name="connsiteY15" fmla="*/ 799785 h 799785"/>
              <a:gd name="connsiteX16" fmla="*/ 6943134 w 7362214"/>
              <a:gd name="connsiteY16" fmla="*/ 799785 h 799785"/>
              <a:gd name="connsiteX17" fmla="*/ 6597676 w 7362214"/>
              <a:gd name="connsiteY17" fmla="*/ 799785 h 799785"/>
              <a:gd name="connsiteX18" fmla="*/ 6104974 w 7362214"/>
              <a:gd name="connsiteY18" fmla="*/ 799785 h 799785"/>
              <a:gd name="connsiteX19" fmla="*/ 5759517 w 7362214"/>
              <a:gd name="connsiteY19" fmla="*/ 799785 h 799785"/>
              <a:gd name="connsiteX20" fmla="*/ 5266815 w 7362214"/>
              <a:gd name="connsiteY20" fmla="*/ 799785 h 799785"/>
              <a:gd name="connsiteX21" fmla="*/ 4700490 w 7362214"/>
              <a:gd name="connsiteY21" fmla="*/ 799785 h 799785"/>
              <a:gd name="connsiteX22" fmla="*/ 4355033 w 7362214"/>
              <a:gd name="connsiteY22" fmla="*/ 799785 h 799785"/>
              <a:gd name="connsiteX23" fmla="*/ 3788709 w 7362214"/>
              <a:gd name="connsiteY23" fmla="*/ 799785 h 799785"/>
              <a:gd name="connsiteX24" fmla="*/ 3369629 w 7362214"/>
              <a:gd name="connsiteY24" fmla="*/ 799785 h 799785"/>
              <a:gd name="connsiteX25" fmla="*/ 3024171 w 7362214"/>
              <a:gd name="connsiteY25" fmla="*/ 799785 h 799785"/>
              <a:gd name="connsiteX26" fmla="*/ 2605091 w 7362214"/>
              <a:gd name="connsiteY26" fmla="*/ 799785 h 799785"/>
              <a:gd name="connsiteX27" fmla="*/ 1891523 w 7362214"/>
              <a:gd name="connsiteY27" fmla="*/ 799785 h 799785"/>
              <a:gd name="connsiteX28" fmla="*/ 1251576 w 7362214"/>
              <a:gd name="connsiteY28" fmla="*/ 799785 h 799785"/>
              <a:gd name="connsiteX29" fmla="*/ 611630 w 7362214"/>
              <a:gd name="connsiteY29" fmla="*/ 799785 h 799785"/>
              <a:gd name="connsiteX30" fmla="*/ 0 w 7362214"/>
              <a:gd name="connsiteY30" fmla="*/ 799785 h 799785"/>
              <a:gd name="connsiteX31" fmla="*/ 0 w 7362214"/>
              <a:gd name="connsiteY31" fmla="*/ 423886 h 799785"/>
              <a:gd name="connsiteX32" fmla="*/ 0 w 7362214"/>
              <a:gd name="connsiteY32" fmla="*/ 0 h 79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79978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5011" y="191093"/>
                  <a:pt x="7343390" y="209112"/>
                  <a:pt x="7362214" y="391895"/>
                </a:cubicBezTo>
                <a:cubicBezTo>
                  <a:pt x="7381038" y="574679"/>
                  <a:pt x="7350864" y="641275"/>
                  <a:pt x="7362214" y="799785"/>
                </a:cubicBezTo>
                <a:cubicBezTo>
                  <a:pt x="7198973" y="804786"/>
                  <a:pt x="7139419" y="750706"/>
                  <a:pt x="6943134" y="799785"/>
                </a:cubicBezTo>
                <a:cubicBezTo>
                  <a:pt x="6746849" y="848864"/>
                  <a:pt x="6677553" y="795269"/>
                  <a:pt x="6597676" y="799785"/>
                </a:cubicBezTo>
                <a:cubicBezTo>
                  <a:pt x="6517799" y="804301"/>
                  <a:pt x="6301121" y="743936"/>
                  <a:pt x="6104974" y="799785"/>
                </a:cubicBezTo>
                <a:cubicBezTo>
                  <a:pt x="5908827" y="855634"/>
                  <a:pt x="5912266" y="797778"/>
                  <a:pt x="5759517" y="799785"/>
                </a:cubicBezTo>
                <a:cubicBezTo>
                  <a:pt x="5606768" y="801792"/>
                  <a:pt x="5467883" y="757110"/>
                  <a:pt x="5266815" y="799785"/>
                </a:cubicBezTo>
                <a:cubicBezTo>
                  <a:pt x="5065747" y="842460"/>
                  <a:pt x="4867086" y="774919"/>
                  <a:pt x="4700490" y="799785"/>
                </a:cubicBezTo>
                <a:cubicBezTo>
                  <a:pt x="4533894" y="824651"/>
                  <a:pt x="4443111" y="779911"/>
                  <a:pt x="4355033" y="799785"/>
                </a:cubicBezTo>
                <a:cubicBezTo>
                  <a:pt x="4266955" y="819659"/>
                  <a:pt x="4042902" y="754496"/>
                  <a:pt x="3788709" y="799785"/>
                </a:cubicBezTo>
                <a:cubicBezTo>
                  <a:pt x="3534516" y="845074"/>
                  <a:pt x="3529834" y="771521"/>
                  <a:pt x="3369629" y="799785"/>
                </a:cubicBezTo>
                <a:cubicBezTo>
                  <a:pt x="3209424" y="828049"/>
                  <a:pt x="3113307" y="781704"/>
                  <a:pt x="3024171" y="799785"/>
                </a:cubicBezTo>
                <a:cubicBezTo>
                  <a:pt x="2935035" y="817866"/>
                  <a:pt x="2716898" y="755821"/>
                  <a:pt x="2605091" y="799785"/>
                </a:cubicBezTo>
                <a:cubicBezTo>
                  <a:pt x="2493284" y="843749"/>
                  <a:pt x="2187284" y="736376"/>
                  <a:pt x="1891523" y="799785"/>
                </a:cubicBezTo>
                <a:cubicBezTo>
                  <a:pt x="1595762" y="863194"/>
                  <a:pt x="1471249" y="731820"/>
                  <a:pt x="1251576" y="799785"/>
                </a:cubicBezTo>
                <a:cubicBezTo>
                  <a:pt x="1031903" y="867750"/>
                  <a:pt x="777710" y="762153"/>
                  <a:pt x="611630" y="799785"/>
                </a:cubicBezTo>
                <a:cubicBezTo>
                  <a:pt x="445550" y="837417"/>
                  <a:pt x="207636" y="731653"/>
                  <a:pt x="0" y="799785"/>
                </a:cubicBezTo>
                <a:cubicBezTo>
                  <a:pt x="-251" y="692229"/>
                  <a:pt x="39973" y="576359"/>
                  <a:pt x="0" y="423886"/>
                </a:cubicBezTo>
                <a:cubicBezTo>
                  <a:pt x="-39973" y="271413"/>
                  <a:pt x="5829" y="156629"/>
                  <a:pt x="0" y="0"/>
                </a:cubicBezTo>
                <a:close/>
              </a:path>
              <a:path w="7362214" h="79978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02866" y="90635"/>
                  <a:pt x="7327598" y="241502"/>
                  <a:pt x="7362214" y="383897"/>
                </a:cubicBezTo>
                <a:cubicBezTo>
                  <a:pt x="7396830" y="526292"/>
                  <a:pt x="7355423" y="603079"/>
                  <a:pt x="7362214" y="799785"/>
                </a:cubicBezTo>
                <a:cubicBezTo>
                  <a:pt x="7115097" y="854103"/>
                  <a:pt x="7011988" y="778757"/>
                  <a:pt x="6722268" y="799785"/>
                </a:cubicBezTo>
                <a:cubicBezTo>
                  <a:pt x="6432548" y="820813"/>
                  <a:pt x="6266416" y="734703"/>
                  <a:pt x="6082321" y="799785"/>
                </a:cubicBezTo>
                <a:cubicBezTo>
                  <a:pt x="5898226" y="864867"/>
                  <a:pt x="5838807" y="763827"/>
                  <a:pt x="5736864" y="799785"/>
                </a:cubicBezTo>
                <a:cubicBezTo>
                  <a:pt x="5634921" y="835743"/>
                  <a:pt x="5420806" y="745161"/>
                  <a:pt x="5170540" y="799785"/>
                </a:cubicBezTo>
                <a:cubicBezTo>
                  <a:pt x="4920274" y="854409"/>
                  <a:pt x="4729766" y="785534"/>
                  <a:pt x="4604215" y="799785"/>
                </a:cubicBezTo>
                <a:cubicBezTo>
                  <a:pt x="4478665" y="814036"/>
                  <a:pt x="4347646" y="762059"/>
                  <a:pt x="4111513" y="799785"/>
                </a:cubicBezTo>
                <a:cubicBezTo>
                  <a:pt x="3875380" y="837511"/>
                  <a:pt x="3866952" y="768999"/>
                  <a:pt x="3692433" y="799785"/>
                </a:cubicBezTo>
                <a:cubicBezTo>
                  <a:pt x="3517914" y="830571"/>
                  <a:pt x="3190923" y="730844"/>
                  <a:pt x="2978865" y="799785"/>
                </a:cubicBezTo>
                <a:cubicBezTo>
                  <a:pt x="2766807" y="868726"/>
                  <a:pt x="2679811" y="799558"/>
                  <a:pt x="2559785" y="799785"/>
                </a:cubicBezTo>
                <a:cubicBezTo>
                  <a:pt x="2439759" y="800012"/>
                  <a:pt x="2236951" y="778278"/>
                  <a:pt x="1919839" y="799785"/>
                </a:cubicBezTo>
                <a:cubicBezTo>
                  <a:pt x="1602727" y="821292"/>
                  <a:pt x="1667396" y="783544"/>
                  <a:pt x="1427137" y="799785"/>
                </a:cubicBezTo>
                <a:cubicBezTo>
                  <a:pt x="1186878" y="816026"/>
                  <a:pt x="1167847" y="758683"/>
                  <a:pt x="1008057" y="799785"/>
                </a:cubicBezTo>
                <a:cubicBezTo>
                  <a:pt x="848267" y="840887"/>
                  <a:pt x="650541" y="755180"/>
                  <a:pt x="515355" y="799785"/>
                </a:cubicBezTo>
                <a:cubicBezTo>
                  <a:pt x="380169" y="844390"/>
                  <a:pt x="198939" y="754430"/>
                  <a:pt x="0" y="799785"/>
                </a:cubicBezTo>
                <a:cubicBezTo>
                  <a:pt x="-34942" y="606807"/>
                  <a:pt x="9613" y="559219"/>
                  <a:pt x="0" y="391895"/>
                </a:cubicBezTo>
                <a:cubicBezTo>
                  <a:pt x="-9613" y="224571"/>
                  <a:pt x="2337" y="14228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In this case, the second cluster attempt wins because it has the highest variation.</a:t>
            </a:r>
          </a:p>
        </p:txBody>
      </p:sp>
    </p:spTree>
    <p:extLst>
      <p:ext uri="{BB962C8B-B14F-4D97-AF65-F5344CB8AC3E}">
        <p14:creationId xmlns:p14="http://schemas.microsoft.com/office/powerpoint/2010/main" val="1325514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95D3BD-C20D-A7D0-C5BC-BD680F397068}"/>
              </a:ext>
            </a:extLst>
          </p:cNvPr>
          <p:cNvSpPr txBox="1">
            <a:spLocks/>
          </p:cNvSpPr>
          <p:nvPr/>
        </p:nvSpPr>
        <p:spPr>
          <a:xfrm>
            <a:off x="838200" y="2286869"/>
            <a:ext cx="111633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t>How do we figure out </a:t>
            </a:r>
          </a:p>
          <a:p>
            <a:r>
              <a:rPr lang="en-US" sz="4000" b="1" dirty="0"/>
              <a:t>what value to use for “K”?</a:t>
            </a:r>
            <a:endParaRPr lang="en-US" sz="4000" b="1" dirty="0">
              <a:solidFill>
                <a:schemeClr val="tx1">
                  <a:lumMod val="50000"/>
                  <a:lumOff val="50000"/>
                </a:schemeClr>
              </a:solidFill>
            </a:endParaRPr>
          </a:p>
        </p:txBody>
      </p:sp>
    </p:spTree>
    <p:extLst>
      <p:ext uri="{BB962C8B-B14F-4D97-AF65-F5344CB8AC3E}">
        <p14:creationId xmlns:p14="http://schemas.microsoft.com/office/powerpoint/2010/main" val="3468050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831325"/>
          </a:xfrm>
          <a:custGeom>
            <a:avLst/>
            <a:gdLst>
              <a:gd name="connsiteX0" fmla="*/ 0 w 7362214"/>
              <a:gd name="connsiteY0" fmla="*/ 0 h 831325"/>
              <a:gd name="connsiteX1" fmla="*/ 419080 w 7362214"/>
              <a:gd name="connsiteY1" fmla="*/ 0 h 831325"/>
              <a:gd name="connsiteX2" fmla="*/ 985404 w 7362214"/>
              <a:gd name="connsiteY2" fmla="*/ 0 h 831325"/>
              <a:gd name="connsiteX3" fmla="*/ 1698972 w 7362214"/>
              <a:gd name="connsiteY3" fmla="*/ 0 h 831325"/>
              <a:gd name="connsiteX4" fmla="*/ 2265297 w 7362214"/>
              <a:gd name="connsiteY4" fmla="*/ 0 h 831325"/>
              <a:gd name="connsiteX5" fmla="*/ 2684376 w 7362214"/>
              <a:gd name="connsiteY5" fmla="*/ 0 h 831325"/>
              <a:gd name="connsiteX6" fmla="*/ 3397945 w 7362214"/>
              <a:gd name="connsiteY6" fmla="*/ 0 h 831325"/>
              <a:gd name="connsiteX7" fmla="*/ 4037891 w 7362214"/>
              <a:gd name="connsiteY7" fmla="*/ 0 h 831325"/>
              <a:gd name="connsiteX8" fmla="*/ 4530593 w 7362214"/>
              <a:gd name="connsiteY8" fmla="*/ 0 h 831325"/>
              <a:gd name="connsiteX9" fmla="*/ 5096917 w 7362214"/>
              <a:gd name="connsiteY9" fmla="*/ 0 h 831325"/>
              <a:gd name="connsiteX10" fmla="*/ 5810486 w 7362214"/>
              <a:gd name="connsiteY10" fmla="*/ 0 h 831325"/>
              <a:gd name="connsiteX11" fmla="*/ 6303188 w 7362214"/>
              <a:gd name="connsiteY11" fmla="*/ 0 h 831325"/>
              <a:gd name="connsiteX12" fmla="*/ 6795890 w 7362214"/>
              <a:gd name="connsiteY12" fmla="*/ 0 h 831325"/>
              <a:gd name="connsiteX13" fmla="*/ 7362214 w 7362214"/>
              <a:gd name="connsiteY13" fmla="*/ 0 h 831325"/>
              <a:gd name="connsiteX14" fmla="*/ 7362214 w 7362214"/>
              <a:gd name="connsiteY14" fmla="*/ 407349 h 831325"/>
              <a:gd name="connsiteX15" fmla="*/ 7362214 w 7362214"/>
              <a:gd name="connsiteY15" fmla="*/ 831325 h 831325"/>
              <a:gd name="connsiteX16" fmla="*/ 6943134 w 7362214"/>
              <a:gd name="connsiteY16" fmla="*/ 831325 h 831325"/>
              <a:gd name="connsiteX17" fmla="*/ 6597676 w 7362214"/>
              <a:gd name="connsiteY17" fmla="*/ 831325 h 831325"/>
              <a:gd name="connsiteX18" fmla="*/ 6104974 w 7362214"/>
              <a:gd name="connsiteY18" fmla="*/ 831325 h 831325"/>
              <a:gd name="connsiteX19" fmla="*/ 5759517 w 7362214"/>
              <a:gd name="connsiteY19" fmla="*/ 831325 h 831325"/>
              <a:gd name="connsiteX20" fmla="*/ 5266815 w 7362214"/>
              <a:gd name="connsiteY20" fmla="*/ 831325 h 831325"/>
              <a:gd name="connsiteX21" fmla="*/ 4700490 w 7362214"/>
              <a:gd name="connsiteY21" fmla="*/ 831325 h 831325"/>
              <a:gd name="connsiteX22" fmla="*/ 4355033 w 7362214"/>
              <a:gd name="connsiteY22" fmla="*/ 831325 h 831325"/>
              <a:gd name="connsiteX23" fmla="*/ 3788709 w 7362214"/>
              <a:gd name="connsiteY23" fmla="*/ 831325 h 831325"/>
              <a:gd name="connsiteX24" fmla="*/ 3369629 w 7362214"/>
              <a:gd name="connsiteY24" fmla="*/ 831325 h 831325"/>
              <a:gd name="connsiteX25" fmla="*/ 3024171 w 7362214"/>
              <a:gd name="connsiteY25" fmla="*/ 831325 h 831325"/>
              <a:gd name="connsiteX26" fmla="*/ 2605091 w 7362214"/>
              <a:gd name="connsiteY26" fmla="*/ 831325 h 831325"/>
              <a:gd name="connsiteX27" fmla="*/ 1891523 w 7362214"/>
              <a:gd name="connsiteY27" fmla="*/ 831325 h 831325"/>
              <a:gd name="connsiteX28" fmla="*/ 1251576 w 7362214"/>
              <a:gd name="connsiteY28" fmla="*/ 831325 h 831325"/>
              <a:gd name="connsiteX29" fmla="*/ 611630 w 7362214"/>
              <a:gd name="connsiteY29" fmla="*/ 831325 h 831325"/>
              <a:gd name="connsiteX30" fmla="*/ 0 w 7362214"/>
              <a:gd name="connsiteY30" fmla="*/ 831325 h 831325"/>
              <a:gd name="connsiteX31" fmla="*/ 0 w 7362214"/>
              <a:gd name="connsiteY31" fmla="*/ 440602 h 831325"/>
              <a:gd name="connsiteX32" fmla="*/ 0 w 7362214"/>
              <a:gd name="connsiteY32" fmla="*/ 0 h 8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132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9508" y="92466"/>
                  <a:pt x="7357792" y="301310"/>
                  <a:pt x="7362214" y="407349"/>
                </a:cubicBezTo>
                <a:cubicBezTo>
                  <a:pt x="7366636" y="513388"/>
                  <a:pt x="7324360" y="696760"/>
                  <a:pt x="7362214" y="831325"/>
                </a:cubicBezTo>
                <a:cubicBezTo>
                  <a:pt x="7198973" y="836326"/>
                  <a:pt x="7139419" y="782246"/>
                  <a:pt x="6943134" y="831325"/>
                </a:cubicBezTo>
                <a:cubicBezTo>
                  <a:pt x="6746849" y="880404"/>
                  <a:pt x="6677553" y="826809"/>
                  <a:pt x="6597676" y="831325"/>
                </a:cubicBezTo>
                <a:cubicBezTo>
                  <a:pt x="6517799" y="835841"/>
                  <a:pt x="6301121" y="775476"/>
                  <a:pt x="6104974" y="831325"/>
                </a:cubicBezTo>
                <a:cubicBezTo>
                  <a:pt x="5908827" y="887174"/>
                  <a:pt x="5912266" y="829318"/>
                  <a:pt x="5759517" y="831325"/>
                </a:cubicBezTo>
                <a:cubicBezTo>
                  <a:pt x="5606768" y="833332"/>
                  <a:pt x="5467883" y="788650"/>
                  <a:pt x="5266815" y="831325"/>
                </a:cubicBezTo>
                <a:cubicBezTo>
                  <a:pt x="5065747" y="874000"/>
                  <a:pt x="4867086" y="806459"/>
                  <a:pt x="4700490" y="831325"/>
                </a:cubicBezTo>
                <a:cubicBezTo>
                  <a:pt x="4533894" y="856191"/>
                  <a:pt x="4443111" y="811451"/>
                  <a:pt x="4355033" y="831325"/>
                </a:cubicBezTo>
                <a:cubicBezTo>
                  <a:pt x="4266955" y="851199"/>
                  <a:pt x="4042902" y="786036"/>
                  <a:pt x="3788709" y="831325"/>
                </a:cubicBezTo>
                <a:cubicBezTo>
                  <a:pt x="3534516" y="876614"/>
                  <a:pt x="3529834" y="803061"/>
                  <a:pt x="3369629" y="831325"/>
                </a:cubicBezTo>
                <a:cubicBezTo>
                  <a:pt x="3209424" y="859589"/>
                  <a:pt x="3113307" y="813244"/>
                  <a:pt x="3024171" y="831325"/>
                </a:cubicBezTo>
                <a:cubicBezTo>
                  <a:pt x="2935035" y="849406"/>
                  <a:pt x="2716898" y="787361"/>
                  <a:pt x="2605091" y="831325"/>
                </a:cubicBezTo>
                <a:cubicBezTo>
                  <a:pt x="2493284" y="875289"/>
                  <a:pt x="2187284" y="767916"/>
                  <a:pt x="1891523" y="831325"/>
                </a:cubicBezTo>
                <a:cubicBezTo>
                  <a:pt x="1595762" y="894734"/>
                  <a:pt x="1471249" y="763360"/>
                  <a:pt x="1251576" y="831325"/>
                </a:cubicBezTo>
                <a:cubicBezTo>
                  <a:pt x="1031903" y="899290"/>
                  <a:pt x="777710" y="793693"/>
                  <a:pt x="611630" y="831325"/>
                </a:cubicBezTo>
                <a:cubicBezTo>
                  <a:pt x="445550" y="868957"/>
                  <a:pt x="207636" y="763193"/>
                  <a:pt x="0" y="831325"/>
                </a:cubicBezTo>
                <a:cubicBezTo>
                  <a:pt x="-1240" y="665618"/>
                  <a:pt x="43880" y="596840"/>
                  <a:pt x="0" y="440602"/>
                </a:cubicBezTo>
                <a:cubicBezTo>
                  <a:pt x="-43880" y="284364"/>
                  <a:pt x="17445" y="92791"/>
                  <a:pt x="0" y="0"/>
                </a:cubicBezTo>
                <a:close/>
              </a:path>
              <a:path w="7362214" h="83132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76446" y="118572"/>
                  <a:pt x="7326776" y="263041"/>
                  <a:pt x="7362214" y="399036"/>
                </a:cubicBezTo>
                <a:cubicBezTo>
                  <a:pt x="7397652" y="535031"/>
                  <a:pt x="7324135" y="717548"/>
                  <a:pt x="7362214" y="831325"/>
                </a:cubicBezTo>
                <a:cubicBezTo>
                  <a:pt x="7115097" y="885643"/>
                  <a:pt x="7011988" y="810297"/>
                  <a:pt x="6722268" y="831325"/>
                </a:cubicBezTo>
                <a:cubicBezTo>
                  <a:pt x="6432548" y="852353"/>
                  <a:pt x="6266416" y="766243"/>
                  <a:pt x="6082321" y="831325"/>
                </a:cubicBezTo>
                <a:cubicBezTo>
                  <a:pt x="5898226" y="896407"/>
                  <a:pt x="5838807" y="795367"/>
                  <a:pt x="5736864" y="831325"/>
                </a:cubicBezTo>
                <a:cubicBezTo>
                  <a:pt x="5634921" y="867283"/>
                  <a:pt x="5420806" y="776701"/>
                  <a:pt x="5170540" y="831325"/>
                </a:cubicBezTo>
                <a:cubicBezTo>
                  <a:pt x="4920274" y="885949"/>
                  <a:pt x="4729766" y="817074"/>
                  <a:pt x="4604215" y="831325"/>
                </a:cubicBezTo>
                <a:cubicBezTo>
                  <a:pt x="4478665" y="845576"/>
                  <a:pt x="4347646" y="793599"/>
                  <a:pt x="4111513" y="831325"/>
                </a:cubicBezTo>
                <a:cubicBezTo>
                  <a:pt x="3875380" y="869051"/>
                  <a:pt x="3866952" y="800539"/>
                  <a:pt x="3692433" y="831325"/>
                </a:cubicBezTo>
                <a:cubicBezTo>
                  <a:pt x="3517914" y="862111"/>
                  <a:pt x="3190923" y="762384"/>
                  <a:pt x="2978865" y="831325"/>
                </a:cubicBezTo>
                <a:cubicBezTo>
                  <a:pt x="2766807" y="900266"/>
                  <a:pt x="2679811" y="831098"/>
                  <a:pt x="2559785" y="831325"/>
                </a:cubicBezTo>
                <a:cubicBezTo>
                  <a:pt x="2439759" y="831552"/>
                  <a:pt x="2236951" y="809818"/>
                  <a:pt x="1919839" y="831325"/>
                </a:cubicBezTo>
                <a:cubicBezTo>
                  <a:pt x="1602727" y="852832"/>
                  <a:pt x="1667396" y="815084"/>
                  <a:pt x="1427137" y="831325"/>
                </a:cubicBezTo>
                <a:cubicBezTo>
                  <a:pt x="1186878" y="847566"/>
                  <a:pt x="1167847" y="790223"/>
                  <a:pt x="1008057" y="831325"/>
                </a:cubicBezTo>
                <a:cubicBezTo>
                  <a:pt x="848267" y="872427"/>
                  <a:pt x="650541" y="786720"/>
                  <a:pt x="515355" y="831325"/>
                </a:cubicBezTo>
                <a:cubicBezTo>
                  <a:pt x="380169" y="875930"/>
                  <a:pt x="198939" y="785970"/>
                  <a:pt x="0" y="831325"/>
                </a:cubicBezTo>
                <a:cubicBezTo>
                  <a:pt x="-30278" y="715431"/>
                  <a:pt x="3763" y="538163"/>
                  <a:pt x="0" y="407349"/>
                </a:cubicBezTo>
                <a:cubicBezTo>
                  <a:pt x="-3763" y="276535"/>
                  <a:pt x="40754" y="18856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With this data, it is obvious that we should set K to 3, but other times it is not so clear.</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1587053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831325"/>
          </a:xfrm>
          <a:custGeom>
            <a:avLst/>
            <a:gdLst>
              <a:gd name="connsiteX0" fmla="*/ 0 w 7362214"/>
              <a:gd name="connsiteY0" fmla="*/ 0 h 831325"/>
              <a:gd name="connsiteX1" fmla="*/ 419080 w 7362214"/>
              <a:gd name="connsiteY1" fmla="*/ 0 h 831325"/>
              <a:gd name="connsiteX2" fmla="*/ 985404 w 7362214"/>
              <a:gd name="connsiteY2" fmla="*/ 0 h 831325"/>
              <a:gd name="connsiteX3" fmla="*/ 1698972 w 7362214"/>
              <a:gd name="connsiteY3" fmla="*/ 0 h 831325"/>
              <a:gd name="connsiteX4" fmla="*/ 2265297 w 7362214"/>
              <a:gd name="connsiteY4" fmla="*/ 0 h 831325"/>
              <a:gd name="connsiteX5" fmla="*/ 2684376 w 7362214"/>
              <a:gd name="connsiteY5" fmla="*/ 0 h 831325"/>
              <a:gd name="connsiteX6" fmla="*/ 3397945 w 7362214"/>
              <a:gd name="connsiteY6" fmla="*/ 0 h 831325"/>
              <a:gd name="connsiteX7" fmla="*/ 4037891 w 7362214"/>
              <a:gd name="connsiteY7" fmla="*/ 0 h 831325"/>
              <a:gd name="connsiteX8" fmla="*/ 4530593 w 7362214"/>
              <a:gd name="connsiteY8" fmla="*/ 0 h 831325"/>
              <a:gd name="connsiteX9" fmla="*/ 5096917 w 7362214"/>
              <a:gd name="connsiteY9" fmla="*/ 0 h 831325"/>
              <a:gd name="connsiteX10" fmla="*/ 5810486 w 7362214"/>
              <a:gd name="connsiteY10" fmla="*/ 0 h 831325"/>
              <a:gd name="connsiteX11" fmla="*/ 6303188 w 7362214"/>
              <a:gd name="connsiteY11" fmla="*/ 0 h 831325"/>
              <a:gd name="connsiteX12" fmla="*/ 6795890 w 7362214"/>
              <a:gd name="connsiteY12" fmla="*/ 0 h 831325"/>
              <a:gd name="connsiteX13" fmla="*/ 7362214 w 7362214"/>
              <a:gd name="connsiteY13" fmla="*/ 0 h 831325"/>
              <a:gd name="connsiteX14" fmla="*/ 7362214 w 7362214"/>
              <a:gd name="connsiteY14" fmla="*/ 407349 h 831325"/>
              <a:gd name="connsiteX15" fmla="*/ 7362214 w 7362214"/>
              <a:gd name="connsiteY15" fmla="*/ 831325 h 831325"/>
              <a:gd name="connsiteX16" fmla="*/ 6943134 w 7362214"/>
              <a:gd name="connsiteY16" fmla="*/ 831325 h 831325"/>
              <a:gd name="connsiteX17" fmla="*/ 6597676 w 7362214"/>
              <a:gd name="connsiteY17" fmla="*/ 831325 h 831325"/>
              <a:gd name="connsiteX18" fmla="*/ 6104974 w 7362214"/>
              <a:gd name="connsiteY18" fmla="*/ 831325 h 831325"/>
              <a:gd name="connsiteX19" fmla="*/ 5759517 w 7362214"/>
              <a:gd name="connsiteY19" fmla="*/ 831325 h 831325"/>
              <a:gd name="connsiteX20" fmla="*/ 5266815 w 7362214"/>
              <a:gd name="connsiteY20" fmla="*/ 831325 h 831325"/>
              <a:gd name="connsiteX21" fmla="*/ 4700490 w 7362214"/>
              <a:gd name="connsiteY21" fmla="*/ 831325 h 831325"/>
              <a:gd name="connsiteX22" fmla="*/ 4355033 w 7362214"/>
              <a:gd name="connsiteY22" fmla="*/ 831325 h 831325"/>
              <a:gd name="connsiteX23" fmla="*/ 3788709 w 7362214"/>
              <a:gd name="connsiteY23" fmla="*/ 831325 h 831325"/>
              <a:gd name="connsiteX24" fmla="*/ 3369629 w 7362214"/>
              <a:gd name="connsiteY24" fmla="*/ 831325 h 831325"/>
              <a:gd name="connsiteX25" fmla="*/ 3024171 w 7362214"/>
              <a:gd name="connsiteY25" fmla="*/ 831325 h 831325"/>
              <a:gd name="connsiteX26" fmla="*/ 2605091 w 7362214"/>
              <a:gd name="connsiteY26" fmla="*/ 831325 h 831325"/>
              <a:gd name="connsiteX27" fmla="*/ 1891523 w 7362214"/>
              <a:gd name="connsiteY27" fmla="*/ 831325 h 831325"/>
              <a:gd name="connsiteX28" fmla="*/ 1251576 w 7362214"/>
              <a:gd name="connsiteY28" fmla="*/ 831325 h 831325"/>
              <a:gd name="connsiteX29" fmla="*/ 611630 w 7362214"/>
              <a:gd name="connsiteY29" fmla="*/ 831325 h 831325"/>
              <a:gd name="connsiteX30" fmla="*/ 0 w 7362214"/>
              <a:gd name="connsiteY30" fmla="*/ 831325 h 831325"/>
              <a:gd name="connsiteX31" fmla="*/ 0 w 7362214"/>
              <a:gd name="connsiteY31" fmla="*/ 440602 h 831325"/>
              <a:gd name="connsiteX32" fmla="*/ 0 w 7362214"/>
              <a:gd name="connsiteY32" fmla="*/ 0 h 8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132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9508" y="92466"/>
                  <a:pt x="7357792" y="301310"/>
                  <a:pt x="7362214" y="407349"/>
                </a:cubicBezTo>
                <a:cubicBezTo>
                  <a:pt x="7366636" y="513388"/>
                  <a:pt x="7324360" y="696760"/>
                  <a:pt x="7362214" y="831325"/>
                </a:cubicBezTo>
                <a:cubicBezTo>
                  <a:pt x="7198973" y="836326"/>
                  <a:pt x="7139419" y="782246"/>
                  <a:pt x="6943134" y="831325"/>
                </a:cubicBezTo>
                <a:cubicBezTo>
                  <a:pt x="6746849" y="880404"/>
                  <a:pt x="6677553" y="826809"/>
                  <a:pt x="6597676" y="831325"/>
                </a:cubicBezTo>
                <a:cubicBezTo>
                  <a:pt x="6517799" y="835841"/>
                  <a:pt x="6301121" y="775476"/>
                  <a:pt x="6104974" y="831325"/>
                </a:cubicBezTo>
                <a:cubicBezTo>
                  <a:pt x="5908827" y="887174"/>
                  <a:pt x="5912266" y="829318"/>
                  <a:pt x="5759517" y="831325"/>
                </a:cubicBezTo>
                <a:cubicBezTo>
                  <a:pt x="5606768" y="833332"/>
                  <a:pt x="5467883" y="788650"/>
                  <a:pt x="5266815" y="831325"/>
                </a:cubicBezTo>
                <a:cubicBezTo>
                  <a:pt x="5065747" y="874000"/>
                  <a:pt x="4867086" y="806459"/>
                  <a:pt x="4700490" y="831325"/>
                </a:cubicBezTo>
                <a:cubicBezTo>
                  <a:pt x="4533894" y="856191"/>
                  <a:pt x="4443111" y="811451"/>
                  <a:pt x="4355033" y="831325"/>
                </a:cubicBezTo>
                <a:cubicBezTo>
                  <a:pt x="4266955" y="851199"/>
                  <a:pt x="4042902" y="786036"/>
                  <a:pt x="3788709" y="831325"/>
                </a:cubicBezTo>
                <a:cubicBezTo>
                  <a:pt x="3534516" y="876614"/>
                  <a:pt x="3529834" y="803061"/>
                  <a:pt x="3369629" y="831325"/>
                </a:cubicBezTo>
                <a:cubicBezTo>
                  <a:pt x="3209424" y="859589"/>
                  <a:pt x="3113307" y="813244"/>
                  <a:pt x="3024171" y="831325"/>
                </a:cubicBezTo>
                <a:cubicBezTo>
                  <a:pt x="2935035" y="849406"/>
                  <a:pt x="2716898" y="787361"/>
                  <a:pt x="2605091" y="831325"/>
                </a:cubicBezTo>
                <a:cubicBezTo>
                  <a:pt x="2493284" y="875289"/>
                  <a:pt x="2187284" y="767916"/>
                  <a:pt x="1891523" y="831325"/>
                </a:cubicBezTo>
                <a:cubicBezTo>
                  <a:pt x="1595762" y="894734"/>
                  <a:pt x="1471249" y="763360"/>
                  <a:pt x="1251576" y="831325"/>
                </a:cubicBezTo>
                <a:cubicBezTo>
                  <a:pt x="1031903" y="899290"/>
                  <a:pt x="777710" y="793693"/>
                  <a:pt x="611630" y="831325"/>
                </a:cubicBezTo>
                <a:cubicBezTo>
                  <a:pt x="445550" y="868957"/>
                  <a:pt x="207636" y="763193"/>
                  <a:pt x="0" y="831325"/>
                </a:cubicBezTo>
                <a:cubicBezTo>
                  <a:pt x="-1240" y="665618"/>
                  <a:pt x="43880" y="596840"/>
                  <a:pt x="0" y="440602"/>
                </a:cubicBezTo>
                <a:cubicBezTo>
                  <a:pt x="-43880" y="284364"/>
                  <a:pt x="17445" y="92791"/>
                  <a:pt x="0" y="0"/>
                </a:cubicBezTo>
                <a:close/>
              </a:path>
              <a:path w="7362214" h="83132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76446" y="118572"/>
                  <a:pt x="7326776" y="263041"/>
                  <a:pt x="7362214" y="399036"/>
                </a:cubicBezTo>
                <a:cubicBezTo>
                  <a:pt x="7397652" y="535031"/>
                  <a:pt x="7324135" y="717548"/>
                  <a:pt x="7362214" y="831325"/>
                </a:cubicBezTo>
                <a:cubicBezTo>
                  <a:pt x="7115097" y="885643"/>
                  <a:pt x="7011988" y="810297"/>
                  <a:pt x="6722268" y="831325"/>
                </a:cubicBezTo>
                <a:cubicBezTo>
                  <a:pt x="6432548" y="852353"/>
                  <a:pt x="6266416" y="766243"/>
                  <a:pt x="6082321" y="831325"/>
                </a:cubicBezTo>
                <a:cubicBezTo>
                  <a:pt x="5898226" y="896407"/>
                  <a:pt x="5838807" y="795367"/>
                  <a:pt x="5736864" y="831325"/>
                </a:cubicBezTo>
                <a:cubicBezTo>
                  <a:pt x="5634921" y="867283"/>
                  <a:pt x="5420806" y="776701"/>
                  <a:pt x="5170540" y="831325"/>
                </a:cubicBezTo>
                <a:cubicBezTo>
                  <a:pt x="4920274" y="885949"/>
                  <a:pt x="4729766" y="817074"/>
                  <a:pt x="4604215" y="831325"/>
                </a:cubicBezTo>
                <a:cubicBezTo>
                  <a:pt x="4478665" y="845576"/>
                  <a:pt x="4347646" y="793599"/>
                  <a:pt x="4111513" y="831325"/>
                </a:cubicBezTo>
                <a:cubicBezTo>
                  <a:pt x="3875380" y="869051"/>
                  <a:pt x="3866952" y="800539"/>
                  <a:pt x="3692433" y="831325"/>
                </a:cubicBezTo>
                <a:cubicBezTo>
                  <a:pt x="3517914" y="862111"/>
                  <a:pt x="3190923" y="762384"/>
                  <a:pt x="2978865" y="831325"/>
                </a:cubicBezTo>
                <a:cubicBezTo>
                  <a:pt x="2766807" y="900266"/>
                  <a:pt x="2679811" y="831098"/>
                  <a:pt x="2559785" y="831325"/>
                </a:cubicBezTo>
                <a:cubicBezTo>
                  <a:pt x="2439759" y="831552"/>
                  <a:pt x="2236951" y="809818"/>
                  <a:pt x="1919839" y="831325"/>
                </a:cubicBezTo>
                <a:cubicBezTo>
                  <a:pt x="1602727" y="852832"/>
                  <a:pt x="1667396" y="815084"/>
                  <a:pt x="1427137" y="831325"/>
                </a:cubicBezTo>
                <a:cubicBezTo>
                  <a:pt x="1186878" y="847566"/>
                  <a:pt x="1167847" y="790223"/>
                  <a:pt x="1008057" y="831325"/>
                </a:cubicBezTo>
                <a:cubicBezTo>
                  <a:pt x="848267" y="872427"/>
                  <a:pt x="650541" y="786720"/>
                  <a:pt x="515355" y="831325"/>
                </a:cubicBezTo>
                <a:cubicBezTo>
                  <a:pt x="380169" y="875930"/>
                  <a:pt x="198939" y="785970"/>
                  <a:pt x="0" y="831325"/>
                </a:cubicBezTo>
                <a:cubicBezTo>
                  <a:pt x="-30278" y="715431"/>
                  <a:pt x="3763" y="538163"/>
                  <a:pt x="0" y="407349"/>
                </a:cubicBezTo>
                <a:cubicBezTo>
                  <a:pt x="-3763" y="276535"/>
                  <a:pt x="40754" y="18856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With this data, it is obvious that we should set K to 3, but other times it is not so clear.</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3147557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535997"/>
          </a:xfrm>
          <a:custGeom>
            <a:avLst/>
            <a:gdLst>
              <a:gd name="connsiteX0" fmla="*/ 0 w 7362214"/>
              <a:gd name="connsiteY0" fmla="*/ 0 h 535997"/>
              <a:gd name="connsiteX1" fmla="*/ 492702 w 7362214"/>
              <a:gd name="connsiteY1" fmla="*/ 0 h 535997"/>
              <a:gd name="connsiteX2" fmla="*/ 1206270 w 7362214"/>
              <a:gd name="connsiteY2" fmla="*/ 0 h 535997"/>
              <a:gd name="connsiteX3" fmla="*/ 1772595 w 7362214"/>
              <a:gd name="connsiteY3" fmla="*/ 0 h 535997"/>
              <a:gd name="connsiteX4" fmla="*/ 2338919 w 7362214"/>
              <a:gd name="connsiteY4" fmla="*/ 0 h 535997"/>
              <a:gd name="connsiteX5" fmla="*/ 3052487 w 7362214"/>
              <a:gd name="connsiteY5" fmla="*/ 0 h 535997"/>
              <a:gd name="connsiteX6" fmla="*/ 3618811 w 7362214"/>
              <a:gd name="connsiteY6" fmla="*/ 0 h 535997"/>
              <a:gd name="connsiteX7" fmla="*/ 4037891 w 7362214"/>
              <a:gd name="connsiteY7" fmla="*/ 0 h 535997"/>
              <a:gd name="connsiteX8" fmla="*/ 4751460 w 7362214"/>
              <a:gd name="connsiteY8" fmla="*/ 0 h 535997"/>
              <a:gd name="connsiteX9" fmla="*/ 5391406 w 7362214"/>
              <a:gd name="connsiteY9" fmla="*/ 0 h 535997"/>
              <a:gd name="connsiteX10" fmla="*/ 5884108 w 7362214"/>
              <a:gd name="connsiteY10" fmla="*/ 0 h 535997"/>
              <a:gd name="connsiteX11" fmla="*/ 6450432 w 7362214"/>
              <a:gd name="connsiteY11" fmla="*/ 0 h 535997"/>
              <a:gd name="connsiteX12" fmla="*/ 7362214 w 7362214"/>
              <a:gd name="connsiteY12" fmla="*/ 0 h 535997"/>
              <a:gd name="connsiteX13" fmla="*/ 7362214 w 7362214"/>
              <a:gd name="connsiteY13" fmla="*/ 535997 h 535997"/>
              <a:gd name="connsiteX14" fmla="*/ 6722268 w 7362214"/>
              <a:gd name="connsiteY14" fmla="*/ 535997 h 535997"/>
              <a:gd name="connsiteX15" fmla="*/ 6082321 w 7362214"/>
              <a:gd name="connsiteY15" fmla="*/ 535997 h 535997"/>
              <a:gd name="connsiteX16" fmla="*/ 5663242 w 7362214"/>
              <a:gd name="connsiteY16" fmla="*/ 535997 h 535997"/>
              <a:gd name="connsiteX17" fmla="*/ 5170540 w 7362214"/>
              <a:gd name="connsiteY17" fmla="*/ 535997 h 535997"/>
              <a:gd name="connsiteX18" fmla="*/ 4604215 w 7362214"/>
              <a:gd name="connsiteY18" fmla="*/ 535997 h 535997"/>
              <a:gd name="connsiteX19" fmla="*/ 4258758 w 7362214"/>
              <a:gd name="connsiteY19" fmla="*/ 535997 h 535997"/>
              <a:gd name="connsiteX20" fmla="*/ 3766056 w 7362214"/>
              <a:gd name="connsiteY20" fmla="*/ 535997 h 535997"/>
              <a:gd name="connsiteX21" fmla="*/ 3420598 w 7362214"/>
              <a:gd name="connsiteY21" fmla="*/ 535997 h 535997"/>
              <a:gd name="connsiteX22" fmla="*/ 2927896 w 7362214"/>
              <a:gd name="connsiteY22" fmla="*/ 535997 h 535997"/>
              <a:gd name="connsiteX23" fmla="*/ 2361572 w 7362214"/>
              <a:gd name="connsiteY23" fmla="*/ 535997 h 535997"/>
              <a:gd name="connsiteX24" fmla="*/ 2016114 w 7362214"/>
              <a:gd name="connsiteY24" fmla="*/ 535997 h 535997"/>
              <a:gd name="connsiteX25" fmla="*/ 1449790 w 7362214"/>
              <a:gd name="connsiteY25" fmla="*/ 535997 h 535997"/>
              <a:gd name="connsiteX26" fmla="*/ 1030710 w 7362214"/>
              <a:gd name="connsiteY26" fmla="*/ 535997 h 535997"/>
              <a:gd name="connsiteX27" fmla="*/ 685252 w 7362214"/>
              <a:gd name="connsiteY27" fmla="*/ 535997 h 535997"/>
              <a:gd name="connsiteX28" fmla="*/ 0 w 7362214"/>
              <a:gd name="connsiteY28" fmla="*/ 535997 h 535997"/>
              <a:gd name="connsiteX29" fmla="*/ 0 w 7362214"/>
              <a:gd name="connsiteY29"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535997"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405645" y="235237"/>
                  <a:pt x="7357807" y="286542"/>
                  <a:pt x="7362214" y="535997"/>
                </a:cubicBezTo>
                <a:cubicBezTo>
                  <a:pt x="7079912" y="586163"/>
                  <a:pt x="6958859" y="462556"/>
                  <a:pt x="6722268" y="535997"/>
                </a:cubicBezTo>
                <a:cubicBezTo>
                  <a:pt x="6485677" y="609438"/>
                  <a:pt x="6352285" y="512874"/>
                  <a:pt x="6082321" y="535997"/>
                </a:cubicBezTo>
                <a:cubicBezTo>
                  <a:pt x="5812357" y="559120"/>
                  <a:pt x="5844309" y="505531"/>
                  <a:pt x="5663242" y="535997"/>
                </a:cubicBezTo>
                <a:cubicBezTo>
                  <a:pt x="5482175" y="566463"/>
                  <a:pt x="5286325" y="487007"/>
                  <a:pt x="5170540" y="535997"/>
                </a:cubicBezTo>
                <a:cubicBezTo>
                  <a:pt x="5054755" y="584987"/>
                  <a:pt x="4749455" y="476802"/>
                  <a:pt x="4604215" y="535997"/>
                </a:cubicBezTo>
                <a:cubicBezTo>
                  <a:pt x="4458975" y="595192"/>
                  <a:pt x="4330931" y="524680"/>
                  <a:pt x="4258758" y="535997"/>
                </a:cubicBezTo>
                <a:cubicBezTo>
                  <a:pt x="4186585" y="547314"/>
                  <a:pt x="3962203" y="480148"/>
                  <a:pt x="3766056" y="535997"/>
                </a:cubicBezTo>
                <a:cubicBezTo>
                  <a:pt x="3569909" y="591846"/>
                  <a:pt x="3579269" y="534391"/>
                  <a:pt x="3420598" y="535997"/>
                </a:cubicBezTo>
                <a:cubicBezTo>
                  <a:pt x="3261927" y="537603"/>
                  <a:pt x="3128964" y="493322"/>
                  <a:pt x="2927896" y="535997"/>
                </a:cubicBezTo>
                <a:cubicBezTo>
                  <a:pt x="2726828" y="578672"/>
                  <a:pt x="2521760" y="506356"/>
                  <a:pt x="2361572" y="535997"/>
                </a:cubicBezTo>
                <a:cubicBezTo>
                  <a:pt x="2201384" y="565638"/>
                  <a:pt x="2108318" y="522782"/>
                  <a:pt x="2016114" y="535997"/>
                </a:cubicBezTo>
                <a:cubicBezTo>
                  <a:pt x="1923910" y="549212"/>
                  <a:pt x="1703983" y="490708"/>
                  <a:pt x="1449790" y="535997"/>
                </a:cubicBezTo>
                <a:cubicBezTo>
                  <a:pt x="1195597" y="581286"/>
                  <a:pt x="1190915" y="507733"/>
                  <a:pt x="1030710" y="535997"/>
                </a:cubicBezTo>
                <a:cubicBezTo>
                  <a:pt x="870505" y="564261"/>
                  <a:pt x="774388" y="517916"/>
                  <a:pt x="685252" y="535997"/>
                </a:cubicBezTo>
                <a:cubicBezTo>
                  <a:pt x="596116" y="554078"/>
                  <a:pt x="215895" y="527797"/>
                  <a:pt x="0" y="535997"/>
                </a:cubicBezTo>
                <a:cubicBezTo>
                  <a:pt x="-16947" y="303189"/>
                  <a:pt x="31232" y="222089"/>
                  <a:pt x="0" y="0"/>
                </a:cubicBezTo>
                <a:close/>
              </a:path>
              <a:path w="7362214" h="535997"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8384" y="115138"/>
                  <a:pt x="7359425" y="290720"/>
                  <a:pt x="7362214" y="535997"/>
                </a:cubicBezTo>
                <a:cubicBezTo>
                  <a:pt x="7105305" y="550410"/>
                  <a:pt x="6899216" y="527260"/>
                  <a:pt x="6648646" y="535997"/>
                </a:cubicBezTo>
                <a:cubicBezTo>
                  <a:pt x="6398076" y="544734"/>
                  <a:pt x="6380055" y="502787"/>
                  <a:pt x="6303188" y="535997"/>
                </a:cubicBezTo>
                <a:cubicBezTo>
                  <a:pt x="6226321" y="569207"/>
                  <a:pt x="5841104" y="465506"/>
                  <a:pt x="5663242" y="535997"/>
                </a:cubicBezTo>
                <a:cubicBezTo>
                  <a:pt x="5485380" y="606488"/>
                  <a:pt x="5425256" y="511517"/>
                  <a:pt x="5317784" y="535997"/>
                </a:cubicBezTo>
                <a:cubicBezTo>
                  <a:pt x="5210312" y="560477"/>
                  <a:pt x="5001726" y="481373"/>
                  <a:pt x="4751460" y="535997"/>
                </a:cubicBezTo>
                <a:cubicBezTo>
                  <a:pt x="4501194" y="590621"/>
                  <a:pt x="4310686" y="521746"/>
                  <a:pt x="4185135" y="535997"/>
                </a:cubicBezTo>
                <a:cubicBezTo>
                  <a:pt x="4059585" y="550248"/>
                  <a:pt x="3928566" y="498271"/>
                  <a:pt x="3692433" y="535997"/>
                </a:cubicBezTo>
                <a:cubicBezTo>
                  <a:pt x="3456300" y="573723"/>
                  <a:pt x="3442531" y="499933"/>
                  <a:pt x="3273354" y="535997"/>
                </a:cubicBezTo>
                <a:cubicBezTo>
                  <a:pt x="3104177" y="572061"/>
                  <a:pt x="2776123" y="471112"/>
                  <a:pt x="2559785" y="535997"/>
                </a:cubicBezTo>
                <a:cubicBezTo>
                  <a:pt x="2343447" y="600882"/>
                  <a:pt x="2260731" y="535770"/>
                  <a:pt x="2140705" y="535997"/>
                </a:cubicBezTo>
                <a:cubicBezTo>
                  <a:pt x="2020679" y="536224"/>
                  <a:pt x="1817871" y="514490"/>
                  <a:pt x="1500759" y="535997"/>
                </a:cubicBezTo>
                <a:cubicBezTo>
                  <a:pt x="1183647" y="557504"/>
                  <a:pt x="1248316" y="519756"/>
                  <a:pt x="1008057" y="535997"/>
                </a:cubicBezTo>
                <a:cubicBezTo>
                  <a:pt x="767798" y="552238"/>
                  <a:pt x="748767" y="494895"/>
                  <a:pt x="588977" y="535997"/>
                </a:cubicBezTo>
                <a:cubicBezTo>
                  <a:pt x="429187" y="577099"/>
                  <a:pt x="145022" y="535829"/>
                  <a:pt x="0" y="535997"/>
                </a:cubicBezTo>
                <a:cubicBezTo>
                  <a:pt x="-44859" y="396444"/>
                  <a:pt x="55522" y="2288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One way to decide is to just try different values for K.</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2141070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3344567" cy="535997"/>
          </a:xfrm>
          <a:custGeom>
            <a:avLst/>
            <a:gdLst>
              <a:gd name="connsiteX0" fmla="*/ 0 w 3344567"/>
              <a:gd name="connsiteY0" fmla="*/ 0 h 535997"/>
              <a:gd name="connsiteX1" fmla="*/ 557428 w 3344567"/>
              <a:gd name="connsiteY1" fmla="*/ 0 h 535997"/>
              <a:gd name="connsiteX2" fmla="*/ 1114856 w 3344567"/>
              <a:gd name="connsiteY2" fmla="*/ 0 h 535997"/>
              <a:gd name="connsiteX3" fmla="*/ 1605392 w 3344567"/>
              <a:gd name="connsiteY3" fmla="*/ 0 h 535997"/>
              <a:gd name="connsiteX4" fmla="*/ 2196266 w 3344567"/>
              <a:gd name="connsiteY4" fmla="*/ 0 h 535997"/>
              <a:gd name="connsiteX5" fmla="*/ 2753693 w 3344567"/>
              <a:gd name="connsiteY5" fmla="*/ 0 h 535997"/>
              <a:gd name="connsiteX6" fmla="*/ 3344567 w 3344567"/>
              <a:gd name="connsiteY6" fmla="*/ 0 h 535997"/>
              <a:gd name="connsiteX7" fmla="*/ 3344567 w 3344567"/>
              <a:gd name="connsiteY7" fmla="*/ 535997 h 535997"/>
              <a:gd name="connsiteX8" fmla="*/ 2720248 w 3344567"/>
              <a:gd name="connsiteY8" fmla="*/ 535997 h 535997"/>
              <a:gd name="connsiteX9" fmla="*/ 2095929 w 3344567"/>
              <a:gd name="connsiteY9" fmla="*/ 535997 h 535997"/>
              <a:gd name="connsiteX10" fmla="*/ 1471609 w 3344567"/>
              <a:gd name="connsiteY10" fmla="*/ 535997 h 535997"/>
              <a:gd name="connsiteX11" fmla="*/ 880736 w 3344567"/>
              <a:gd name="connsiteY11" fmla="*/ 535997 h 535997"/>
              <a:gd name="connsiteX12" fmla="*/ 0 w 3344567"/>
              <a:gd name="connsiteY12" fmla="*/ 535997 h 535997"/>
              <a:gd name="connsiteX13" fmla="*/ 0 w 3344567"/>
              <a:gd name="connsiteY13"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44567" h="535997" fill="none" extrusionOk="0">
                <a:moveTo>
                  <a:pt x="0" y="0"/>
                </a:moveTo>
                <a:cubicBezTo>
                  <a:pt x="157313" y="-41703"/>
                  <a:pt x="426586" y="41418"/>
                  <a:pt x="557428" y="0"/>
                </a:cubicBezTo>
                <a:cubicBezTo>
                  <a:pt x="688270" y="-41418"/>
                  <a:pt x="985960" y="2835"/>
                  <a:pt x="1114856" y="0"/>
                </a:cubicBezTo>
                <a:cubicBezTo>
                  <a:pt x="1243752" y="-2835"/>
                  <a:pt x="1454739" y="18159"/>
                  <a:pt x="1605392" y="0"/>
                </a:cubicBezTo>
                <a:cubicBezTo>
                  <a:pt x="1756045" y="-18159"/>
                  <a:pt x="1933167" y="7236"/>
                  <a:pt x="2196266" y="0"/>
                </a:cubicBezTo>
                <a:cubicBezTo>
                  <a:pt x="2459365" y="-7236"/>
                  <a:pt x="2594319" y="29758"/>
                  <a:pt x="2753693" y="0"/>
                </a:cubicBezTo>
                <a:cubicBezTo>
                  <a:pt x="2913067" y="-29758"/>
                  <a:pt x="3128344" y="45131"/>
                  <a:pt x="3344567" y="0"/>
                </a:cubicBezTo>
                <a:cubicBezTo>
                  <a:pt x="3370375" y="144831"/>
                  <a:pt x="3328435" y="338452"/>
                  <a:pt x="3344567" y="535997"/>
                </a:cubicBezTo>
                <a:cubicBezTo>
                  <a:pt x="3085403" y="585238"/>
                  <a:pt x="2950742" y="531130"/>
                  <a:pt x="2720248" y="535997"/>
                </a:cubicBezTo>
                <a:cubicBezTo>
                  <a:pt x="2489754" y="540864"/>
                  <a:pt x="2398983" y="484173"/>
                  <a:pt x="2095929" y="535997"/>
                </a:cubicBezTo>
                <a:cubicBezTo>
                  <a:pt x="1792875" y="587821"/>
                  <a:pt x="1671831" y="487086"/>
                  <a:pt x="1471609" y="535997"/>
                </a:cubicBezTo>
                <a:cubicBezTo>
                  <a:pt x="1271387" y="584908"/>
                  <a:pt x="1166243" y="509794"/>
                  <a:pt x="880736" y="535997"/>
                </a:cubicBezTo>
                <a:cubicBezTo>
                  <a:pt x="595229" y="562200"/>
                  <a:pt x="179860" y="500417"/>
                  <a:pt x="0" y="535997"/>
                </a:cubicBezTo>
                <a:cubicBezTo>
                  <a:pt x="-28042" y="382260"/>
                  <a:pt x="21744" y="256092"/>
                  <a:pt x="0" y="0"/>
                </a:cubicBezTo>
                <a:close/>
              </a:path>
              <a:path w="3344567" h="535997" stroke="0" extrusionOk="0">
                <a:moveTo>
                  <a:pt x="0" y="0"/>
                </a:moveTo>
                <a:cubicBezTo>
                  <a:pt x="159419" y="-10421"/>
                  <a:pt x="340726" y="29443"/>
                  <a:pt x="457091" y="0"/>
                </a:cubicBezTo>
                <a:cubicBezTo>
                  <a:pt x="573456" y="-29443"/>
                  <a:pt x="824234" y="35848"/>
                  <a:pt x="981073" y="0"/>
                </a:cubicBezTo>
                <a:cubicBezTo>
                  <a:pt x="1137912" y="-35848"/>
                  <a:pt x="1317750" y="29042"/>
                  <a:pt x="1538501" y="0"/>
                </a:cubicBezTo>
                <a:cubicBezTo>
                  <a:pt x="1759252" y="-29042"/>
                  <a:pt x="1964896" y="40325"/>
                  <a:pt x="2095929" y="0"/>
                </a:cubicBezTo>
                <a:cubicBezTo>
                  <a:pt x="2226962" y="-40325"/>
                  <a:pt x="2501031" y="4263"/>
                  <a:pt x="2653356" y="0"/>
                </a:cubicBezTo>
                <a:cubicBezTo>
                  <a:pt x="2805681" y="-4263"/>
                  <a:pt x="3185273" y="53589"/>
                  <a:pt x="3344567" y="0"/>
                </a:cubicBezTo>
                <a:cubicBezTo>
                  <a:pt x="3380294" y="153083"/>
                  <a:pt x="3313362" y="427275"/>
                  <a:pt x="3344567" y="535997"/>
                </a:cubicBezTo>
                <a:cubicBezTo>
                  <a:pt x="3150119" y="610643"/>
                  <a:pt x="2938195" y="492852"/>
                  <a:pt x="2720248" y="535997"/>
                </a:cubicBezTo>
                <a:cubicBezTo>
                  <a:pt x="2502301" y="579142"/>
                  <a:pt x="2317238" y="515629"/>
                  <a:pt x="2196266" y="535997"/>
                </a:cubicBezTo>
                <a:cubicBezTo>
                  <a:pt x="2075294" y="556365"/>
                  <a:pt x="1819519" y="505608"/>
                  <a:pt x="1705729" y="535997"/>
                </a:cubicBezTo>
                <a:cubicBezTo>
                  <a:pt x="1591939" y="566386"/>
                  <a:pt x="1325862" y="481105"/>
                  <a:pt x="1114856" y="535997"/>
                </a:cubicBezTo>
                <a:cubicBezTo>
                  <a:pt x="903850" y="590889"/>
                  <a:pt x="616696" y="522689"/>
                  <a:pt x="490536" y="535997"/>
                </a:cubicBezTo>
                <a:cubicBezTo>
                  <a:pt x="364376" y="549305"/>
                  <a:pt x="186381" y="490543"/>
                  <a:pt x="0" y="535997"/>
                </a:cubicBezTo>
                <a:cubicBezTo>
                  <a:pt x="-50577" y="325964"/>
                  <a:pt x="12705" y="1699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will start with K = 1</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16891868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3344567" cy="535997"/>
          </a:xfrm>
          <a:custGeom>
            <a:avLst/>
            <a:gdLst>
              <a:gd name="connsiteX0" fmla="*/ 0 w 3344567"/>
              <a:gd name="connsiteY0" fmla="*/ 0 h 535997"/>
              <a:gd name="connsiteX1" fmla="*/ 557428 w 3344567"/>
              <a:gd name="connsiteY1" fmla="*/ 0 h 535997"/>
              <a:gd name="connsiteX2" fmla="*/ 1114856 w 3344567"/>
              <a:gd name="connsiteY2" fmla="*/ 0 h 535997"/>
              <a:gd name="connsiteX3" fmla="*/ 1605392 w 3344567"/>
              <a:gd name="connsiteY3" fmla="*/ 0 h 535997"/>
              <a:gd name="connsiteX4" fmla="*/ 2196266 w 3344567"/>
              <a:gd name="connsiteY4" fmla="*/ 0 h 535997"/>
              <a:gd name="connsiteX5" fmla="*/ 2753693 w 3344567"/>
              <a:gd name="connsiteY5" fmla="*/ 0 h 535997"/>
              <a:gd name="connsiteX6" fmla="*/ 3344567 w 3344567"/>
              <a:gd name="connsiteY6" fmla="*/ 0 h 535997"/>
              <a:gd name="connsiteX7" fmla="*/ 3344567 w 3344567"/>
              <a:gd name="connsiteY7" fmla="*/ 535997 h 535997"/>
              <a:gd name="connsiteX8" fmla="*/ 2720248 w 3344567"/>
              <a:gd name="connsiteY8" fmla="*/ 535997 h 535997"/>
              <a:gd name="connsiteX9" fmla="*/ 2095929 w 3344567"/>
              <a:gd name="connsiteY9" fmla="*/ 535997 h 535997"/>
              <a:gd name="connsiteX10" fmla="*/ 1471609 w 3344567"/>
              <a:gd name="connsiteY10" fmla="*/ 535997 h 535997"/>
              <a:gd name="connsiteX11" fmla="*/ 880736 w 3344567"/>
              <a:gd name="connsiteY11" fmla="*/ 535997 h 535997"/>
              <a:gd name="connsiteX12" fmla="*/ 0 w 3344567"/>
              <a:gd name="connsiteY12" fmla="*/ 535997 h 535997"/>
              <a:gd name="connsiteX13" fmla="*/ 0 w 3344567"/>
              <a:gd name="connsiteY13"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44567" h="535997" fill="none" extrusionOk="0">
                <a:moveTo>
                  <a:pt x="0" y="0"/>
                </a:moveTo>
                <a:cubicBezTo>
                  <a:pt x="157313" y="-41703"/>
                  <a:pt x="426586" y="41418"/>
                  <a:pt x="557428" y="0"/>
                </a:cubicBezTo>
                <a:cubicBezTo>
                  <a:pt x="688270" y="-41418"/>
                  <a:pt x="985960" y="2835"/>
                  <a:pt x="1114856" y="0"/>
                </a:cubicBezTo>
                <a:cubicBezTo>
                  <a:pt x="1243752" y="-2835"/>
                  <a:pt x="1454739" y="18159"/>
                  <a:pt x="1605392" y="0"/>
                </a:cubicBezTo>
                <a:cubicBezTo>
                  <a:pt x="1756045" y="-18159"/>
                  <a:pt x="1933167" y="7236"/>
                  <a:pt x="2196266" y="0"/>
                </a:cubicBezTo>
                <a:cubicBezTo>
                  <a:pt x="2459365" y="-7236"/>
                  <a:pt x="2594319" y="29758"/>
                  <a:pt x="2753693" y="0"/>
                </a:cubicBezTo>
                <a:cubicBezTo>
                  <a:pt x="2913067" y="-29758"/>
                  <a:pt x="3128344" y="45131"/>
                  <a:pt x="3344567" y="0"/>
                </a:cubicBezTo>
                <a:cubicBezTo>
                  <a:pt x="3370375" y="144831"/>
                  <a:pt x="3328435" y="338452"/>
                  <a:pt x="3344567" y="535997"/>
                </a:cubicBezTo>
                <a:cubicBezTo>
                  <a:pt x="3085403" y="585238"/>
                  <a:pt x="2950742" y="531130"/>
                  <a:pt x="2720248" y="535997"/>
                </a:cubicBezTo>
                <a:cubicBezTo>
                  <a:pt x="2489754" y="540864"/>
                  <a:pt x="2398983" y="484173"/>
                  <a:pt x="2095929" y="535997"/>
                </a:cubicBezTo>
                <a:cubicBezTo>
                  <a:pt x="1792875" y="587821"/>
                  <a:pt x="1671831" y="487086"/>
                  <a:pt x="1471609" y="535997"/>
                </a:cubicBezTo>
                <a:cubicBezTo>
                  <a:pt x="1271387" y="584908"/>
                  <a:pt x="1166243" y="509794"/>
                  <a:pt x="880736" y="535997"/>
                </a:cubicBezTo>
                <a:cubicBezTo>
                  <a:pt x="595229" y="562200"/>
                  <a:pt x="179860" y="500417"/>
                  <a:pt x="0" y="535997"/>
                </a:cubicBezTo>
                <a:cubicBezTo>
                  <a:pt x="-28042" y="382260"/>
                  <a:pt x="21744" y="256092"/>
                  <a:pt x="0" y="0"/>
                </a:cubicBezTo>
                <a:close/>
              </a:path>
              <a:path w="3344567" h="535997" stroke="0" extrusionOk="0">
                <a:moveTo>
                  <a:pt x="0" y="0"/>
                </a:moveTo>
                <a:cubicBezTo>
                  <a:pt x="159419" y="-10421"/>
                  <a:pt x="340726" y="29443"/>
                  <a:pt x="457091" y="0"/>
                </a:cubicBezTo>
                <a:cubicBezTo>
                  <a:pt x="573456" y="-29443"/>
                  <a:pt x="824234" y="35848"/>
                  <a:pt x="981073" y="0"/>
                </a:cubicBezTo>
                <a:cubicBezTo>
                  <a:pt x="1137912" y="-35848"/>
                  <a:pt x="1317750" y="29042"/>
                  <a:pt x="1538501" y="0"/>
                </a:cubicBezTo>
                <a:cubicBezTo>
                  <a:pt x="1759252" y="-29042"/>
                  <a:pt x="1964896" y="40325"/>
                  <a:pt x="2095929" y="0"/>
                </a:cubicBezTo>
                <a:cubicBezTo>
                  <a:pt x="2226962" y="-40325"/>
                  <a:pt x="2501031" y="4263"/>
                  <a:pt x="2653356" y="0"/>
                </a:cubicBezTo>
                <a:cubicBezTo>
                  <a:pt x="2805681" y="-4263"/>
                  <a:pt x="3185273" y="53589"/>
                  <a:pt x="3344567" y="0"/>
                </a:cubicBezTo>
                <a:cubicBezTo>
                  <a:pt x="3380294" y="153083"/>
                  <a:pt x="3313362" y="427275"/>
                  <a:pt x="3344567" y="535997"/>
                </a:cubicBezTo>
                <a:cubicBezTo>
                  <a:pt x="3150119" y="610643"/>
                  <a:pt x="2938195" y="492852"/>
                  <a:pt x="2720248" y="535997"/>
                </a:cubicBezTo>
                <a:cubicBezTo>
                  <a:pt x="2502301" y="579142"/>
                  <a:pt x="2317238" y="515629"/>
                  <a:pt x="2196266" y="535997"/>
                </a:cubicBezTo>
                <a:cubicBezTo>
                  <a:pt x="2075294" y="556365"/>
                  <a:pt x="1819519" y="505608"/>
                  <a:pt x="1705729" y="535997"/>
                </a:cubicBezTo>
                <a:cubicBezTo>
                  <a:pt x="1591939" y="566386"/>
                  <a:pt x="1325862" y="481105"/>
                  <a:pt x="1114856" y="535997"/>
                </a:cubicBezTo>
                <a:cubicBezTo>
                  <a:pt x="903850" y="590889"/>
                  <a:pt x="616696" y="522689"/>
                  <a:pt x="490536" y="535997"/>
                </a:cubicBezTo>
                <a:cubicBezTo>
                  <a:pt x="364376" y="549305"/>
                  <a:pt x="186381" y="490543"/>
                  <a:pt x="0" y="535997"/>
                </a:cubicBezTo>
                <a:cubicBezTo>
                  <a:pt x="-50577" y="325964"/>
                  <a:pt x="12705" y="1699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will start with K = 1</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6350554"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4" y="4581562"/>
            <a:ext cx="10536617" cy="1442720"/>
          </a:xfrm>
          <a:custGeom>
            <a:avLst/>
            <a:gdLst>
              <a:gd name="connsiteX0" fmla="*/ 0 w 10536617"/>
              <a:gd name="connsiteY0" fmla="*/ 0 h 1442720"/>
              <a:gd name="connsiteX1" fmla="*/ 690734 w 10536617"/>
              <a:gd name="connsiteY1" fmla="*/ 0 h 1442720"/>
              <a:gd name="connsiteX2" fmla="*/ 1065369 w 10536617"/>
              <a:gd name="connsiteY2" fmla="*/ 0 h 1442720"/>
              <a:gd name="connsiteX3" fmla="*/ 1334638 w 10536617"/>
              <a:gd name="connsiteY3" fmla="*/ 0 h 1442720"/>
              <a:gd name="connsiteX4" fmla="*/ 2130738 w 10536617"/>
              <a:gd name="connsiteY4" fmla="*/ 0 h 1442720"/>
              <a:gd name="connsiteX5" fmla="*/ 2926838 w 10536617"/>
              <a:gd name="connsiteY5" fmla="*/ 0 h 1442720"/>
              <a:gd name="connsiteX6" fmla="*/ 3301473 w 10536617"/>
              <a:gd name="connsiteY6" fmla="*/ 0 h 1442720"/>
              <a:gd name="connsiteX7" fmla="*/ 3886841 w 10536617"/>
              <a:gd name="connsiteY7" fmla="*/ 0 h 1442720"/>
              <a:gd name="connsiteX8" fmla="*/ 4261476 w 10536617"/>
              <a:gd name="connsiteY8" fmla="*/ 0 h 1442720"/>
              <a:gd name="connsiteX9" fmla="*/ 5057576 w 10536617"/>
              <a:gd name="connsiteY9" fmla="*/ 0 h 1442720"/>
              <a:gd name="connsiteX10" fmla="*/ 5642944 w 10536617"/>
              <a:gd name="connsiteY10" fmla="*/ 0 h 1442720"/>
              <a:gd name="connsiteX11" fmla="*/ 6228311 w 10536617"/>
              <a:gd name="connsiteY11" fmla="*/ 0 h 1442720"/>
              <a:gd name="connsiteX12" fmla="*/ 6813679 w 10536617"/>
              <a:gd name="connsiteY12" fmla="*/ 0 h 1442720"/>
              <a:gd name="connsiteX13" fmla="*/ 7609779 w 10536617"/>
              <a:gd name="connsiteY13" fmla="*/ 0 h 1442720"/>
              <a:gd name="connsiteX14" fmla="*/ 8089780 w 10536617"/>
              <a:gd name="connsiteY14" fmla="*/ 0 h 1442720"/>
              <a:gd name="connsiteX15" fmla="*/ 8885880 w 10536617"/>
              <a:gd name="connsiteY15" fmla="*/ 0 h 1442720"/>
              <a:gd name="connsiteX16" fmla="*/ 9471248 w 10536617"/>
              <a:gd name="connsiteY16" fmla="*/ 0 h 1442720"/>
              <a:gd name="connsiteX17" fmla="*/ 10536617 w 10536617"/>
              <a:gd name="connsiteY17" fmla="*/ 0 h 1442720"/>
              <a:gd name="connsiteX18" fmla="*/ 10536617 w 10536617"/>
              <a:gd name="connsiteY18" fmla="*/ 466479 h 1442720"/>
              <a:gd name="connsiteX19" fmla="*/ 10536617 w 10536617"/>
              <a:gd name="connsiteY19" fmla="*/ 976241 h 1442720"/>
              <a:gd name="connsiteX20" fmla="*/ 10536617 w 10536617"/>
              <a:gd name="connsiteY20" fmla="*/ 1442720 h 1442720"/>
              <a:gd name="connsiteX21" fmla="*/ 9845883 w 10536617"/>
              <a:gd name="connsiteY21" fmla="*/ 1442720 h 1442720"/>
              <a:gd name="connsiteX22" fmla="*/ 9260516 w 10536617"/>
              <a:gd name="connsiteY22" fmla="*/ 1442720 h 1442720"/>
              <a:gd name="connsiteX23" fmla="*/ 8569782 w 10536617"/>
              <a:gd name="connsiteY23" fmla="*/ 1442720 h 1442720"/>
              <a:gd name="connsiteX24" fmla="*/ 8195147 w 10536617"/>
              <a:gd name="connsiteY24" fmla="*/ 1442720 h 1442720"/>
              <a:gd name="connsiteX25" fmla="*/ 7504413 w 10536617"/>
              <a:gd name="connsiteY25" fmla="*/ 1442720 h 1442720"/>
              <a:gd name="connsiteX26" fmla="*/ 7129778 w 10536617"/>
              <a:gd name="connsiteY26" fmla="*/ 1442720 h 1442720"/>
              <a:gd name="connsiteX27" fmla="*/ 6755142 w 10536617"/>
              <a:gd name="connsiteY27" fmla="*/ 1442720 h 1442720"/>
              <a:gd name="connsiteX28" fmla="*/ 6485873 w 10536617"/>
              <a:gd name="connsiteY28" fmla="*/ 1442720 h 1442720"/>
              <a:gd name="connsiteX29" fmla="*/ 5900506 w 10536617"/>
              <a:gd name="connsiteY29" fmla="*/ 1442720 h 1442720"/>
              <a:gd name="connsiteX30" fmla="*/ 5420504 w 10536617"/>
              <a:gd name="connsiteY30" fmla="*/ 1442720 h 1442720"/>
              <a:gd name="connsiteX31" fmla="*/ 5045869 w 10536617"/>
              <a:gd name="connsiteY31" fmla="*/ 1442720 h 1442720"/>
              <a:gd name="connsiteX32" fmla="*/ 4460501 w 10536617"/>
              <a:gd name="connsiteY32" fmla="*/ 1442720 h 1442720"/>
              <a:gd name="connsiteX33" fmla="*/ 4085866 w 10536617"/>
              <a:gd name="connsiteY33" fmla="*/ 1442720 h 1442720"/>
              <a:gd name="connsiteX34" fmla="*/ 3711231 w 10536617"/>
              <a:gd name="connsiteY34" fmla="*/ 1442720 h 1442720"/>
              <a:gd name="connsiteX35" fmla="*/ 3441962 w 10536617"/>
              <a:gd name="connsiteY35" fmla="*/ 1442720 h 1442720"/>
              <a:gd name="connsiteX36" fmla="*/ 2751228 w 10536617"/>
              <a:gd name="connsiteY36" fmla="*/ 1442720 h 1442720"/>
              <a:gd name="connsiteX37" fmla="*/ 2271226 w 10536617"/>
              <a:gd name="connsiteY37" fmla="*/ 1442720 h 1442720"/>
              <a:gd name="connsiteX38" fmla="*/ 1475126 w 10536617"/>
              <a:gd name="connsiteY38" fmla="*/ 1442720 h 1442720"/>
              <a:gd name="connsiteX39" fmla="*/ 1205857 w 10536617"/>
              <a:gd name="connsiteY39" fmla="*/ 1442720 h 1442720"/>
              <a:gd name="connsiteX40" fmla="*/ 620490 w 10536617"/>
              <a:gd name="connsiteY40" fmla="*/ 1442720 h 1442720"/>
              <a:gd name="connsiteX41" fmla="*/ 0 w 10536617"/>
              <a:gd name="connsiteY41" fmla="*/ 1442720 h 1442720"/>
              <a:gd name="connsiteX42" fmla="*/ 0 w 10536617"/>
              <a:gd name="connsiteY42" fmla="*/ 990668 h 1442720"/>
              <a:gd name="connsiteX43" fmla="*/ 0 w 10536617"/>
              <a:gd name="connsiteY43" fmla="*/ 553043 h 1442720"/>
              <a:gd name="connsiteX44" fmla="*/ 0 w 10536617"/>
              <a:gd name="connsiteY44" fmla="*/ 0 h 14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36617" h="1442720" fill="none" extrusionOk="0">
                <a:moveTo>
                  <a:pt x="0" y="0"/>
                </a:moveTo>
                <a:cubicBezTo>
                  <a:pt x="297996" y="-47873"/>
                  <a:pt x="493536" y="4321"/>
                  <a:pt x="690734" y="0"/>
                </a:cubicBezTo>
                <a:cubicBezTo>
                  <a:pt x="887932" y="-4321"/>
                  <a:pt x="986059" y="43913"/>
                  <a:pt x="1065369" y="0"/>
                </a:cubicBezTo>
                <a:cubicBezTo>
                  <a:pt x="1144680" y="-43913"/>
                  <a:pt x="1244354" y="23832"/>
                  <a:pt x="1334638" y="0"/>
                </a:cubicBezTo>
                <a:cubicBezTo>
                  <a:pt x="1424922" y="-23832"/>
                  <a:pt x="1920673" y="13550"/>
                  <a:pt x="2130738" y="0"/>
                </a:cubicBezTo>
                <a:cubicBezTo>
                  <a:pt x="2340803" y="-13550"/>
                  <a:pt x="2531100" y="62399"/>
                  <a:pt x="2926838" y="0"/>
                </a:cubicBezTo>
                <a:cubicBezTo>
                  <a:pt x="3322576" y="-62399"/>
                  <a:pt x="3133864" y="28006"/>
                  <a:pt x="3301473" y="0"/>
                </a:cubicBezTo>
                <a:cubicBezTo>
                  <a:pt x="3469082" y="-28006"/>
                  <a:pt x="3696362" y="4321"/>
                  <a:pt x="3886841" y="0"/>
                </a:cubicBezTo>
                <a:cubicBezTo>
                  <a:pt x="4077320" y="-4321"/>
                  <a:pt x="4159432" y="44104"/>
                  <a:pt x="4261476" y="0"/>
                </a:cubicBezTo>
                <a:cubicBezTo>
                  <a:pt x="4363520" y="-44104"/>
                  <a:pt x="4708723" y="49575"/>
                  <a:pt x="5057576" y="0"/>
                </a:cubicBezTo>
                <a:cubicBezTo>
                  <a:pt x="5406429" y="-49575"/>
                  <a:pt x="5435090" y="20887"/>
                  <a:pt x="5642944" y="0"/>
                </a:cubicBezTo>
                <a:cubicBezTo>
                  <a:pt x="5850798" y="-20887"/>
                  <a:pt x="6071944" y="42541"/>
                  <a:pt x="6228311" y="0"/>
                </a:cubicBezTo>
                <a:cubicBezTo>
                  <a:pt x="6384678" y="-42541"/>
                  <a:pt x="6657044" y="7599"/>
                  <a:pt x="6813679" y="0"/>
                </a:cubicBezTo>
                <a:cubicBezTo>
                  <a:pt x="6970314" y="-7599"/>
                  <a:pt x="7360091" y="44435"/>
                  <a:pt x="7609779" y="0"/>
                </a:cubicBezTo>
                <a:cubicBezTo>
                  <a:pt x="7859467" y="-44435"/>
                  <a:pt x="7880292" y="51530"/>
                  <a:pt x="8089780" y="0"/>
                </a:cubicBezTo>
                <a:cubicBezTo>
                  <a:pt x="8299268" y="-51530"/>
                  <a:pt x="8619323" y="81584"/>
                  <a:pt x="8885880" y="0"/>
                </a:cubicBezTo>
                <a:cubicBezTo>
                  <a:pt x="9152437" y="-81584"/>
                  <a:pt x="9214228" y="53206"/>
                  <a:pt x="9471248" y="0"/>
                </a:cubicBezTo>
                <a:cubicBezTo>
                  <a:pt x="9728268" y="-53206"/>
                  <a:pt x="10245185" y="92904"/>
                  <a:pt x="10536617" y="0"/>
                </a:cubicBezTo>
                <a:cubicBezTo>
                  <a:pt x="10576368" y="199503"/>
                  <a:pt x="10506380" y="333806"/>
                  <a:pt x="10536617" y="466479"/>
                </a:cubicBezTo>
                <a:cubicBezTo>
                  <a:pt x="10566854" y="599152"/>
                  <a:pt x="10477879" y="860147"/>
                  <a:pt x="10536617" y="976241"/>
                </a:cubicBezTo>
                <a:cubicBezTo>
                  <a:pt x="10595355" y="1092335"/>
                  <a:pt x="10483172" y="1274501"/>
                  <a:pt x="10536617" y="1442720"/>
                </a:cubicBezTo>
                <a:cubicBezTo>
                  <a:pt x="10212297" y="1467837"/>
                  <a:pt x="10146542" y="1399488"/>
                  <a:pt x="9845883" y="1442720"/>
                </a:cubicBezTo>
                <a:cubicBezTo>
                  <a:pt x="9545224" y="1485952"/>
                  <a:pt x="9431304" y="1412755"/>
                  <a:pt x="9260516" y="1442720"/>
                </a:cubicBezTo>
                <a:cubicBezTo>
                  <a:pt x="9089728" y="1472685"/>
                  <a:pt x="8752460" y="1439752"/>
                  <a:pt x="8569782" y="1442720"/>
                </a:cubicBezTo>
                <a:cubicBezTo>
                  <a:pt x="8387104" y="1445688"/>
                  <a:pt x="8304166" y="1434584"/>
                  <a:pt x="8195147" y="1442720"/>
                </a:cubicBezTo>
                <a:cubicBezTo>
                  <a:pt x="8086128" y="1450856"/>
                  <a:pt x="7739094" y="1441063"/>
                  <a:pt x="7504413" y="1442720"/>
                </a:cubicBezTo>
                <a:cubicBezTo>
                  <a:pt x="7269732" y="1444377"/>
                  <a:pt x="7266337" y="1414201"/>
                  <a:pt x="7129778" y="1442720"/>
                </a:cubicBezTo>
                <a:cubicBezTo>
                  <a:pt x="6993219" y="1471239"/>
                  <a:pt x="6917834" y="1406424"/>
                  <a:pt x="6755142" y="1442720"/>
                </a:cubicBezTo>
                <a:cubicBezTo>
                  <a:pt x="6592450" y="1479016"/>
                  <a:pt x="6617762" y="1430135"/>
                  <a:pt x="6485873" y="1442720"/>
                </a:cubicBezTo>
                <a:cubicBezTo>
                  <a:pt x="6353984" y="1455305"/>
                  <a:pt x="6075908" y="1419228"/>
                  <a:pt x="5900506" y="1442720"/>
                </a:cubicBezTo>
                <a:cubicBezTo>
                  <a:pt x="5725104" y="1466212"/>
                  <a:pt x="5586787" y="1396188"/>
                  <a:pt x="5420504" y="1442720"/>
                </a:cubicBezTo>
                <a:cubicBezTo>
                  <a:pt x="5254221" y="1489252"/>
                  <a:pt x="5211795" y="1409571"/>
                  <a:pt x="5045869" y="1442720"/>
                </a:cubicBezTo>
                <a:cubicBezTo>
                  <a:pt x="4879943" y="1475869"/>
                  <a:pt x="4633297" y="1436062"/>
                  <a:pt x="4460501" y="1442720"/>
                </a:cubicBezTo>
                <a:cubicBezTo>
                  <a:pt x="4287705" y="1449378"/>
                  <a:pt x="4259451" y="1417293"/>
                  <a:pt x="4085866" y="1442720"/>
                </a:cubicBezTo>
                <a:cubicBezTo>
                  <a:pt x="3912282" y="1468147"/>
                  <a:pt x="3811266" y="1428295"/>
                  <a:pt x="3711231" y="1442720"/>
                </a:cubicBezTo>
                <a:cubicBezTo>
                  <a:pt x="3611197" y="1457145"/>
                  <a:pt x="3533483" y="1434689"/>
                  <a:pt x="3441962" y="1442720"/>
                </a:cubicBezTo>
                <a:cubicBezTo>
                  <a:pt x="3350441" y="1450751"/>
                  <a:pt x="2981581" y="1429881"/>
                  <a:pt x="2751228" y="1442720"/>
                </a:cubicBezTo>
                <a:cubicBezTo>
                  <a:pt x="2520875" y="1455559"/>
                  <a:pt x="2413637" y="1403224"/>
                  <a:pt x="2271226" y="1442720"/>
                </a:cubicBezTo>
                <a:cubicBezTo>
                  <a:pt x="2128815" y="1482216"/>
                  <a:pt x="1796916" y="1432923"/>
                  <a:pt x="1475126" y="1442720"/>
                </a:cubicBezTo>
                <a:cubicBezTo>
                  <a:pt x="1153336" y="1452517"/>
                  <a:pt x="1289419" y="1422387"/>
                  <a:pt x="1205857" y="1442720"/>
                </a:cubicBezTo>
                <a:cubicBezTo>
                  <a:pt x="1122295" y="1463053"/>
                  <a:pt x="828016" y="1395849"/>
                  <a:pt x="620490" y="1442720"/>
                </a:cubicBezTo>
                <a:cubicBezTo>
                  <a:pt x="412964" y="1489591"/>
                  <a:pt x="263438" y="1406782"/>
                  <a:pt x="0" y="1442720"/>
                </a:cubicBezTo>
                <a:cubicBezTo>
                  <a:pt x="-45813" y="1217543"/>
                  <a:pt x="29601" y="1163612"/>
                  <a:pt x="0" y="990668"/>
                </a:cubicBezTo>
                <a:cubicBezTo>
                  <a:pt x="-29601" y="817724"/>
                  <a:pt x="398" y="711417"/>
                  <a:pt x="0" y="553043"/>
                </a:cubicBezTo>
                <a:cubicBezTo>
                  <a:pt x="-398" y="394669"/>
                  <a:pt x="31828" y="250775"/>
                  <a:pt x="0" y="0"/>
                </a:cubicBezTo>
                <a:close/>
              </a:path>
              <a:path w="10536617" h="1442720"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82912" y="190927"/>
                  <a:pt x="10511889" y="333932"/>
                  <a:pt x="10536617" y="437625"/>
                </a:cubicBezTo>
                <a:cubicBezTo>
                  <a:pt x="10561345" y="541318"/>
                  <a:pt x="10511754" y="707196"/>
                  <a:pt x="10536617" y="904105"/>
                </a:cubicBezTo>
                <a:cubicBezTo>
                  <a:pt x="10561480" y="1101014"/>
                  <a:pt x="10473529" y="1198055"/>
                  <a:pt x="10536617" y="1442720"/>
                </a:cubicBezTo>
                <a:cubicBezTo>
                  <a:pt x="10367486" y="1483440"/>
                  <a:pt x="10296140" y="1390376"/>
                  <a:pt x="10056616" y="1442720"/>
                </a:cubicBezTo>
                <a:cubicBezTo>
                  <a:pt x="9817092" y="1495064"/>
                  <a:pt x="9508785" y="1434115"/>
                  <a:pt x="9365882" y="1442720"/>
                </a:cubicBezTo>
                <a:cubicBezTo>
                  <a:pt x="9222979" y="1451325"/>
                  <a:pt x="9003521" y="1387024"/>
                  <a:pt x="8885880" y="1442720"/>
                </a:cubicBezTo>
                <a:cubicBezTo>
                  <a:pt x="8768239" y="1498416"/>
                  <a:pt x="8649556" y="1432809"/>
                  <a:pt x="8511245" y="1442720"/>
                </a:cubicBezTo>
                <a:cubicBezTo>
                  <a:pt x="8372934" y="1452631"/>
                  <a:pt x="8262573" y="1413236"/>
                  <a:pt x="8031244" y="1442720"/>
                </a:cubicBezTo>
                <a:cubicBezTo>
                  <a:pt x="7799915" y="1472204"/>
                  <a:pt x="7799545" y="1421668"/>
                  <a:pt x="7656608" y="1442720"/>
                </a:cubicBezTo>
                <a:cubicBezTo>
                  <a:pt x="7513671" y="1463772"/>
                  <a:pt x="7111863" y="1403451"/>
                  <a:pt x="6965875" y="1442720"/>
                </a:cubicBezTo>
                <a:cubicBezTo>
                  <a:pt x="6819887" y="1481989"/>
                  <a:pt x="6561638" y="1382512"/>
                  <a:pt x="6169775" y="1442720"/>
                </a:cubicBezTo>
                <a:cubicBezTo>
                  <a:pt x="5777912" y="1502928"/>
                  <a:pt x="5799891" y="1386850"/>
                  <a:pt x="5689773" y="1442720"/>
                </a:cubicBezTo>
                <a:cubicBezTo>
                  <a:pt x="5579655" y="1498590"/>
                  <a:pt x="5110085" y="1380881"/>
                  <a:pt x="4893673" y="1442720"/>
                </a:cubicBezTo>
                <a:cubicBezTo>
                  <a:pt x="4677261" y="1504559"/>
                  <a:pt x="4623489" y="1398663"/>
                  <a:pt x="4413672" y="1442720"/>
                </a:cubicBezTo>
                <a:cubicBezTo>
                  <a:pt x="4203855" y="1486777"/>
                  <a:pt x="4043181" y="1432005"/>
                  <a:pt x="3828304" y="1442720"/>
                </a:cubicBezTo>
                <a:cubicBezTo>
                  <a:pt x="3613427" y="1453435"/>
                  <a:pt x="3596481" y="1416038"/>
                  <a:pt x="3453669" y="1442720"/>
                </a:cubicBezTo>
                <a:cubicBezTo>
                  <a:pt x="3310857" y="1469402"/>
                  <a:pt x="3029533" y="1412834"/>
                  <a:pt x="2762935" y="1442720"/>
                </a:cubicBezTo>
                <a:cubicBezTo>
                  <a:pt x="2496337" y="1472606"/>
                  <a:pt x="2590283" y="1424769"/>
                  <a:pt x="2493666" y="1442720"/>
                </a:cubicBezTo>
                <a:cubicBezTo>
                  <a:pt x="2397049" y="1460671"/>
                  <a:pt x="1950962" y="1435916"/>
                  <a:pt x="1802932" y="1442720"/>
                </a:cubicBezTo>
                <a:cubicBezTo>
                  <a:pt x="1654902" y="1449524"/>
                  <a:pt x="1400833" y="1439056"/>
                  <a:pt x="1006832" y="1442720"/>
                </a:cubicBezTo>
                <a:cubicBezTo>
                  <a:pt x="612831" y="1446384"/>
                  <a:pt x="645022" y="1440901"/>
                  <a:pt x="526831" y="1442720"/>
                </a:cubicBezTo>
                <a:cubicBezTo>
                  <a:pt x="408640" y="1444539"/>
                  <a:pt x="186925" y="1382869"/>
                  <a:pt x="0" y="1442720"/>
                </a:cubicBezTo>
                <a:cubicBezTo>
                  <a:pt x="-45524" y="1299732"/>
                  <a:pt x="47164" y="1060807"/>
                  <a:pt x="0" y="947386"/>
                </a:cubicBezTo>
                <a:cubicBezTo>
                  <a:pt x="-47164" y="833965"/>
                  <a:pt x="38381" y="614970"/>
                  <a:pt x="0" y="466479"/>
                </a:cubicBezTo>
                <a:cubicBezTo>
                  <a:pt x="-38381" y="317988"/>
                  <a:pt x="8694" y="22565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 is the </a:t>
            </a:r>
            <a:r>
              <a:rPr lang="en-PH" sz="2500" b="1" dirty="0"/>
              <a:t>worst case scenario</a:t>
            </a:r>
          </a:p>
          <a:p>
            <a:pPr marL="0" indent="0">
              <a:buNone/>
            </a:pPr>
            <a:endParaRPr lang="en-PH" sz="2500" dirty="0"/>
          </a:p>
          <a:p>
            <a:pPr marL="0" indent="0">
              <a:buNone/>
            </a:pPr>
            <a:r>
              <a:rPr lang="en-PH" sz="2500" dirty="0"/>
              <a:t>We can measure its “badness” with the total variation</a:t>
            </a:r>
          </a:p>
        </p:txBody>
      </p:sp>
    </p:spTree>
    <p:extLst>
      <p:ext uri="{BB962C8B-B14F-4D97-AF65-F5344CB8AC3E}">
        <p14:creationId xmlns:p14="http://schemas.microsoft.com/office/powerpoint/2010/main" val="2241580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2</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1042388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2</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4" y="4581561"/>
            <a:ext cx="10536617" cy="737011"/>
          </a:xfrm>
          <a:custGeom>
            <a:avLst/>
            <a:gdLst>
              <a:gd name="connsiteX0" fmla="*/ 0 w 10536617"/>
              <a:gd name="connsiteY0" fmla="*/ 0 h 737011"/>
              <a:gd name="connsiteX1" fmla="*/ 585368 w 10536617"/>
              <a:gd name="connsiteY1" fmla="*/ 0 h 737011"/>
              <a:gd name="connsiteX2" fmla="*/ 1065369 w 10536617"/>
              <a:gd name="connsiteY2" fmla="*/ 0 h 737011"/>
              <a:gd name="connsiteX3" fmla="*/ 1440004 w 10536617"/>
              <a:gd name="connsiteY3" fmla="*/ 0 h 737011"/>
              <a:gd name="connsiteX4" fmla="*/ 1814640 w 10536617"/>
              <a:gd name="connsiteY4" fmla="*/ 0 h 737011"/>
              <a:gd name="connsiteX5" fmla="*/ 2083909 w 10536617"/>
              <a:gd name="connsiteY5" fmla="*/ 0 h 737011"/>
              <a:gd name="connsiteX6" fmla="*/ 2880009 w 10536617"/>
              <a:gd name="connsiteY6" fmla="*/ 0 h 737011"/>
              <a:gd name="connsiteX7" fmla="*/ 3676109 w 10536617"/>
              <a:gd name="connsiteY7" fmla="*/ 0 h 737011"/>
              <a:gd name="connsiteX8" fmla="*/ 4050744 w 10536617"/>
              <a:gd name="connsiteY8" fmla="*/ 0 h 737011"/>
              <a:gd name="connsiteX9" fmla="*/ 4636111 w 10536617"/>
              <a:gd name="connsiteY9" fmla="*/ 0 h 737011"/>
              <a:gd name="connsiteX10" fmla="*/ 5010747 w 10536617"/>
              <a:gd name="connsiteY10" fmla="*/ 0 h 737011"/>
              <a:gd name="connsiteX11" fmla="*/ 5806847 w 10536617"/>
              <a:gd name="connsiteY11" fmla="*/ 0 h 737011"/>
              <a:gd name="connsiteX12" fmla="*/ 6392214 w 10536617"/>
              <a:gd name="connsiteY12" fmla="*/ 0 h 737011"/>
              <a:gd name="connsiteX13" fmla="*/ 6977582 w 10536617"/>
              <a:gd name="connsiteY13" fmla="*/ 0 h 737011"/>
              <a:gd name="connsiteX14" fmla="*/ 7562950 w 10536617"/>
              <a:gd name="connsiteY14" fmla="*/ 0 h 737011"/>
              <a:gd name="connsiteX15" fmla="*/ 8359049 w 10536617"/>
              <a:gd name="connsiteY15" fmla="*/ 0 h 737011"/>
              <a:gd name="connsiteX16" fmla="*/ 8839051 w 10536617"/>
              <a:gd name="connsiteY16" fmla="*/ 0 h 737011"/>
              <a:gd name="connsiteX17" fmla="*/ 9635151 w 10536617"/>
              <a:gd name="connsiteY17" fmla="*/ 0 h 737011"/>
              <a:gd name="connsiteX18" fmla="*/ 10536617 w 10536617"/>
              <a:gd name="connsiteY18" fmla="*/ 0 h 737011"/>
              <a:gd name="connsiteX19" fmla="*/ 10536617 w 10536617"/>
              <a:gd name="connsiteY19" fmla="*/ 375876 h 737011"/>
              <a:gd name="connsiteX20" fmla="*/ 10536617 w 10536617"/>
              <a:gd name="connsiteY20" fmla="*/ 737011 h 737011"/>
              <a:gd name="connsiteX21" fmla="*/ 9740517 w 10536617"/>
              <a:gd name="connsiteY21" fmla="*/ 737011 h 737011"/>
              <a:gd name="connsiteX22" fmla="*/ 9155149 w 10536617"/>
              <a:gd name="connsiteY22" fmla="*/ 737011 h 737011"/>
              <a:gd name="connsiteX23" fmla="*/ 8885880 w 10536617"/>
              <a:gd name="connsiteY23" fmla="*/ 737011 h 737011"/>
              <a:gd name="connsiteX24" fmla="*/ 8300513 w 10536617"/>
              <a:gd name="connsiteY24" fmla="*/ 737011 h 737011"/>
              <a:gd name="connsiteX25" fmla="*/ 7609779 w 10536617"/>
              <a:gd name="connsiteY25" fmla="*/ 737011 h 737011"/>
              <a:gd name="connsiteX26" fmla="*/ 7235144 w 10536617"/>
              <a:gd name="connsiteY26" fmla="*/ 737011 h 737011"/>
              <a:gd name="connsiteX27" fmla="*/ 6544410 w 10536617"/>
              <a:gd name="connsiteY27" fmla="*/ 737011 h 737011"/>
              <a:gd name="connsiteX28" fmla="*/ 6169775 w 10536617"/>
              <a:gd name="connsiteY28" fmla="*/ 737011 h 737011"/>
              <a:gd name="connsiteX29" fmla="*/ 5795139 w 10536617"/>
              <a:gd name="connsiteY29" fmla="*/ 737011 h 737011"/>
              <a:gd name="connsiteX30" fmla="*/ 5525870 w 10536617"/>
              <a:gd name="connsiteY30" fmla="*/ 737011 h 737011"/>
              <a:gd name="connsiteX31" fmla="*/ 4940503 w 10536617"/>
              <a:gd name="connsiteY31" fmla="*/ 737011 h 737011"/>
              <a:gd name="connsiteX32" fmla="*/ 4460501 w 10536617"/>
              <a:gd name="connsiteY32" fmla="*/ 737011 h 737011"/>
              <a:gd name="connsiteX33" fmla="*/ 4085866 w 10536617"/>
              <a:gd name="connsiteY33" fmla="*/ 737011 h 737011"/>
              <a:gd name="connsiteX34" fmla="*/ 3500498 w 10536617"/>
              <a:gd name="connsiteY34" fmla="*/ 737011 h 737011"/>
              <a:gd name="connsiteX35" fmla="*/ 3125863 w 10536617"/>
              <a:gd name="connsiteY35" fmla="*/ 737011 h 737011"/>
              <a:gd name="connsiteX36" fmla="*/ 2751228 w 10536617"/>
              <a:gd name="connsiteY36" fmla="*/ 737011 h 737011"/>
              <a:gd name="connsiteX37" fmla="*/ 2481959 w 10536617"/>
              <a:gd name="connsiteY37" fmla="*/ 737011 h 737011"/>
              <a:gd name="connsiteX38" fmla="*/ 1791225 w 10536617"/>
              <a:gd name="connsiteY38" fmla="*/ 737011 h 737011"/>
              <a:gd name="connsiteX39" fmla="*/ 1311223 w 10536617"/>
              <a:gd name="connsiteY39" fmla="*/ 737011 h 737011"/>
              <a:gd name="connsiteX40" fmla="*/ 515123 w 10536617"/>
              <a:gd name="connsiteY40" fmla="*/ 737011 h 737011"/>
              <a:gd name="connsiteX41" fmla="*/ 0 w 10536617"/>
              <a:gd name="connsiteY41" fmla="*/ 737011 h 737011"/>
              <a:gd name="connsiteX42" fmla="*/ 0 w 10536617"/>
              <a:gd name="connsiteY42" fmla="*/ 368506 h 737011"/>
              <a:gd name="connsiteX43" fmla="*/ 0 w 10536617"/>
              <a:gd name="connsiteY43" fmla="*/ 0 h 73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536617" h="737011" fill="none" extrusionOk="0">
                <a:moveTo>
                  <a:pt x="0" y="0"/>
                </a:moveTo>
                <a:cubicBezTo>
                  <a:pt x="252099" y="-117"/>
                  <a:pt x="404954" y="18864"/>
                  <a:pt x="585368" y="0"/>
                </a:cubicBezTo>
                <a:cubicBezTo>
                  <a:pt x="765782" y="-18864"/>
                  <a:pt x="899515" y="29979"/>
                  <a:pt x="1065369" y="0"/>
                </a:cubicBezTo>
                <a:cubicBezTo>
                  <a:pt x="1231223" y="-29979"/>
                  <a:pt x="1330295" y="40850"/>
                  <a:pt x="1440004" y="0"/>
                </a:cubicBezTo>
                <a:cubicBezTo>
                  <a:pt x="1549713" y="-40850"/>
                  <a:pt x="1724429" y="38156"/>
                  <a:pt x="1814640" y="0"/>
                </a:cubicBezTo>
                <a:cubicBezTo>
                  <a:pt x="1904851" y="-38156"/>
                  <a:pt x="1993625" y="23832"/>
                  <a:pt x="2083909" y="0"/>
                </a:cubicBezTo>
                <a:cubicBezTo>
                  <a:pt x="2174193" y="-23832"/>
                  <a:pt x="2669944" y="13550"/>
                  <a:pt x="2880009" y="0"/>
                </a:cubicBezTo>
                <a:cubicBezTo>
                  <a:pt x="3090074" y="-13550"/>
                  <a:pt x="3280371" y="62399"/>
                  <a:pt x="3676109" y="0"/>
                </a:cubicBezTo>
                <a:cubicBezTo>
                  <a:pt x="4071847" y="-62399"/>
                  <a:pt x="3883135" y="28006"/>
                  <a:pt x="4050744" y="0"/>
                </a:cubicBezTo>
                <a:cubicBezTo>
                  <a:pt x="4218353" y="-28006"/>
                  <a:pt x="4446155" y="6774"/>
                  <a:pt x="4636111" y="0"/>
                </a:cubicBezTo>
                <a:cubicBezTo>
                  <a:pt x="4826067" y="-6774"/>
                  <a:pt x="4908426" y="34419"/>
                  <a:pt x="5010747" y="0"/>
                </a:cubicBezTo>
                <a:cubicBezTo>
                  <a:pt x="5113068" y="-34419"/>
                  <a:pt x="5457994" y="49575"/>
                  <a:pt x="5806847" y="0"/>
                </a:cubicBezTo>
                <a:cubicBezTo>
                  <a:pt x="6155700" y="-49575"/>
                  <a:pt x="6188020" y="24882"/>
                  <a:pt x="6392214" y="0"/>
                </a:cubicBezTo>
                <a:cubicBezTo>
                  <a:pt x="6596408" y="-24882"/>
                  <a:pt x="6819067" y="38082"/>
                  <a:pt x="6977582" y="0"/>
                </a:cubicBezTo>
                <a:cubicBezTo>
                  <a:pt x="7136097" y="-38082"/>
                  <a:pt x="7406315" y="7599"/>
                  <a:pt x="7562950" y="0"/>
                </a:cubicBezTo>
                <a:cubicBezTo>
                  <a:pt x="7719585" y="-7599"/>
                  <a:pt x="8111507" y="46195"/>
                  <a:pt x="8359049" y="0"/>
                </a:cubicBezTo>
                <a:cubicBezTo>
                  <a:pt x="8606591" y="-46195"/>
                  <a:pt x="8625476" y="45146"/>
                  <a:pt x="8839051" y="0"/>
                </a:cubicBezTo>
                <a:cubicBezTo>
                  <a:pt x="9052626" y="-45146"/>
                  <a:pt x="9368594" y="81584"/>
                  <a:pt x="9635151" y="0"/>
                </a:cubicBezTo>
                <a:cubicBezTo>
                  <a:pt x="9901708" y="-81584"/>
                  <a:pt x="10174841" y="40935"/>
                  <a:pt x="10536617" y="0"/>
                </a:cubicBezTo>
                <a:cubicBezTo>
                  <a:pt x="10549119" y="133018"/>
                  <a:pt x="10504330" y="197298"/>
                  <a:pt x="10536617" y="375876"/>
                </a:cubicBezTo>
                <a:cubicBezTo>
                  <a:pt x="10568904" y="554454"/>
                  <a:pt x="10522735" y="656872"/>
                  <a:pt x="10536617" y="737011"/>
                </a:cubicBezTo>
                <a:cubicBezTo>
                  <a:pt x="10305212" y="796735"/>
                  <a:pt x="9983016" y="684505"/>
                  <a:pt x="9740517" y="737011"/>
                </a:cubicBezTo>
                <a:cubicBezTo>
                  <a:pt x="9498018" y="789517"/>
                  <a:pt x="9299164" y="700728"/>
                  <a:pt x="9155149" y="737011"/>
                </a:cubicBezTo>
                <a:cubicBezTo>
                  <a:pt x="9011134" y="773294"/>
                  <a:pt x="8962918" y="732919"/>
                  <a:pt x="8885880" y="737011"/>
                </a:cubicBezTo>
                <a:cubicBezTo>
                  <a:pt x="8808842" y="741103"/>
                  <a:pt x="8471301" y="707046"/>
                  <a:pt x="8300513" y="737011"/>
                </a:cubicBezTo>
                <a:cubicBezTo>
                  <a:pt x="8129725" y="766976"/>
                  <a:pt x="7792457" y="734043"/>
                  <a:pt x="7609779" y="737011"/>
                </a:cubicBezTo>
                <a:cubicBezTo>
                  <a:pt x="7427101" y="739979"/>
                  <a:pt x="7344163" y="728875"/>
                  <a:pt x="7235144" y="737011"/>
                </a:cubicBezTo>
                <a:cubicBezTo>
                  <a:pt x="7126125" y="745147"/>
                  <a:pt x="6779091" y="735354"/>
                  <a:pt x="6544410" y="737011"/>
                </a:cubicBezTo>
                <a:cubicBezTo>
                  <a:pt x="6309729" y="738668"/>
                  <a:pt x="6306334" y="708492"/>
                  <a:pt x="6169775" y="737011"/>
                </a:cubicBezTo>
                <a:cubicBezTo>
                  <a:pt x="6033216" y="765530"/>
                  <a:pt x="5957831" y="700715"/>
                  <a:pt x="5795139" y="737011"/>
                </a:cubicBezTo>
                <a:cubicBezTo>
                  <a:pt x="5632447" y="773307"/>
                  <a:pt x="5657759" y="724426"/>
                  <a:pt x="5525870" y="737011"/>
                </a:cubicBezTo>
                <a:cubicBezTo>
                  <a:pt x="5393981" y="749596"/>
                  <a:pt x="5115905" y="713519"/>
                  <a:pt x="4940503" y="737011"/>
                </a:cubicBezTo>
                <a:cubicBezTo>
                  <a:pt x="4765101" y="760503"/>
                  <a:pt x="4626784" y="690479"/>
                  <a:pt x="4460501" y="737011"/>
                </a:cubicBezTo>
                <a:cubicBezTo>
                  <a:pt x="4294218" y="783543"/>
                  <a:pt x="4251792" y="703862"/>
                  <a:pt x="4085866" y="737011"/>
                </a:cubicBezTo>
                <a:cubicBezTo>
                  <a:pt x="3919940" y="770160"/>
                  <a:pt x="3673294" y="730353"/>
                  <a:pt x="3500498" y="737011"/>
                </a:cubicBezTo>
                <a:cubicBezTo>
                  <a:pt x="3327702" y="743669"/>
                  <a:pt x="3299448" y="711584"/>
                  <a:pt x="3125863" y="737011"/>
                </a:cubicBezTo>
                <a:cubicBezTo>
                  <a:pt x="2952279" y="762438"/>
                  <a:pt x="2851263" y="722586"/>
                  <a:pt x="2751228" y="737011"/>
                </a:cubicBezTo>
                <a:cubicBezTo>
                  <a:pt x="2651194" y="751436"/>
                  <a:pt x="2573480" y="728980"/>
                  <a:pt x="2481959" y="737011"/>
                </a:cubicBezTo>
                <a:cubicBezTo>
                  <a:pt x="2390438" y="745042"/>
                  <a:pt x="2021578" y="724172"/>
                  <a:pt x="1791225" y="737011"/>
                </a:cubicBezTo>
                <a:cubicBezTo>
                  <a:pt x="1560872" y="749850"/>
                  <a:pt x="1453634" y="697515"/>
                  <a:pt x="1311223" y="737011"/>
                </a:cubicBezTo>
                <a:cubicBezTo>
                  <a:pt x="1168812" y="776507"/>
                  <a:pt x="836913" y="727214"/>
                  <a:pt x="515123" y="737011"/>
                </a:cubicBezTo>
                <a:cubicBezTo>
                  <a:pt x="193333" y="746808"/>
                  <a:pt x="144081" y="690785"/>
                  <a:pt x="0" y="737011"/>
                </a:cubicBezTo>
                <a:cubicBezTo>
                  <a:pt x="-34472" y="662842"/>
                  <a:pt x="37940" y="539350"/>
                  <a:pt x="0" y="368506"/>
                </a:cubicBezTo>
                <a:cubicBezTo>
                  <a:pt x="-37940" y="197662"/>
                  <a:pt x="26101" y="167948"/>
                  <a:pt x="0" y="0"/>
                </a:cubicBezTo>
                <a:close/>
              </a:path>
              <a:path w="10536617" h="737011"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59130" y="84369"/>
                  <a:pt x="10507405" y="266705"/>
                  <a:pt x="10536617" y="346395"/>
                </a:cubicBezTo>
                <a:cubicBezTo>
                  <a:pt x="10565829" y="426086"/>
                  <a:pt x="10511193" y="573981"/>
                  <a:pt x="10536617" y="737011"/>
                </a:cubicBezTo>
                <a:cubicBezTo>
                  <a:pt x="10332033" y="792339"/>
                  <a:pt x="10255078" y="730179"/>
                  <a:pt x="10056616" y="737011"/>
                </a:cubicBezTo>
                <a:cubicBezTo>
                  <a:pt x="9858154" y="743843"/>
                  <a:pt x="9852959" y="733688"/>
                  <a:pt x="9681980" y="737011"/>
                </a:cubicBezTo>
                <a:cubicBezTo>
                  <a:pt x="9511001" y="740334"/>
                  <a:pt x="9131345" y="723570"/>
                  <a:pt x="8991247" y="737011"/>
                </a:cubicBezTo>
                <a:cubicBezTo>
                  <a:pt x="8851149" y="750452"/>
                  <a:pt x="8628886" y="681315"/>
                  <a:pt x="8511245" y="737011"/>
                </a:cubicBezTo>
                <a:cubicBezTo>
                  <a:pt x="8393604" y="792707"/>
                  <a:pt x="8274921" y="727100"/>
                  <a:pt x="8136610" y="737011"/>
                </a:cubicBezTo>
                <a:cubicBezTo>
                  <a:pt x="7998299" y="746922"/>
                  <a:pt x="7892201" y="712460"/>
                  <a:pt x="7656608" y="737011"/>
                </a:cubicBezTo>
                <a:cubicBezTo>
                  <a:pt x="7421015" y="761562"/>
                  <a:pt x="7423226" y="712717"/>
                  <a:pt x="7281973" y="737011"/>
                </a:cubicBezTo>
                <a:cubicBezTo>
                  <a:pt x="7140721" y="761305"/>
                  <a:pt x="6740322" y="700822"/>
                  <a:pt x="6591239" y="737011"/>
                </a:cubicBezTo>
                <a:cubicBezTo>
                  <a:pt x="6442156" y="773200"/>
                  <a:pt x="6187002" y="676803"/>
                  <a:pt x="5795139" y="737011"/>
                </a:cubicBezTo>
                <a:cubicBezTo>
                  <a:pt x="5403276" y="797219"/>
                  <a:pt x="5424037" y="734297"/>
                  <a:pt x="5315138" y="737011"/>
                </a:cubicBezTo>
                <a:cubicBezTo>
                  <a:pt x="5206239" y="739725"/>
                  <a:pt x="4735450" y="675172"/>
                  <a:pt x="4519038" y="737011"/>
                </a:cubicBezTo>
                <a:cubicBezTo>
                  <a:pt x="4302626" y="798850"/>
                  <a:pt x="4248854" y="692954"/>
                  <a:pt x="4039037" y="737011"/>
                </a:cubicBezTo>
                <a:cubicBezTo>
                  <a:pt x="3829220" y="781068"/>
                  <a:pt x="3668546" y="726296"/>
                  <a:pt x="3453669" y="737011"/>
                </a:cubicBezTo>
                <a:cubicBezTo>
                  <a:pt x="3238792" y="747726"/>
                  <a:pt x="3221846" y="710329"/>
                  <a:pt x="3079034" y="737011"/>
                </a:cubicBezTo>
                <a:cubicBezTo>
                  <a:pt x="2936222" y="763693"/>
                  <a:pt x="2654898" y="707125"/>
                  <a:pt x="2388300" y="737011"/>
                </a:cubicBezTo>
                <a:cubicBezTo>
                  <a:pt x="2121702" y="766897"/>
                  <a:pt x="2215648" y="719060"/>
                  <a:pt x="2119031" y="737011"/>
                </a:cubicBezTo>
                <a:cubicBezTo>
                  <a:pt x="2022414" y="754962"/>
                  <a:pt x="1576327" y="730207"/>
                  <a:pt x="1428297" y="737011"/>
                </a:cubicBezTo>
                <a:cubicBezTo>
                  <a:pt x="1280267" y="743815"/>
                  <a:pt x="1026198" y="733347"/>
                  <a:pt x="632197" y="737011"/>
                </a:cubicBezTo>
                <a:cubicBezTo>
                  <a:pt x="238196" y="740675"/>
                  <a:pt x="301067" y="717388"/>
                  <a:pt x="0" y="737011"/>
                </a:cubicBezTo>
                <a:cubicBezTo>
                  <a:pt x="-3254" y="563708"/>
                  <a:pt x="24982" y="557850"/>
                  <a:pt x="0" y="383246"/>
                </a:cubicBezTo>
                <a:cubicBezTo>
                  <a:pt x="-24982" y="208643"/>
                  <a:pt x="37112" y="163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 is better and we can measure how much better by comparing the total variation with the two clusters to K = 1</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8104689" y="1699129"/>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a:off x="5057924" y="3625327"/>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791681" y="6284259"/>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791681" y="5830645"/>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654299" y="566977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654299" y="6166207"/>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spTree>
    <p:extLst>
      <p:ext uri="{BB962C8B-B14F-4D97-AF65-F5344CB8AC3E}">
        <p14:creationId xmlns:p14="http://schemas.microsoft.com/office/powerpoint/2010/main" val="220445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3</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11546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311807DC-29C4-56EC-B42E-F2A9E8D6C688}"/>
              </a:ext>
            </a:extLst>
          </p:cNvPr>
          <p:cNvSpPr txBox="1">
            <a:spLocks/>
          </p:cNvSpPr>
          <p:nvPr/>
        </p:nvSpPr>
        <p:spPr>
          <a:xfrm>
            <a:off x="1043252" y="4510777"/>
            <a:ext cx="10515600" cy="160228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But rather than</a:t>
            </a:r>
            <a:r>
              <a:rPr lang="en-PH" b="1" dirty="0"/>
              <a:t> relying on our eye to create clusters</a:t>
            </a:r>
            <a:r>
              <a:rPr lang="en-PH" dirty="0"/>
              <a:t>, let us see if we can get a computer to identify the same three clusters</a:t>
            </a:r>
          </a:p>
          <a:p>
            <a:pPr marL="0" indent="0">
              <a:buNone/>
            </a:pPr>
            <a:endParaRPr lang="en-PH" dirty="0"/>
          </a:p>
          <a:p>
            <a:pPr marL="0" indent="0">
              <a:buNone/>
            </a:pPr>
            <a:r>
              <a:rPr lang="en-PH" dirty="0"/>
              <a:t>To do this, we will use </a:t>
            </a:r>
            <a:r>
              <a:rPr lang="en-PH" b="1" dirty="0">
                <a:solidFill>
                  <a:srgbClr val="0070C0"/>
                </a:solidFill>
              </a:rPr>
              <a:t>K-means clustering</a:t>
            </a:r>
            <a:r>
              <a:rPr lang="en-PH" dirty="0"/>
              <a:t>.</a:t>
            </a:r>
          </a:p>
        </p:txBody>
      </p:sp>
    </p:spTree>
    <p:extLst>
      <p:ext uri="{BB962C8B-B14F-4D97-AF65-F5344CB8AC3E}">
        <p14:creationId xmlns:p14="http://schemas.microsoft.com/office/powerpoint/2010/main" val="27231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3</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5" y="4175397"/>
            <a:ext cx="10536617" cy="737011"/>
          </a:xfrm>
          <a:custGeom>
            <a:avLst/>
            <a:gdLst>
              <a:gd name="connsiteX0" fmla="*/ 0 w 10536617"/>
              <a:gd name="connsiteY0" fmla="*/ 0 h 737011"/>
              <a:gd name="connsiteX1" fmla="*/ 585368 w 10536617"/>
              <a:gd name="connsiteY1" fmla="*/ 0 h 737011"/>
              <a:gd name="connsiteX2" fmla="*/ 1065369 w 10536617"/>
              <a:gd name="connsiteY2" fmla="*/ 0 h 737011"/>
              <a:gd name="connsiteX3" fmla="*/ 1440004 w 10536617"/>
              <a:gd name="connsiteY3" fmla="*/ 0 h 737011"/>
              <a:gd name="connsiteX4" fmla="*/ 1814640 w 10536617"/>
              <a:gd name="connsiteY4" fmla="*/ 0 h 737011"/>
              <a:gd name="connsiteX5" fmla="*/ 2083909 w 10536617"/>
              <a:gd name="connsiteY5" fmla="*/ 0 h 737011"/>
              <a:gd name="connsiteX6" fmla="*/ 2880009 w 10536617"/>
              <a:gd name="connsiteY6" fmla="*/ 0 h 737011"/>
              <a:gd name="connsiteX7" fmla="*/ 3676109 w 10536617"/>
              <a:gd name="connsiteY7" fmla="*/ 0 h 737011"/>
              <a:gd name="connsiteX8" fmla="*/ 4050744 w 10536617"/>
              <a:gd name="connsiteY8" fmla="*/ 0 h 737011"/>
              <a:gd name="connsiteX9" fmla="*/ 4636111 w 10536617"/>
              <a:gd name="connsiteY9" fmla="*/ 0 h 737011"/>
              <a:gd name="connsiteX10" fmla="*/ 5010747 w 10536617"/>
              <a:gd name="connsiteY10" fmla="*/ 0 h 737011"/>
              <a:gd name="connsiteX11" fmla="*/ 5806847 w 10536617"/>
              <a:gd name="connsiteY11" fmla="*/ 0 h 737011"/>
              <a:gd name="connsiteX12" fmla="*/ 6392214 w 10536617"/>
              <a:gd name="connsiteY12" fmla="*/ 0 h 737011"/>
              <a:gd name="connsiteX13" fmla="*/ 6977582 w 10536617"/>
              <a:gd name="connsiteY13" fmla="*/ 0 h 737011"/>
              <a:gd name="connsiteX14" fmla="*/ 7562950 w 10536617"/>
              <a:gd name="connsiteY14" fmla="*/ 0 h 737011"/>
              <a:gd name="connsiteX15" fmla="*/ 8359049 w 10536617"/>
              <a:gd name="connsiteY15" fmla="*/ 0 h 737011"/>
              <a:gd name="connsiteX16" fmla="*/ 8839051 w 10536617"/>
              <a:gd name="connsiteY16" fmla="*/ 0 h 737011"/>
              <a:gd name="connsiteX17" fmla="*/ 9635151 w 10536617"/>
              <a:gd name="connsiteY17" fmla="*/ 0 h 737011"/>
              <a:gd name="connsiteX18" fmla="*/ 10536617 w 10536617"/>
              <a:gd name="connsiteY18" fmla="*/ 0 h 737011"/>
              <a:gd name="connsiteX19" fmla="*/ 10536617 w 10536617"/>
              <a:gd name="connsiteY19" fmla="*/ 375876 h 737011"/>
              <a:gd name="connsiteX20" fmla="*/ 10536617 w 10536617"/>
              <a:gd name="connsiteY20" fmla="*/ 737011 h 737011"/>
              <a:gd name="connsiteX21" fmla="*/ 9740517 w 10536617"/>
              <a:gd name="connsiteY21" fmla="*/ 737011 h 737011"/>
              <a:gd name="connsiteX22" fmla="*/ 9155149 w 10536617"/>
              <a:gd name="connsiteY22" fmla="*/ 737011 h 737011"/>
              <a:gd name="connsiteX23" fmla="*/ 8885880 w 10536617"/>
              <a:gd name="connsiteY23" fmla="*/ 737011 h 737011"/>
              <a:gd name="connsiteX24" fmla="*/ 8300513 w 10536617"/>
              <a:gd name="connsiteY24" fmla="*/ 737011 h 737011"/>
              <a:gd name="connsiteX25" fmla="*/ 7609779 w 10536617"/>
              <a:gd name="connsiteY25" fmla="*/ 737011 h 737011"/>
              <a:gd name="connsiteX26" fmla="*/ 7235144 w 10536617"/>
              <a:gd name="connsiteY26" fmla="*/ 737011 h 737011"/>
              <a:gd name="connsiteX27" fmla="*/ 6544410 w 10536617"/>
              <a:gd name="connsiteY27" fmla="*/ 737011 h 737011"/>
              <a:gd name="connsiteX28" fmla="*/ 6169775 w 10536617"/>
              <a:gd name="connsiteY28" fmla="*/ 737011 h 737011"/>
              <a:gd name="connsiteX29" fmla="*/ 5795139 w 10536617"/>
              <a:gd name="connsiteY29" fmla="*/ 737011 h 737011"/>
              <a:gd name="connsiteX30" fmla="*/ 5525870 w 10536617"/>
              <a:gd name="connsiteY30" fmla="*/ 737011 h 737011"/>
              <a:gd name="connsiteX31" fmla="*/ 4940503 w 10536617"/>
              <a:gd name="connsiteY31" fmla="*/ 737011 h 737011"/>
              <a:gd name="connsiteX32" fmla="*/ 4460501 w 10536617"/>
              <a:gd name="connsiteY32" fmla="*/ 737011 h 737011"/>
              <a:gd name="connsiteX33" fmla="*/ 4085866 w 10536617"/>
              <a:gd name="connsiteY33" fmla="*/ 737011 h 737011"/>
              <a:gd name="connsiteX34" fmla="*/ 3500498 w 10536617"/>
              <a:gd name="connsiteY34" fmla="*/ 737011 h 737011"/>
              <a:gd name="connsiteX35" fmla="*/ 3125863 w 10536617"/>
              <a:gd name="connsiteY35" fmla="*/ 737011 h 737011"/>
              <a:gd name="connsiteX36" fmla="*/ 2751228 w 10536617"/>
              <a:gd name="connsiteY36" fmla="*/ 737011 h 737011"/>
              <a:gd name="connsiteX37" fmla="*/ 2481959 w 10536617"/>
              <a:gd name="connsiteY37" fmla="*/ 737011 h 737011"/>
              <a:gd name="connsiteX38" fmla="*/ 1791225 w 10536617"/>
              <a:gd name="connsiteY38" fmla="*/ 737011 h 737011"/>
              <a:gd name="connsiteX39" fmla="*/ 1311223 w 10536617"/>
              <a:gd name="connsiteY39" fmla="*/ 737011 h 737011"/>
              <a:gd name="connsiteX40" fmla="*/ 515123 w 10536617"/>
              <a:gd name="connsiteY40" fmla="*/ 737011 h 737011"/>
              <a:gd name="connsiteX41" fmla="*/ 0 w 10536617"/>
              <a:gd name="connsiteY41" fmla="*/ 737011 h 737011"/>
              <a:gd name="connsiteX42" fmla="*/ 0 w 10536617"/>
              <a:gd name="connsiteY42" fmla="*/ 368506 h 737011"/>
              <a:gd name="connsiteX43" fmla="*/ 0 w 10536617"/>
              <a:gd name="connsiteY43" fmla="*/ 0 h 73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536617" h="737011" fill="none" extrusionOk="0">
                <a:moveTo>
                  <a:pt x="0" y="0"/>
                </a:moveTo>
                <a:cubicBezTo>
                  <a:pt x="252099" y="-117"/>
                  <a:pt x="404954" y="18864"/>
                  <a:pt x="585368" y="0"/>
                </a:cubicBezTo>
                <a:cubicBezTo>
                  <a:pt x="765782" y="-18864"/>
                  <a:pt x="899515" y="29979"/>
                  <a:pt x="1065369" y="0"/>
                </a:cubicBezTo>
                <a:cubicBezTo>
                  <a:pt x="1231223" y="-29979"/>
                  <a:pt x="1330295" y="40850"/>
                  <a:pt x="1440004" y="0"/>
                </a:cubicBezTo>
                <a:cubicBezTo>
                  <a:pt x="1549713" y="-40850"/>
                  <a:pt x="1724429" y="38156"/>
                  <a:pt x="1814640" y="0"/>
                </a:cubicBezTo>
                <a:cubicBezTo>
                  <a:pt x="1904851" y="-38156"/>
                  <a:pt x="1993625" y="23832"/>
                  <a:pt x="2083909" y="0"/>
                </a:cubicBezTo>
                <a:cubicBezTo>
                  <a:pt x="2174193" y="-23832"/>
                  <a:pt x="2669944" y="13550"/>
                  <a:pt x="2880009" y="0"/>
                </a:cubicBezTo>
                <a:cubicBezTo>
                  <a:pt x="3090074" y="-13550"/>
                  <a:pt x="3280371" y="62399"/>
                  <a:pt x="3676109" y="0"/>
                </a:cubicBezTo>
                <a:cubicBezTo>
                  <a:pt x="4071847" y="-62399"/>
                  <a:pt x="3883135" y="28006"/>
                  <a:pt x="4050744" y="0"/>
                </a:cubicBezTo>
                <a:cubicBezTo>
                  <a:pt x="4218353" y="-28006"/>
                  <a:pt x="4446155" y="6774"/>
                  <a:pt x="4636111" y="0"/>
                </a:cubicBezTo>
                <a:cubicBezTo>
                  <a:pt x="4826067" y="-6774"/>
                  <a:pt x="4908426" y="34419"/>
                  <a:pt x="5010747" y="0"/>
                </a:cubicBezTo>
                <a:cubicBezTo>
                  <a:pt x="5113068" y="-34419"/>
                  <a:pt x="5457994" y="49575"/>
                  <a:pt x="5806847" y="0"/>
                </a:cubicBezTo>
                <a:cubicBezTo>
                  <a:pt x="6155700" y="-49575"/>
                  <a:pt x="6188020" y="24882"/>
                  <a:pt x="6392214" y="0"/>
                </a:cubicBezTo>
                <a:cubicBezTo>
                  <a:pt x="6596408" y="-24882"/>
                  <a:pt x="6819067" y="38082"/>
                  <a:pt x="6977582" y="0"/>
                </a:cubicBezTo>
                <a:cubicBezTo>
                  <a:pt x="7136097" y="-38082"/>
                  <a:pt x="7406315" y="7599"/>
                  <a:pt x="7562950" y="0"/>
                </a:cubicBezTo>
                <a:cubicBezTo>
                  <a:pt x="7719585" y="-7599"/>
                  <a:pt x="8111507" y="46195"/>
                  <a:pt x="8359049" y="0"/>
                </a:cubicBezTo>
                <a:cubicBezTo>
                  <a:pt x="8606591" y="-46195"/>
                  <a:pt x="8625476" y="45146"/>
                  <a:pt x="8839051" y="0"/>
                </a:cubicBezTo>
                <a:cubicBezTo>
                  <a:pt x="9052626" y="-45146"/>
                  <a:pt x="9368594" y="81584"/>
                  <a:pt x="9635151" y="0"/>
                </a:cubicBezTo>
                <a:cubicBezTo>
                  <a:pt x="9901708" y="-81584"/>
                  <a:pt x="10174841" y="40935"/>
                  <a:pt x="10536617" y="0"/>
                </a:cubicBezTo>
                <a:cubicBezTo>
                  <a:pt x="10549119" y="133018"/>
                  <a:pt x="10504330" y="197298"/>
                  <a:pt x="10536617" y="375876"/>
                </a:cubicBezTo>
                <a:cubicBezTo>
                  <a:pt x="10568904" y="554454"/>
                  <a:pt x="10522735" y="656872"/>
                  <a:pt x="10536617" y="737011"/>
                </a:cubicBezTo>
                <a:cubicBezTo>
                  <a:pt x="10305212" y="796735"/>
                  <a:pt x="9983016" y="684505"/>
                  <a:pt x="9740517" y="737011"/>
                </a:cubicBezTo>
                <a:cubicBezTo>
                  <a:pt x="9498018" y="789517"/>
                  <a:pt x="9299164" y="700728"/>
                  <a:pt x="9155149" y="737011"/>
                </a:cubicBezTo>
                <a:cubicBezTo>
                  <a:pt x="9011134" y="773294"/>
                  <a:pt x="8962918" y="732919"/>
                  <a:pt x="8885880" y="737011"/>
                </a:cubicBezTo>
                <a:cubicBezTo>
                  <a:pt x="8808842" y="741103"/>
                  <a:pt x="8471301" y="707046"/>
                  <a:pt x="8300513" y="737011"/>
                </a:cubicBezTo>
                <a:cubicBezTo>
                  <a:pt x="8129725" y="766976"/>
                  <a:pt x="7792457" y="734043"/>
                  <a:pt x="7609779" y="737011"/>
                </a:cubicBezTo>
                <a:cubicBezTo>
                  <a:pt x="7427101" y="739979"/>
                  <a:pt x="7344163" y="728875"/>
                  <a:pt x="7235144" y="737011"/>
                </a:cubicBezTo>
                <a:cubicBezTo>
                  <a:pt x="7126125" y="745147"/>
                  <a:pt x="6779091" y="735354"/>
                  <a:pt x="6544410" y="737011"/>
                </a:cubicBezTo>
                <a:cubicBezTo>
                  <a:pt x="6309729" y="738668"/>
                  <a:pt x="6306334" y="708492"/>
                  <a:pt x="6169775" y="737011"/>
                </a:cubicBezTo>
                <a:cubicBezTo>
                  <a:pt x="6033216" y="765530"/>
                  <a:pt x="5957831" y="700715"/>
                  <a:pt x="5795139" y="737011"/>
                </a:cubicBezTo>
                <a:cubicBezTo>
                  <a:pt x="5632447" y="773307"/>
                  <a:pt x="5657759" y="724426"/>
                  <a:pt x="5525870" y="737011"/>
                </a:cubicBezTo>
                <a:cubicBezTo>
                  <a:pt x="5393981" y="749596"/>
                  <a:pt x="5115905" y="713519"/>
                  <a:pt x="4940503" y="737011"/>
                </a:cubicBezTo>
                <a:cubicBezTo>
                  <a:pt x="4765101" y="760503"/>
                  <a:pt x="4626784" y="690479"/>
                  <a:pt x="4460501" y="737011"/>
                </a:cubicBezTo>
                <a:cubicBezTo>
                  <a:pt x="4294218" y="783543"/>
                  <a:pt x="4251792" y="703862"/>
                  <a:pt x="4085866" y="737011"/>
                </a:cubicBezTo>
                <a:cubicBezTo>
                  <a:pt x="3919940" y="770160"/>
                  <a:pt x="3673294" y="730353"/>
                  <a:pt x="3500498" y="737011"/>
                </a:cubicBezTo>
                <a:cubicBezTo>
                  <a:pt x="3327702" y="743669"/>
                  <a:pt x="3299448" y="711584"/>
                  <a:pt x="3125863" y="737011"/>
                </a:cubicBezTo>
                <a:cubicBezTo>
                  <a:pt x="2952279" y="762438"/>
                  <a:pt x="2851263" y="722586"/>
                  <a:pt x="2751228" y="737011"/>
                </a:cubicBezTo>
                <a:cubicBezTo>
                  <a:pt x="2651194" y="751436"/>
                  <a:pt x="2573480" y="728980"/>
                  <a:pt x="2481959" y="737011"/>
                </a:cubicBezTo>
                <a:cubicBezTo>
                  <a:pt x="2390438" y="745042"/>
                  <a:pt x="2021578" y="724172"/>
                  <a:pt x="1791225" y="737011"/>
                </a:cubicBezTo>
                <a:cubicBezTo>
                  <a:pt x="1560872" y="749850"/>
                  <a:pt x="1453634" y="697515"/>
                  <a:pt x="1311223" y="737011"/>
                </a:cubicBezTo>
                <a:cubicBezTo>
                  <a:pt x="1168812" y="776507"/>
                  <a:pt x="836913" y="727214"/>
                  <a:pt x="515123" y="737011"/>
                </a:cubicBezTo>
                <a:cubicBezTo>
                  <a:pt x="193333" y="746808"/>
                  <a:pt x="144081" y="690785"/>
                  <a:pt x="0" y="737011"/>
                </a:cubicBezTo>
                <a:cubicBezTo>
                  <a:pt x="-34472" y="662842"/>
                  <a:pt x="37940" y="539350"/>
                  <a:pt x="0" y="368506"/>
                </a:cubicBezTo>
                <a:cubicBezTo>
                  <a:pt x="-37940" y="197662"/>
                  <a:pt x="26101" y="167948"/>
                  <a:pt x="0" y="0"/>
                </a:cubicBezTo>
                <a:close/>
              </a:path>
              <a:path w="10536617" h="737011"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59130" y="84369"/>
                  <a:pt x="10507405" y="266705"/>
                  <a:pt x="10536617" y="346395"/>
                </a:cubicBezTo>
                <a:cubicBezTo>
                  <a:pt x="10565829" y="426086"/>
                  <a:pt x="10511193" y="573981"/>
                  <a:pt x="10536617" y="737011"/>
                </a:cubicBezTo>
                <a:cubicBezTo>
                  <a:pt x="10332033" y="792339"/>
                  <a:pt x="10255078" y="730179"/>
                  <a:pt x="10056616" y="737011"/>
                </a:cubicBezTo>
                <a:cubicBezTo>
                  <a:pt x="9858154" y="743843"/>
                  <a:pt x="9852959" y="733688"/>
                  <a:pt x="9681980" y="737011"/>
                </a:cubicBezTo>
                <a:cubicBezTo>
                  <a:pt x="9511001" y="740334"/>
                  <a:pt x="9131345" y="723570"/>
                  <a:pt x="8991247" y="737011"/>
                </a:cubicBezTo>
                <a:cubicBezTo>
                  <a:pt x="8851149" y="750452"/>
                  <a:pt x="8628886" y="681315"/>
                  <a:pt x="8511245" y="737011"/>
                </a:cubicBezTo>
                <a:cubicBezTo>
                  <a:pt x="8393604" y="792707"/>
                  <a:pt x="8274921" y="727100"/>
                  <a:pt x="8136610" y="737011"/>
                </a:cubicBezTo>
                <a:cubicBezTo>
                  <a:pt x="7998299" y="746922"/>
                  <a:pt x="7892201" y="712460"/>
                  <a:pt x="7656608" y="737011"/>
                </a:cubicBezTo>
                <a:cubicBezTo>
                  <a:pt x="7421015" y="761562"/>
                  <a:pt x="7423226" y="712717"/>
                  <a:pt x="7281973" y="737011"/>
                </a:cubicBezTo>
                <a:cubicBezTo>
                  <a:pt x="7140721" y="761305"/>
                  <a:pt x="6740322" y="700822"/>
                  <a:pt x="6591239" y="737011"/>
                </a:cubicBezTo>
                <a:cubicBezTo>
                  <a:pt x="6442156" y="773200"/>
                  <a:pt x="6187002" y="676803"/>
                  <a:pt x="5795139" y="737011"/>
                </a:cubicBezTo>
                <a:cubicBezTo>
                  <a:pt x="5403276" y="797219"/>
                  <a:pt x="5424037" y="734297"/>
                  <a:pt x="5315138" y="737011"/>
                </a:cubicBezTo>
                <a:cubicBezTo>
                  <a:pt x="5206239" y="739725"/>
                  <a:pt x="4735450" y="675172"/>
                  <a:pt x="4519038" y="737011"/>
                </a:cubicBezTo>
                <a:cubicBezTo>
                  <a:pt x="4302626" y="798850"/>
                  <a:pt x="4248854" y="692954"/>
                  <a:pt x="4039037" y="737011"/>
                </a:cubicBezTo>
                <a:cubicBezTo>
                  <a:pt x="3829220" y="781068"/>
                  <a:pt x="3668546" y="726296"/>
                  <a:pt x="3453669" y="737011"/>
                </a:cubicBezTo>
                <a:cubicBezTo>
                  <a:pt x="3238792" y="747726"/>
                  <a:pt x="3221846" y="710329"/>
                  <a:pt x="3079034" y="737011"/>
                </a:cubicBezTo>
                <a:cubicBezTo>
                  <a:pt x="2936222" y="763693"/>
                  <a:pt x="2654898" y="707125"/>
                  <a:pt x="2388300" y="737011"/>
                </a:cubicBezTo>
                <a:cubicBezTo>
                  <a:pt x="2121702" y="766897"/>
                  <a:pt x="2215648" y="719060"/>
                  <a:pt x="2119031" y="737011"/>
                </a:cubicBezTo>
                <a:cubicBezTo>
                  <a:pt x="2022414" y="754962"/>
                  <a:pt x="1576327" y="730207"/>
                  <a:pt x="1428297" y="737011"/>
                </a:cubicBezTo>
                <a:cubicBezTo>
                  <a:pt x="1280267" y="743815"/>
                  <a:pt x="1026198" y="733347"/>
                  <a:pt x="632197" y="737011"/>
                </a:cubicBezTo>
                <a:cubicBezTo>
                  <a:pt x="238196" y="740675"/>
                  <a:pt x="301067" y="717388"/>
                  <a:pt x="0" y="737011"/>
                </a:cubicBezTo>
                <a:cubicBezTo>
                  <a:pt x="-3254" y="563708"/>
                  <a:pt x="24982" y="557850"/>
                  <a:pt x="0" y="383246"/>
                </a:cubicBezTo>
                <a:cubicBezTo>
                  <a:pt x="-24982" y="208643"/>
                  <a:pt x="37112" y="163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 is even better and we can measure how much better by comparing the total variation within the three clusters to K = 2</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6372878" y="1696541"/>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a:off x="5057924" y="3625327"/>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659854" y="5916091"/>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659854" y="5462477"/>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522472" y="5301611"/>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522472" y="579803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EF18D96D-3685-F289-A0DA-02AA1E4D7946}"/>
              </a:ext>
            </a:extLst>
          </p:cNvPr>
          <p:cNvGrpSpPr/>
          <p:nvPr/>
        </p:nvGrpSpPr>
        <p:grpSpPr>
          <a:xfrm>
            <a:off x="1662818" y="6456381"/>
            <a:ext cx="8068029" cy="41024"/>
            <a:chOff x="1317470" y="6488654"/>
            <a:chExt cx="8068029" cy="41024"/>
          </a:xfrm>
        </p:grpSpPr>
        <p:cxnSp>
          <p:nvCxnSpPr>
            <p:cNvPr id="49" name="Straight Connector 48">
              <a:extLst>
                <a:ext uri="{FF2B5EF4-FFF2-40B4-BE49-F238E27FC236}">
                  <a16:creationId xmlns:a16="http://schemas.microsoft.com/office/drawing/2014/main" id="{009BA5EA-A09C-5B60-48EE-A9D57CF4F86D}"/>
                </a:ext>
              </a:extLst>
            </p:cNvPr>
            <p:cNvCxnSpPr>
              <a:cxnSpLocks/>
            </p:cNvCxnSpPr>
            <p:nvPr/>
          </p:nvCxnSpPr>
          <p:spPr>
            <a:xfrm>
              <a:off x="1317470" y="6488654"/>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00F089AE-3178-94D5-F091-8BCF1B896F28}"/>
                </a:ext>
              </a:extLst>
            </p:cNvPr>
            <p:cNvCxnSpPr>
              <a:cxnSpLocks/>
            </p:cNvCxnSpPr>
            <p:nvPr/>
          </p:nvCxnSpPr>
          <p:spPr>
            <a:xfrm>
              <a:off x="4257956" y="6488654"/>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930E37C-A8FD-9F31-103C-C96B967B1149}"/>
                </a:ext>
              </a:extLst>
            </p:cNvPr>
            <p:cNvCxnSpPr>
              <a:cxnSpLocks/>
            </p:cNvCxnSpPr>
            <p:nvPr/>
          </p:nvCxnSpPr>
          <p:spPr>
            <a:xfrm>
              <a:off x="6827009" y="6509166"/>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60" name="Content Placeholder 2">
            <a:extLst>
              <a:ext uri="{FF2B5EF4-FFF2-40B4-BE49-F238E27FC236}">
                <a16:creationId xmlns:a16="http://schemas.microsoft.com/office/drawing/2014/main" id="{790AE79B-4CCD-24DF-B1DF-835ADDDA248B}"/>
              </a:ext>
            </a:extLst>
          </p:cNvPr>
          <p:cNvSpPr txBox="1">
            <a:spLocks/>
          </p:cNvSpPr>
          <p:nvPr/>
        </p:nvSpPr>
        <p:spPr>
          <a:xfrm>
            <a:off x="522472" y="626695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a:t>
            </a:r>
            <a:endParaRPr lang="en-PH" sz="2500" b="1" dirty="0"/>
          </a:p>
        </p:txBody>
      </p:sp>
    </p:spTree>
    <p:extLst>
      <p:ext uri="{BB962C8B-B14F-4D97-AF65-F5344CB8AC3E}">
        <p14:creationId xmlns:p14="http://schemas.microsoft.com/office/powerpoint/2010/main" val="373443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P spid="6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2274591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1659854" y="4113226"/>
            <a:ext cx="8643271" cy="468919"/>
          </a:xfrm>
          <a:custGeom>
            <a:avLst/>
            <a:gdLst>
              <a:gd name="connsiteX0" fmla="*/ 0 w 8643271"/>
              <a:gd name="connsiteY0" fmla="*/ 0 h 468919"/>
              <a:gd name="connsiteX1" fmla="*/ 749083 w 8643271"/>
              <a:gd name="connsiteY1" fmla="*/ 0 h 468919"/>
              <a:gd name="connsiteX2" fmla="*/ 1152436 w 8643271"/>
              <a:gd name="connsiteY2" fmla="*/ 0 h 468919"/>
              <a:gd name="connsiteX3" fmla="*/ 1901520 w 8643271"/>
              <a:gd name="connsiteY3" fmla="*/ 0 h 468919"/>
              <a:gd name="connsiteX4" fmla="*/ 2564170 w 8643271"/>
              <a:gd name="connsiteY4" fmla="*/ 0 h 468919"/>
              <a:gd name="connsiteX5" fmla="*/ 3053956 w 8643271"/>
              <a:gd name="connsiteY5" fmla="*/ 0 h 468919"/>
              <a:gd name="connsiteX6" fmla="*/ 3630174 w 8643271"/>
              <a:gd name="connsiteY6" fmla="*/ 0 h 468919"/>
              <a:gd name="connsiteX7" fmla="*/ 4379257 w 8643271"/>
              <a:gd name="connsiteY7" fmla="*/ 0 h 468919"/>
              <a:gd name="connsiteX8" fmla="*/ 4869043 w 8643271"/>
              <a:gd name="connsiteY8" fmla="*/ 0 h 468919"/>
              <a:gd name="connsiteX9" fmla="*/ 5358828 w 8643271"/>
              <a:gd name="connsiteY9" fmla="*/ 0 h 468919"/>
              <a:gd name="connsiteX10" fmla="*/ 5935046 w 8643271"/>
              <a:gd name="connsiteY10" fmla="*/ 0 h 468919"/>
              <a:gd name="connsiteX11" fmla="*/ 6424831 w 8643271"/>
              <a:gd name="connsiteY11" fmla="*/ 0 h 468919"/>
              <a:gd name="connsiteX12" fmla="*/ 6828184 w 8643271"/>
              <a:gd name="connsiteY12" fmla="*/ 0 h 468919"/>
              <a:gd name="connsiteX13" fmla="*/ 7231537 w 8643271"/>
              <a:gd name="connsiteY13" fmla="*/ 0 h 468919"/>
              <a:gd name="connsiteX14" fmla="*/ 7548457 w 8643271"/>
              <a:gd name="connsiteY14" fmla="*/ 0 h 468919"/>
              <a:gd name="connsiteX15" fmla="*/ 8643271 w 8643271"/>
              <a:gd name="connsiteY15" fmla="*/ 0 h 468919"/>
              <a:gd name="connsiteX16" fmla="*/ 8643271 w 8643271"/>
              <a:gd name="connsiteY16" fmla="*/ 468919 h 468919"/>
              <a:gd name="connsiteX17" fmla="*/ 8326351 w 8643271"/>
              <a:gd name="connsiteY17" fmla="*/ 468919 h 468919"/>
              <a:gd name="connsiteX18" fmla="*/ 7750133 w 8643271"/>
              <a:gd name="connsiteY18" fmla="*/ 468919 h 468919"/>
              <a:gd name="connsiteX19" fmla="*/ 7433213 w 8643271"/>
              <a:gd name="connsiteY19" fmla="*/ 468919 h 468919"/>
              <a:gd name="connsiteX20" fmla="*/ 6856995 w 8643271"/>
              <a:gd name="connsiteY20" fmla="*/ 468919 h 468919"/>
              <a:gd name="connsiteX21" fmla="*/ 6453642 w 8643271"/>
              <a:gd name="connsiteY21" fmla="*/ 468919 h 468919"/>
              <a:gd name="connsiteX22" fmla="*/ 6136722 w 8643271"/>
              <a:gd name="connsiteY22" fmla="*/ 468919 h 468919"/>
              <a:gd name="connsiteX23" fmla="*/ 5733370 w 8643271"/>
              <a:gd name="connsiteY23" fmla="*/ 468919 h 468919"/>
              <a:gd name="connsiteX24" fmla="*/ 4984286 w 8643271"/>
              <a:gd name="connsiteY24" fmla="*/ 468919 h 468919"/>
              <a:gd name="connsiteX25" fmla="*/ 4321636 w 8643271"/>
              <a:gd name="connsiteY25" fmla="*/ 468919 h 468919"/>
              <a:gd name="connsiteX26" fmla="*/ 3658985 w 8643271"/>
              <a:gd name="connsiteY26" fmla="*/ 468919 h 468919"/>
              <a:gd name="connsiteX27" fmla="*/ 3169199 w 8643271"/>
              <a:gd name="connsiteY27" fmla="*/ 468919 h 468919"/>
              <a:gd name="connsiteX28" fmla="*/ 2852279 w 8643271"/>
              <a:gd name="connsiteY28" fmla="*/ 468919 h 468919"/>
              <a:gd name="connsiteX29" fmla="*/ 2535359 w 8643271"/>
              <a:gd name="connsiteY29" fmla="*/ 468919 h 468919"/>
              <a:gd name="connsiteX30" fmla="*/ 2218440 w 8643271"/>
              <a:gd name="connsiteY30" fmla="*/ 468919 h 468919"/>
              <a:gd name="connsiteX31" fmla="*/ 1642221 w 8643271"/>
              <a:gd name="connsiteY31" fmla="*/ 468919 h 468919"/>
              <a:gd name="connsiteX32" fmla="*/ 1325302 w 8643271"/>
              <a:gd name="connsiteY32" fmla="*/ 468919 h 468919"/>
              <a:gd name="connsiteX33" fmla="*/ 749083 w 8643271"/>
              <a:gd name="connsiteY33" fmla="*/ 468919 h 468919"/>
              <a:gd name="connsiteX34" fmla="*/ 0 w 8643271"/>
              <a:gd name="connsiteY34" fmla="*/ 468919 h 468919"/>
              <a:gd name="connsiteX35" fmla="*/ 0 w 8643271"/>
              <a:gd name="connsiteY35" fmla="*/ 0 h 46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643271" h="468919" fill="none" extrusionOk="0">
                <a:moveTo>
                  <a:pt x="0" y="0"/>
                </a:moveTo>
                <a:cubicBezTo>
                  <a:pt x="164865" y="-88726"/>
                  <a:pt x="557403" y="34052"/>
                  <a:pt x="749083" y="0"/>
                </a:cubicBezTo>
                <a:cubicBezTo>
                  <a:pt x="940763" y="-34052"/>
                  <a:pt x="1034877" y="47707"/>
                  <a:pt x="1152436" y="0"/>
                </a:cubicBezTo>
                <a:cubicBezTo>
                  <a:pt x="1269995" y="-47707"/>
                  <a:pt x="1567342" y="31384"/>
                  <a:pt x="1901520" y="0"/>
                </a:cubicBezTo>
                <a:cubicBezTo>
                  <a:pt x="2235698" y="-31384"/>
                  <a:pt x="2294830" y="7523"/>
                  <a:pt x="2564170" y="0"/>
                </a:cubicBezTo>
                <a:cubicBezTo>
                  <a:pt x="2833510" y="-7523"/>
                  <a:pt x="2930916" y="26908"/>
                  <a:pt x="3053956" y="0"/>
                </a:cubicBezTo>
                <a:cubicBezTo>
                  <a:pt x="3176996" y="-26908"/>
                  <a:pt x="3462835" y="60403"/>
                  <a:pt x="3630174" y="0"/>
                </a:cubicBezTo>
                <a:cubicBezTo>
                  <a:pt x="3797513" y="-60403"/>
                  <a:pt x="4017162" y="65130"/>
                  <a:pt x="4379257" y="0"/>
                </a:cubicBezTo>
                <a:cubicBezTo>
                  <a:pt x="4741352" y="-65130"/>
                  <a:pt x="4759891" y="8575"/>
                  <a:pt x="4869043" y="0"/>
                </a:cubicBezTo>
                <a:cubicBezTo>
                  <a:pt x="4978195" y="-8575"/>
                  <a:pt x="5220578" y="23462"/>
                  <a:pt x="5358828" y="0"/>
                </a:cubicBezTo>
                <a:cubicBezTo>
                  <a:pt x="5497079" y="-23462"/>
                  <a:pt x="5792896" y="17767"/>
                  <a:pt x="5935046" y="0"/>
                </a:cubicBezTo>
                <a:cubicBezTo>
                  <a:pt x="6077196" y="-17767"/>
                  <a:pt x="6185843" y="40749"/>
                  <a:pt x="6424831" y="0"/>
                </a:cubicBezTo>
                <a:cubicBezTo>
                  <a:pt x="6663819" y="-40749"/>
                  <a:pt x="6704198" y="9810"/>
                  <a:pt x="6828184" y="0"/>
                </a:cubicBezTo>
                <a:cubicBezTo>
                  <a:pt x="6952170" y="-9810"/>
                  <a:pt x="7150774" y="43064"/>
                  <a:pt x="7231537" y="0"/>
                </a:cubicBezTo>
                <a:cubicBezTo>
                  <a:pt x="7312300" y="-43064"/>
                  <a:pt x="7398218" y="17378"/>
                  <a:pt x="7548457" y="0"/>
                </a:cubicBezTo>
                <a:cubicBezTo>
                  <a:pt x="7698696" y="-17378"/>
                  <a:pt x="8418477" y="50183"/>
                  <a:pt x="8643271" y="0"/>
                </a:cubicBezTo>
                <a:cubicBezTo>
                  <a:pt x="8663635" y="139123"/>
                  <a:pt x="8601423" y="347419"/>
                  <a:pt x="8643271" y="468919"/>
                </a:cubicBezTo>
                <a:cubicBezTo>
                  <a:pt x="8526492" y="482284"/>
                  <a:pt x="8418549" y="451831"/>
                  <a:pt x="8326351" y="468919"/>
                </a:cubicBezTo>
                <a:cubicBezTo>
                  <a:pt x="8234153" y="486007"/>
                  <a:pt x="8038013" y="457884"/>
                  <a:pt x="7750133" y="468919"/>
                </a:cubicBezTo>
                <a:cubicBezTo>
                  <a:pt x="7462253" y="479954"/>
                  <a:pt x="7505785" y="451080"/>
                  <a:pt x="7433213" y="468919"/>
                </a:cubicBezTo>
                <a:cubicBezTo>
                  <a:pt x="7360641" y="486758"/>
                  <a:pt x="6995167" y="460874"/>
                  <a:pt x="6856995" y="468919"/>
                </a:cubicBezTo>
                <a:cubicBezTo>
                  <a:pt x="6718823" y="476964"/>
                  <a:pt x="6552810" y="457621"/>
                  <a:pt x="6453642" y="468919"/>
                </a:cubicBezTo>
                <a:cubicBezTo>
                  <a:pt x="6354474" y="480217"/>
                  <a:pt x="6243178" y="438321"/>
                  <a:pt x="6136722" y="468919"/>
                </a:cubicBezTo>
                <a:cubicBezTo>
                  <a:pt x="6030266" y="499517"/>
                  <a:pt x="5902771" y="427574"/>
                  <a:pt x="5733370" y="468919"/>
                </a:cubicBezTo>
                <a:cubicBezTo>
                  <a:pt x="5563969" y="510264"/>
                  <a:pt x="5232177" y="446839"/>
                  <a:pt x="4984286" y="468919"/>
                </a:cubicBezTo>
                <a:cubicBezTo>
                  <a:pt x="4736395" y="490999"/>
                  <a:pt x="4550969" y="448090"/>
                  <a:pt x="4321636" y="468919"/>
                </a:cubicBezTo>
                <a:cubicBezTo>
                  <a:pt x="4092303" y="489748"/>
                  <a:pt x="3892177" y="461889"/>
                  <a:pt x="3658985" y="468919"/>
                </a:cubicBezTo>
                <a:cubicBezTo>
                  <a:pt x="3425793" y="475949"/>
                  <a:pt x="3353434" y="439763"/>
                  <a:pt x="3169199" y="468919"/>
                </a:cubicBezTo>
                <a:cubicBezTo>
                  <a:pt x="2984964" y="498075"/>
                  <a:pt x="2918264" y="456470"/>
                  <a:pt x="2852279" y="468919"/>
                </a:cubicBezTo>
                <a:cubicBezTo>
                  <a:pt x="2786294" y="481368"/>
                  <a:pt x="2689967" y="433400"/>
                  <a:pt x="2535359" y="468919"/>
                </a:cubicBezTo>
                <a:cubicBezTo>
                  <a:pt x="2380751" y="504438"/>
                  <a:pt x="2338712" y="432289"/>
                  <a:pt x="2218440" y="468919"/>
                </a:cubicBezTo>
                <a:cubicBezTo>
                  <a:pt x="2098168" y="505549"/>
                  <a:pt x="1860699" y="410627"/>
                  <a:pt x="1642221" y="468919"/>
                </a:cubicBezTo>
                <a:cubicBezTo>
                  <a:pt x="1423743" y="527211"/>
                  <a:pt x="1396026" y="465689"/>
                  <a:pt x="1325302" y="468919"/>
                </a:cubicBezTo>
                <a:cubicBezTo>
                  <a:pt x="1254578" y="472149"/>
                  <a:pt x="970764" y="417827"/>
                  <a:pt x="749083" y="468919"/>
                </a:cubicBezTo>
                <a:cubicBezTo>
                  <a:pt x="527402" y="520011"/>
                  <a:pt x="177433" y="445331"/>
                  <a:pt x="0" y="468919"/>
                </a:cubicBezTo>
                <a:cubicBezTo>
                  <a:pt x="-13865" y="335198"/>
                  <a:pt x="14289" y="168078"/>
                  <a:pt x="0" y="0"/>
                </a:cubicBezTo>
                <a:close/>
              </a:path>
              <a:path w="8643271" h="468919"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93037" y="224078"/>
                  <a:pt x="8589935" y="306367"/>
                  <a:pt x="8643271" y="468919"/>
                </a:cubicBezTo>
                <a:cubicBezTo>
                  <a:pt x="8494049" y="505937"/>
                  <a:pt x="8362436" y="454196"/>
                  <a:pt x="8239918" y="468919"/>
                </a:cubicBezTo>
                <a:cubicBezTo>
                  <a:pt x="8117400" y="483642"/>
                  <a:pt x="7925999" y="405416"/>
                  <a:pt x="7663700" y="468919"/>
                </a:cubicBezTo>
                <a:cubicBezTo>
                  <a:pt x="7401401" y="532422"/>
                  <a:pt x="7289693" y="427057"/>
                  <a:pt x="7087482" y="468919"/>
                </a:cubicBezTo>
                <a:cubicBezTo>
                  <a:pt x="6885271" y="510781"/>
                  <a:pt x="6701676" y="425624"/>
                  <a:pt x="6597697" y="468919"/>
                </a:cubicBezTo>
                <a:cubicBezTo>
                  <a:pt x="6493719" y="512214"/>
                  <a:pt x="6334018" y="439817"/>
                  <a:pt x="6194344" y="468919"/>
                </a:cubicBezTo>
                <a:cubicBezTo>
                  <a:pt x="6054670" y="498021"/>
                  <a:pt x="5725502" y="462149"/>
                  <a:pt x="5445261" y="468919"/>
                </a:cubicBezTo>
                <a:cubicBezTo>
                  <a:pt x="5165020" y="475689"/>
                  <a:pt x="5232011" y="461569"/>
                  <a:pt x="5041908" y="468919"/>
                </a:cubicBezTo>
                <a:cubicBezTo>
                  <a:pt x="4851805" y="476269"/>
                  <a:pt x="4665859" y="395097"/>
                  <a:pt x="4379257" y="468919"/>
                </a:cubicBezTo>
                <a:cubicBezTo>
                  <a:pt x="4092655" y="542741"/>
                  <a:pt x="4099851" y="438596"/>
                  <a:pt x="3889472" y="468919"/>
                </a:cubicBezTo>
                <a:cubicBezTo>
                  <a:pt x="3679093" y="499242"/>
                  <a:pt x="3628057" y="427129"/>
                  <a:pt x="3486119" y="468919"/>
                </a:cubicBezTo>
                <a:cubicBezTo>
                  <a:pt x="3344181" y="510709"/>
                  <a:pt x="3211782" y="452246"/>
                  <a:pt x="2996334" y="468919"/>
                </a:cubicBezTo>
                <a:cubicBezTo>
                  <a:pt x="2780887" y="485592"/>
                  <a:pt x="2712688" y="430281"/>
                  <a:pt x="2592981" y="468919"/>
                </a:cubicBezTo>
                <a:cubicBezTo>
                  <a:pt x="2473274" y="507557"/>
                  <a:pt x="2248932" y="461951"/>
                  <a:pt x="1930331" y="468919"/>
                </a:cubicBezTo>
                <a:cubicBezTo>
                  <a:pt x="1611730" y="475887"/>
                  <a:pt x="1468850" y="396504"/>
                  <a:pt x="1181247" y="468919"/>
                </a:cubicBezTo>
                <a:cubicBezTo>
                  <a:pt x="893644" y="541334"/>
                  <a:pt x="832049" y="458872"/>
                  <a:pt x="691462" y="468919"/>
                </a:cubicBezTo>
                <a:cubicBezTo>
                  <a:pt x="550875" y="478966"/>
                  <a:pt x="289183" y="395254"/>
                  <a:pt x="0" y="468919"/>
                </a:cubicBezTo>
                <a:cubicBezTo>
                  <a:pt x="-6432" y="346682"/>
                  <a:pt x="5247" y="11804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total variation within each cluster is less than when K = 3</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7082096" y="1719504"/>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flipV="1">
            <a:off x="6562882" y="3674443"/>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659854" y="5483056"/>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659854" y="5029442"/>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522472" y="4868576"/>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522472" y="5365004"/>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EF18D96D-3685-F289-A0DA-02AA1E4D7946}"/>
              </a:ext>
            </a:extLst>
          </p:cNvPr>
          <p:cNvGrpSpPr/>
          <p:nvPr/>
        </p:nvGrpSpPr>
        <p:grpSpPr>
          <a:xfrm>
            <a:off x="1662818" y="6023346"/>
            <a:ext cx="8068029" cy="41024"/>
            <a:chOff x="1317470" y="6488654"/>
            <a:chExt cx="8068029" cy="41024"/>
          </a:xfrm>
        </p:grpSpPr>
        <p:cxnSp>
          <p:nvCxnSpPr>
            <p:cNvPr id="49" name="Straight Connector 48">
              <a:extLst>
                <a:ext uri="{FF2B5EF4-FFF2-40B4-BE49-F238E27FC236}">
                  <a16:creationId xmlns:a16="http://schemas.microsoft.com/office/drawing/2014/main" id="{009BA5EA-A09C-5B60-48EE-A9D57CF4F86D}"/>
                </a:ext>
              </a:extLst>
            </p:cNvPr>
            <p:cNvCxnSpPr>
              <a:cxnSpLocks/>
            </p:cNvCxnSpPr>
            <p:nvPr/>
          </p:nvCxnSpPr>
          <p:spPr>
            <a:xfrm>
              <a:off x="1317470" y="6488654"/>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00F089AE-3178-94D5-F091-8BCF1B896F28}"/>
                </a:ext>
              </a:extLst>
            </p:cNvPr>
            <p:cNvCxnSpPr>
              <a:cxnSpLocks/>
            </p:cNvCxnSpPr>
            <p:nvPr/>
          </p:nvCxnSpPr>
          <p:spPr>
            <a:xfrm>
              <a:off x="4257956" y="6488654"/>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930E37C-A8FD-9F31-103C-C96B967B1149}"/>
                </a:ext>
              </a:extLst>
            </p:cNvPr>
            <p:cNvCxnSpPr>
              <a:cxnSpLocks/>
            </p:cNvCxnSpPr>
            <p:nvPr/>
          </p:nvCxnSpPr>
          <p:spPr>
            <a:xfrm>
              <a:off x="6827009" y="6509166"/>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60" name="Content Placeholder 2">
            <a:extLst>
              <a:ext uri="{FF2B5EF4-FFF2-40B4-BE49-F238E27FC236}">
                <a16:creationId xmlns:a16="http://schemas.microsoft.com/office/drawing/2014/main" id="{790AE79B-4CCD-24DF-B1DF-835ADDDA248B}"/>
              </a:ext>
            </a:extLst>
          </p:cNvPr>
          <p:cNvSpPr txBox="1">
            <a:spLocks/>
          </p:cNvSpPr>
          <p:nvPr/>
        </p:nvSpPr>
        <p:spPr>
          <a:xfrm>
            <a:off x="522472" y="5833924"/>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a:t>
            </a:r>
            <a:endParaRPr lang="en-PH" sz="2500" b="1" dirty="0"/>
          </a:p>
        </p:txBody>
      </p:sp>
      <p:cxnSp>
        <p:nvCxnSpPr>
          <p:cNvPr id="41" name="Straight Connector 40">
            <a:extLst>
              <a:ext uri="{FF2B5EF4-FFF2-40B4-BE49-F238E27FC236}">
                <a16:creationId xmlns:a16="http://schemas.microsoft.com/office/drawing/2014/main" id="{27AFA15C-8E42-D806-86DF-53EC2CA9B205}"/>
              </a:ext>
            </a:extLst>
          </p:cNvPr>
          <p:cNvCxnSpPr>
            <a:cxnSpLocks/>
          </p:cNvCxnSpPr>
          <p:nvPr/>
        </p:nvCxnSpPr>
        <p:spPr>
          <a:xfrm>
            <a:off x="5650743" y="1693532"/>
            <a:ext cx="26698" cy="1926198"/>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F7006C-D07E-C915-DBE3-960146F83F88}"/>
              </a:ext>
            </a:extLst>
          </p:cNvPr>
          <p:cNvCxnSpPr>
            <a:cxnSpLocks/>
          </p:cNvCxnSpPr>
          <p:nvPr/>
        </p:nvCxnSpPr>
        <p:spPr>
          <a:xfrm flipV="1">
            <a:off x="5236737" y="3660839"/>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
        <p:nvSpPr>
          <p:cNvPr id="72" name="Content Placeholder 2">
            <a:extLst>
              <a:ext uri="{FF2B5EF4-FFF2-40B4-BE49-F238E27FC236}">
                <a16:creationId xmlns:a16="http://schemas.microsoft.com/office/drawing/2014/main" id="{A1D8D06B-F529-1DBD-229F-1A7E7CC80983}"/>
              </a:ext>
            </a:extLst>
          </p:cNvPr>
          <p:cNvSpPr txBox="1">
            <a:spLocks/>
          </p:cNvSpPr>
          <p:nvPr/>
        </p:nvSpPr>
        <p:spPr>
          <a:xfrm>
            <a:off x="523081" y="6334181"/>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4</a:t>
            </a:r>
            <a:endParaRPr lang="en-PH" sz="2500" b="1" dirty="0"/>
          </a:p>
        </p:txBody>
      </p:sp>
      <p:cxnSp>
        <p:nvCxnSpPr>
          <p:cNvPr id="73" name="Straight Connector 72">
            <a:extLst>
              <a:ext uri="{FF2B5EF4-FFF2-40B4-BE49-F238E27FC236}">
                <a16:creationId xmlns:a16="http://schemas.microsoft.com/office/drawing/2014/main" id="{78F6531F-9688-0B24-E9F0-77D8DA5E774E}"/>
              </a:ext>
            </a:extLst>
          </p:cNvPr>
          <p:cNvCxnSpPr>
            <a:cxnSpLocks/>
          </p:cNvCxnSpPr>
          <p:nvPr/>
        </p:nvCxnSpPr>
        <p:spPr>
          <a:xfrm>
            <a:off x="1673712" y="658414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A7C03241-878A-E832-A4D3-53EBEA28AF99}"/>
              </a:ext>
            </a:extLst>
          </p:cNvPr>
          <p:cNvCxnSpPr>
            <a:cxnSpLocks/>
          </p:cNvCxnSpPr>
          <p:nvPr/>
        </p:nvCxnSpPr>
        <p:spPr>
          <a:xfrm flipV="1">
            <a:off x="5510632" y="6569496"/>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A90E11FC-CDF5-DFC0-D9DA-07162AFC5657}"/>
              </a:ext>
            </a:extLst>
          </p:cNvPr>
          <p:cNvCxnSpPr>
            <a:cxnSpLocks/>
          </p:cNvCxnSpPr>
          <p:nvPr/>
        </p:nvCxnSpPr>
        <p:spPr>
          <a:xfrm>
            <a:off x="6583754" y="6573891"/>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AAE65391-460B-D89C-1610-7F6444430D92}"/>
              </a:ext>
            </a:extLst>
          </p:cNvPr>
          <p:cNvCxnSpPr>
            <a:cxnSpLocks/>
          </p:cNvCxnSpPr>
          <p:nvPr/>
        </p:nvCxnSpPr>
        <p:spPr>
          <a:xfrm flipV="1">
            <a:off x="4610692" y="6569183"/>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716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par>
                                <p:cTn id="31" presetID="10"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500"/>
                                        <p:tgtEl>
                                          <p:spTgt spid="73"/>
                                        </p:tgtEl>
                                      </p:cBhvr>
                                    </p:animEffect>
                                  </p:childTnLst>
                                </p:cTn>
                              </p:par>
                              <p:par>
                                <p:cTn id="34" presetID="10" presetClass="entr" presetSubtype="0" fill="hold" nodeType="with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cTn>
                              </p:par>
                              <p:par>
                                <p:cTn id="37" presetID="10" presetClass="entr" presetSubtype="0"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childTnLst>
                                </p:cTn>
                              </p:par>
                              <p:par>
                                <p:cTn id="40" presetID="10" presetClass="entr" presetSubtype="0" fill="hold"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P spid="60" grpId="0"/>
      <p:bldP spid="72"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1659854" y="4113226"/>
            <a:ext cx="8643271" cy="468919"/>
          </a:xfrm>
          <a:custGeom>
            <a:avLst/>
            <a:gdLst>
              <a:gd name="connsiteX0" fmla="*/ 0 w 8643271"/>
              <a:gd name="connsiteY0" fmla="*/ 0 h 468919"/>
              <a:gd name="connsiteX1" fmla="*/ 749083 w 8643271"/>
              <a:gd name="connsiteY1" fmla="*/ 0 h 468919"/>
              <a:gd name="connsiteX2" fmla="*/ 1152436 w 8643271"/>
              <a:gd name="connsiteY2" fmla="*/ 0 h 468919"/>
              <a:gd name="connsiteX3" fmla="*/ 1901520 w 8643271"/>
              <a:gd name="connsiteY3" fmla="*/ 0 h 468919"/>
              <a:gd name="connsiteX4" fmla="*/ 2564170 w 8643271"/>
              <a:gd name="connsiteY4" fmla="*/ 0 h 468919"/>
              <a:gd name="connsiteX5" fmla="*/ 3053956 w 8643271"/>
              <a:gd name="connsiteY5" fmla="*/ 0 h 468919"/>
              <a:gd name="connsiteX6" fmla="*/ 3630174 w 8643271"/>
              <a:gd name="connsiteY6" fmla="*/ 0 h 468919"/>
              <a:gd name="connsiteX7" fmla="*/ 4379257 w 8643271"/>
              <a:gd name="connsiteY7" fmla="*/ 0 h 468919"/>
              <a:gd name="connsiteX8" fmla="*/ 4869043 w 8643271"/>
              <a:gd name="connsiteY8" fmla="*/ 0 h 468919"/>
              <a:gd name="connsiteX9" fmla="*/ 5358828 w 8643271"/>
              <a:gd name="connsiteY9" fmla="*/ 0 h 468919"/>
              <a:gd name="connsiteX10" fmla="*/ 5935046 w 8643271"/>
              <a:gd name="connsiteY10" fmla="*/ 0 h 468919"/>
              <a:gd name="connsiteX11" fmla="*/ 6424831 w 8643271"/>
              <a:gd name="connsiteY11" fmla="*/ 0 h 468919"/>
              <a:gd name="connsiteX12" fmla="*/ 6828184 w 8643271"/>
              <a:gd name="connsiteY12" fmla="*/ 0 h 468919"/>
              <a:gd name="connsiteX13" fmla="*/ 7231537 w 8643271"/>
              <a:gd name="connsiteY13" fmla="*/ 0 h 468919"/>
              <a:gd name="connsiteX14" fmla="*/ 7548457 w 8643271"/>
              <a:gd name="connsiteY14" fmla="*/ 0 h 468919"/>
              <a:gd name="connsiteX15" fmla="*/ 8643271 w 8643271"/>
              <a:gd name="connsiteY15" fmla="*/ 0 h 468919"/>
              <a:gd name="connsiteX16" fmla="*/ 8643271 w 8643271"/>
              <a:gd name="connsiteY16" fmla="*/ 468919 h 468919"/>
              <a:gd name="connsiteX17" fmla="*/ 8326351 w 8643271"/>
              <a:gd name="connsiteY17" fmla="*/ 468919 h 468919"/>
              <a:gd name="connsiteX18" fmla="*/ 7750133 w 8643271"/>
              <a:gd name="connsiteY18" fmla="*/ 468919 h 468919"/>
              <a:gd name="connsiteX19" fmla="*/ 7433213 w 8643271"/>
              <a:gd name="connsiteY19" fmla="*/ 468919 h 468919"/>
              <a:gd name="connsiteX20" fmla="*/ 6856995 w 8643271"/>
              <a:gd name="connsiteY20" fmla="*/ 468919 h 468919"/>
              <a:gd name="connsiteX21" fmla="*/ 6453642 w 8643271"/>
              <a:gd name="connsiteY21" fmla="*/ 468919 h 468919"/>
              <a:gd name="connsiteX22" fmla="*/ 6136722 w 8643271"/>
              <a:gd name="connsiteY22" fmla="*/ 468919 h 468919"/>
              <a:gd name="connsiteX23" fmla="*/ 5733370 w 8643271"/>
              <a:gd name="connsiteY23" fmla="*/ 468919 h 468919"/>
              <a:gd name="connsiteX24" fmla="*/ 4984286 w 8643271"/>
              <a:gd name="connsiteY24" fmla="*/ 468919 h 468919"/>
              <a:gd name="connsiteX25" fmla="*/ 4321636 w 8643271"/>
              <a:gd name="connsiteY25" fmla="*/ 468919 h 468919"/>
              <a:gd name="connsiteX26" fmla="*/ 3658985 w 8643271"/>
              <a:gd name="connsiteY26" fmla="*/ 468919 h 468919"/>
              <a:gd name="connsiteX27" fmla="*/ 3169199 w 8643271"/>
              <a:gd name="connsiteY27" fmla="*/ 468919 h 468919"/>
              <a:gd name="connsiteX28" fmla="*/ 2852279 w 8643271"/>
              <a:gd name="connsiteY28" fmla="*/ 468919 h 468919"/>
              <a:gd name="connsiteX29" fmla="*/ 2535359 w 8643271"/>
              <a:gd name="connsiteY29" fmla="*/ 468919 h 468919"/>
              <a:gd name="connsiteX30" fmla="*/ 2218440 w 8643271"/>
              <a:gd name="connsiteY30" fmla="*/ 468919 h 468919"/>
              <a:gd name="connsiteX31" fmla="*/ 1642221 w 8643271"/>
              <a:gd name="connsiteY31" fmla="*/ 468919 h 468919"/>
              <a:gd name="connsiteX32" fmla="*/ 1325302 w 8643271"/>
              <a:gd name="connsiteY32" fmla="*/ 468919 h 468919"/>
              <a:gd name="connsiteX33" fmla="*/ 749083 w 8643271"/>
              <a:gd name="connsiteY33" fmla="*/ 468919 h 468919"/>
              <a:gd name="connsiteX34" fmla="*/ 0 w 8643271"/>
              <a:gd name="connsiteY34" fmla="*/ 468919 h 468919"/>
              <a:gd name="connsiteX35" fmla="*/ 0 w 8643271"/>
              <a:gd name="connsiteY35" fmla="*/ 0 h 46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643271" h="468919" fill="none" extrusionOk="0">
                <a:moveTo>
                  <a:pt x="0" y="0"/>
                </a:moveTo>
                <a:cubicBezTo>
                  <a:pt x="164865" y="-88726"/>
                  <a:pt x="557403" y="34052"/>
                  <a:pt x="749083" y="0"/>
                </a:cubicBezTo>
                <a:cubicBezTo>
                  <a:pt x="940763" y="-34052"/>
                  <a:pt x="1034877" y="47707"/>
                  <a:pt x="1152436" y="0"/>
                </a:cubicBezTo>
                <a:cubicBezTo>
                  <a:pt x="1269995" y="-47707"/>
                  <a:pt x="1567342" y="31384"/>
                  <a:pt x="1901520" y="0"/>
                </a:cubicBezTo>
                <a:cubicBezTo>
                  <a:pt x="2235698" y="-31384"/>
                  <a:pt x="2294830" y="7523"/>
                  <a:pt x="2564170" y="0"/>
                </a:cubicBezTo>
                <a:cubicBezTo>
                  <a:pt x="2833510" y="-7523"/>
                  <a:pt x="2930916" y="26908"/>
                  <a:pt x="3053956" y="0"/>
                </a:cubicBezTo>
                <a:cubicBezTo>
                  <a:pt x="3176996" y="-26908"/>
                  <a:pt x="3462835" y="60403"/>
                  <a:pt x="3630174" y="0"/>
                </a:cubicBezTo>
                <a:cubicBezTo>
                  <a:pt x="3797513" y="-60403"/>
                  <a:pt x="4017162" y="65130"/>
                  <a:pt x="4379257" y="0"/>
                </a:cubicBezTo>
                <a:cubicBezTo>
                  <a:pt x="4741352" y="-65130"/>
                  <a:pt x="4759891" y="8575"/>
                  <a:pt x="4869043" y="0"/>
                </a:cubicBezTo>
                <a:cubicBezTo>
                  <a:pt x="4978195" y="-8575"/>
                  <a:pt x="5220578" y="23462"/>
                  <a:pt x="5358828" y="0"/>
                </a:cubicBezTo>
                <a:cubicBezTo>
                  <a:pt x="5497079" y="-23462"/>
                  <a:pt x="5792896" y="17767"/>
                  <a:pt x="5935046" y="0"/>
                </a:cubicBezTo>
                <a:cubicBezTo>
                  <a:pt x="6077196" y="-17767"/>
                  <a:pt x="6185843" y="40749"/>
                  <a:pt x="6424831" y="0"/>
                </a:cubicBezTo>
                <a:cubicBezTo>
                  <a:pt x="6663819" y="-40749"/>
                  <a:pt x="6704198" y="9810"/>
                  <a:pt x="6828184" y="0"/>
                </a:cubicBezTo>
                <a:cubicBezTo>
                  <a:pt x="6952170" y="-9810"/>
                  <a:pt x="7150774" y="43064"/>
                  <a:pt x="7231537" y="0"/>
                </a:cubicBezTo>
                <a:cubicBezTo>
                  <a:pt x="7312300" y="-43064"/>
                  <a:pt x="7398218" y="17378"/>
                  <a:pt x="7548457" y="0"/>
                </a:cubicBezTo>
                <a:cubicBezTo>
                  <a:pt x="7698696" y="-17378"/>
                  <a:pt x="8418477" y="50183"/>
                  <a:pt x="8643271" y="0"/>
                </a:cubicBezTo>
                <a:cubicBezTo>
                  <a:pt x="8663635" y="139123"/>
                  <a:pt x="8601423" y="347419"/>
                  <a:pt x="8643271" y="468919"/>
                </a:cubicBezTo>
                <a:cubicBezTo>
                  <a:pt x="8526492" y="482284"/>
                  <a:pt x="8418549" y="451831"/>
                  <a:pt x="8326351" y="468919"/>
                </a:cubicBezTo>
                <a:cubicBezTo>
                  <a:pt x="8234153" y="486007"/>
                  <a:pt x="8038013" y="457884"/>
                  <a:pt x="7750133" y="468919"/>
                </a:cubicBezTo>
                <a:cubicBezTo>
                  <a:pt x="7462253" y="479954"/>
                  <a:pt x="7505785" y="451080"/>
                  <a:pt x="7433213" y="468919"/>
                </a:cubicBezTo>
                <a:cubicBezTo>
                  <a:pt x="7360641" y="486758"/>
                  <a:pt x="6995167" y="460874"/>
                  <a:pt x="6856995" y="468919"/>
                </a:cubicBezTo>
                <a:cubicBezTo>
                  <a:pt x="6718823" y="476964"/>
                  <a:pt x="6552810" y="457621"/>
                  <a:pt x="6453642" y="468919"/>
                </a:cubicBezTo>
                <a:cubicBezTo>
                  <a:pt x="6354474" y="480217"/>
                  <a:pt x="6243178" y="438321"/>
                  <a:pt x="6136722" y="468919"/>
                </a:cubicBezTo>
                <a:cubicBezTo>
                  <a:pt x="6030266" y="499517"/>
                  <a:pt x="5902771" y="427574"/>
                  <a:pt x="5733370" y="468919"/>
                </a:cubicBezTo>
                <a:cubicBezTo>
                  <a:pt x="5563969" y="510264"/>
                  <a:pt x="5232177" y="446839"/>
                  <a:pt x="4984286" y="468919"/>
                </a:cubicBezTo>
                <a:cubicBezTo>
                  <a:pt x="4736395" y="490999"/>
                  <a:pt x="4550969" y="448090"/>
                  <a:pt x="4321636" y="468919"/>
                </a:cubicBezTo>
                <a:cubicBezTo>
                  <a:pt x="4092303" y="489748"/>
                  <a:pt x="3892177" y="461889"/>
                  <a:pt x="3658985" y="468919"/>
                </a:cubicBezTo>
                <a:cubicBezTo>
                  <a:pt x="3425793" y="475949"/>
                  <a:pt x="3353434" y="439763"/>
                  <a:pt x="3169199" y="468919"/>
                </a:cubicBezTo>
                <a:cubicBezTo>
                  <a:pt x="2984964" y="498075"/>
                  <a:pt x="2918264" y="456470"/>
                  <a:pt x="2852279" y="468919"/>
                </a:cubicBezTo>
                <a:cubicBezTo>
                  <a:pt x="2786294" y="481368"/>
                  <a:pt x="2689967" y="433400"/>
                  <a:pt x="2535359" y="468919"/>
                </a:cubicBezTo>
                <a:cubicBezTo>
                  <a:pt x="2380751" y="504438"/>
                  <a:pt x="2338712" y="432289"/>
                  <a:pt x="2218440" y="468919"/>
                </a:cubicBezTo>
                <a:cubicBezTo>
                  <a:pt x="2098168" y="505549"/>
                  <a:pt x="1860699" y="410627"/>
                  <a:pt x="1642221" y="468919"/>
                </a:cubicBezTo>
                <a:cubicBezTo>
                  <a:pt x="1423743" y="527211"/>
                  <a:pt x="1396026" y="465689"/>
                  <a:pt x="1325302" y="468919"/>
                </a:cubicBezTo>
                <a:cubicBezTo>
                  <a:pt x="1254578" y="472149"/>
                  <a:pt x="970764" y="417827"/>
                  <a:pt x="749083" y="468919"/>
                </a:cubicBezTo>
                <a:cubicBezTo>
                  <a:pt x="527402" y="520011"/>
                  <a:pt x="177433" y="445331"/>
                  <a:pt x="0" y="468919"/>
                </a:cubicBezTo>
                <a:cubicBezTo>
                  <a:pt x="-13865" y="335198"/>
                  <a:pt x="14289" y="168078"/>
                  <a:pt x="0" y="0"/>
                </a:cubicBezTo>
                <a:close/>
              </a:path>
              <a:path w="8643271" h="468919"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93037" y="224078"/>
                  <a:pt x="8589935" y="306367"/>
                  <a:pt x="8643271" y="468919"/>
                </a:cubicBezTo>
                <a:cubicBezTo>
                  <a:pt x="8494049" y="505937"/>
                  <a:pt x="8362436" y="454196"/>
                  <a:pt x="8239918" y="468919"/>
                </a:cubicBezTo>
                <a:cubicBezTo>
                  <a:pt x="8117400" y="483642"/>
                  <a:pt x="7925999" y="405416"/>
                  <a:pt x="7663700" y="468919"/>
                </a:cubicBezTo>
                <a:cubicBezTo>
                  <a:pt x="7401401" y="532422"/>
                  <a:pt x="7289693" y="427057"/>
                  <a:pt x="7087482" y="468919"/>
                </a:cubicBezTo>
                <a:cubicBezTo>
                  <a:pt x="6885271" y="510781"/>
                  <a:pt x="6701676" y="425624"/>
                  <a:pt x="6597697" y="468919"/>
                </a:cubicBezTo>
                <a:cubicBezTo>
                  <a:pt x="6493719" y="512214"/>
                  <a:pt x="6334018" y="439817"/>
                  <a:pt x="6194344" y="468919"/>
                </a:cubicBezTo>
                <a:cubicBezTo>
                  <a:pt x="6054670" y="498021"/>
                  <a:pt x="5725502" y="462149"/>
                  <a:pt x="5445261" y="468919"/>
                </a:cubicBezTo>
                <a:cubicBezTo>
                  <a:pt x="5165020" y="475689"/>
                  <a:pt x="5232011" y="461569"/>
                  <a:pt x="5041908" y="468919"/>
                </a:cubicBezTo>
                <a:cubicBezTo>
                  <a:pt x="4851805" y="476269"/>
                  <a:pt x="4665859" y="395097"/>
                  <a:pt x="4379257" y="468919"/>
                </a:cubicBezTo>
                <a:cubicBezTo>
                  <a:pt x="4092655" y="542741"/>
                  <a:pt x="4099851" y="438596"/>
                  <a:pt x="3889472" y="468919"/>
                </a:cubicBezTo>
                <a:cubicBezTo>
                  <a:pt x="3679093" y="499242"/>
                  <a:pt x="3628057" y="427129"/>
                  <a:pt x="3486119" y="468919"/>
                </a:cubicBezTo>
                <a:cubicBezTo>
                  <a:pt x="3344181" y="510709"/>
                  <a:pt x="3211782" y="452246"/>
                  <a:pt x="2996334" y="468919"/>
                </a:cubicBezTo>
                <a:cubicBezTo>
                  <a:pt x="2780887" y="485592"/>
                  <a:pt x="2712688" y="430281"/>
                  <a:pt x="2592981" y="468919"/>
                </a:cubicBezTo>
                <a:cubicBezTo>
                  <a:pt x="2473274" y="507557"/>
                  <a:pt x="2248932" y="461951"/>
                  <a:pt x="1930331" y="468919"/>
                </a:cubicBezTo>
                <a:cubicBezTo>
                  <a:pt x="1611730" y="475887"/>
                  <a:pt x="1468850" y="396504"/>
                  <a:pt x="1181247" y="468919"/>
                </a:cubicBezTo>
                <a:cubicBezTo>
                  <a:pt x="893644" y="541334"/>
                  <a:pt x="832049" y="458872"/>
                  <a:pt x="691462" y="468919"/>
                </a:cubicBezTo>
                <a:cubicBezTo>
                  <a:pt x="550875" y="478966"/>
                  <a:pt x="289183" y="395254"/>
                  <a:pt x="0" y="468919"/>
                </a:cubicBezTo>
                <a:cubicBezTo>
                  <a:pt x="-6432" y="346682"/>
                  <a:pt x="5247" y="11804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total variation within each cluster is less than when K = 3</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7082096" y="1719504"/>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flipV="1">
            <a:off x="6562882" y="3674443"/>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7AFA15C-8E42-D806-86DF-53EC2CA9B205}"/>
              </a:ext>
            </a:extLst>
          </p:cNvPr>
          <p:cNvCxnSpPr>
            <a:cxnSpLocks/>
          </p:cNvCxnSpPr>
          <p:nvPr/>
        </p:nvCxnSpPr>
        <p:spPr>
          <a:xfrm>
            <a:off x="5650743" y="1693532"/>
            <a:ext cx="26698" cy="1926198"/>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F7006C-D07E-C915-DBE3-960146F83F88}"/>
              </a:ext>
            </a:extLst>
          </p:cNvPr>
          <p:cNvCxnSpPr>
            <a:cxnSpLocks/>
          </p:cNvCxnSpPr>
          <p:nvPr/>
        </p:nvCxnSpPr>
        <p:spPr>
          <a:xfrm flipV="1">
            <a:off x="5236737" y="3660839"/>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
        <p:nvSpPr>
          <p:cNvPr id="61" name="Content Placeholder 2">
            <a:extLst>
              <a:ext uri="{FF2B5EF4-FFF2-40B4-BE49-F238E27FC236}">
                <a16:creationId xmlns:a16="http://schemas.microsoft.com/office/drawing/2014/main" id="{496A669E-8CA4-C7CF-81B7-1A7FF95C2A81}"/>
              </a:ext>
            </a:extLst>
          </p:cNvPr>
          <p:cNvSpPr txBox="1">
            <a:spLocks/>
          </p:cNvSpPr>
          <p:nvPr/>
        </p:nvSpPr>
        <p:spPr>
          <a:xfrm>
            <a:off x="1662995" y="5128971"/>
            <a:ext cx="8643271" cy="1422436"/>
          </a:xfrm>
          <a:custGeom>
            <a:avLst/>
            <a:gdLst>
              <a:gd name="connsiteX0" fmla="*/ 0 w 8643271"/>
              <a:gd name="connsiteY0" fmla="*/ 0 h 1422436"/>
              <a:gd name="connsiteX1" fmla="*/ 403353 w 8643271"/>
              <a:gd name="connsiteY1" fmla="*/ 0 h 1422436"/>
              <a:gd name="connsiteX2" fmla="*/ 893138 w 8643271"/>
              <a:gd name="connsiteY2" fmla="*/ 0 h 1422436"/>
              <a:gd name="connsiteX3" fmla="*/ 1469356 w 8643271"/>
              <a:gd name="connsiteY3" fmla="*/ 0 h 1422436"/>
              <a:gd name="connsiteX4" fmla="*/ 2218440 w 8643271"/>
              <a:gd name="connsiteY4" fmla="*/ 0 h 1422436"/>
              <a:gd name="connsiteX5" fmla="*/ 2708225 w 8643271"/>
              <a:gd name="connsiteY5" fmla="*/ 0 h 1422436"/>
              <a:gd name="connsiteX6" fmla="*/ 3198010 w 8643271"/>
              <a:gd name="connsiteY6" fmla="*/ 0 h 1422436"/>
              <a:gd name="connsiteX7" fmla="*/ 3774228 w 8643271"/>
              <a:gd name="connsiteY7" fmla="*/ 0 h 1422436"/>
              <a:gd name="connsiteX8" fmla="*/ 4264014 w 8643271"/>
              <a:gd name="connsiteY8" fmla="*/ 0 h 1422436"/>
              <a:gd name="connsiteX9" fmla="*/ 4667366 w 8643271"/>
              <a:gd name="connsiteY9" fmla="*/ 0 h 1422436"/>
              <a:gd name="connsiteX10" fmla="*/ 5070719 w 8643271"/>
              <a:gd name="connsiteY10" fmla="*/ 0 h 1422436"/>
              <a:gd name="connsiteX11" fmla="*/ 5387639 w 8643271"/>
              <a:gd name="connsiteY11" fmla="*/ 0 h 1422436"/>
              <a:gd name="connsiteX12" fmla="*/ 6136722 w 8643271"/>
              <a:gd name="connsiteY12" fmla="*/ 0 h 1422436"/>
              <a:gd name="connsiteX13" fmla="*/ 6885806 w 8643271"/>
              <a:gd name="connsiteY13" fmla="*/ 0 h 1422436"/>
              <a:gd name="connsiteX14" fmla="*/ 7289159 w 8643271"/>
              <a:gd name="connsiteY14" fmla="*/ 0 h 1422436"/>
              <a:gd name="connsiteX15" fmla="*/ 7865377 w 8643271"/>
              <a:gd name="connsiteY15" fmla="*/ 0 h 1422436"/>
              <a:gd name="connsiteX16" fmla="*/ 8643271 w 8643271"/>
              <a:gd name="connsiteY16" fmla="*/ 0 h 1422436"/>
              <a:gd name="connsiteX17" fmla="*/ 8643271 w 8643271"/>
              <a:gd name="connsiteY17" fmla="*/ 502594 h 1422436"/>
              <a:gd name="connsiteX18" fmla="*/ 8643271 w 8643271"/>
              <a:gd name="connsiteY18" fmla="*/ 948291 h 1422436"/>
              <a:gd name="connsiteX19" fmla="*/ 8643271 w 8643271"/>
              <a:gd name="connsiteY19" fmla="*/ 1422436 h 1422436"/>
              <a:gd name="connsiteX20" fmla="*/ 8153486 w 8643271"/>
              <a:gd name="connsiteY20" fmla="*/ 1422436 h 1422436"/>
              <a:gd name="connsiteX21" fmla="*/ 7404402 w 8643271"/>
              <a:gd name="connsiteY21" fmla="*/ 1422436 h 1422436"/>
              <a:gd name="connsiteX22" fmla="*/ 6741751 w 8643271"/>
              <a:gd name="connsiteY22" fmla="*/ 1422436 h 1422436"/>
              <a:gd name="connsiteX23" fmla="*/ 6079101 w 8643271"/>
              <a:gd name="connsiteY23" fmla="*/ 1422436 h 1422436"/>
              <a:gd name="connsiteX24" fmla="*/ 5589315 w 8643271"/>
              <a:gd name="connsiteY24" fmla="*/ 1422436 h 1422436"/>
              <a:gd name="connsiteX25" fmla="*/ 5272395 w 8643271"/>
              <a:gd name="connsiteY25" fmla="*/ 1422436 h 1422436"/>
              <a:gd name="connsiteX26" fmla="*/ 4955475 w 8643271"/>
              <a:gd name="connsiteY26" fmla="*/ 1422436 h 1422436"/>
              <a:gd name="connsiteX27" fmla="*/ 4638555 w 8643271"/>
              <a:gd name="connsiteY27" fmla="*/ 1422436 h 1422436"/>
              <a:gd name="connsiteX28" fmla="*/ 4062337 w 8643271"/>
              <a:gd name="connsiteY28" fmla="*/ 1422436 h 1422436"/>
              <a:gd name="connsiteX29" fmla="*/ 3745417 w 8643271"/>
              <a:gd name="connsiteY29" fmla="*/ 1422436 h 1422436"/>
              <a:gd name="connsiteX30" fmla="*/ 3169199 w 8643271"/>
              <a:gd name="connsiteY30" fmla="*/ 1422436 h 1422436"/>
              <a:gd name="connsiteX31" fmla="*/ 2506549 w 8643271"/>
              <a:gd name="connsiteY31" fmla="*/ 1422436 h 1422436"/>
              <a:gd name="connsiteX32" fmla="*/ 2103196 w 8643271"/>
              <a:gd name="connsiteY32" fmla="*/ 1422436 h 1422436"/>
              <a:gd name="connsiteX33" fmla="*/ 1440545 w 8643271"/>
              <a:gd name="connsiteY33" fmla="*/ 1422436 h 1422436"/>
              <a:gd name="connsiteX34" fmla="*/ 1037193 w 8643271"/>
              <a:gd name="connsiteY34" fmla="*/ 1422436 h 1422436"/>
              <a:gd name="connsiteX35" fmla="*/ 633840 w 8643271"/>
              <a:gd name="connsiteY35" fmla="*/ 1422436 h 1422436"/>
              <a:gd name="connsiteX36" fmla="*/ 0 w 8643271"/>
              <a:gd name="connsiteY36" fmla="*/ 1422436 h 1422436"/>
              <a:gd name="connsiteX37" fmla="*/ 0 w 8643271"/>
              <a:gd name="connsiteY37" fmla="*/ 948291 h 1422436"/>
              <a:gd name="connsiteX38" fmla="*/ 0 w 8643271"/>
              <a:gd name="connsiteY38" fmla="*/ 502594 h 1422436"/>
              <a:gd name="connsiteX39" fmla="*/ 0 w 8643271"/>
              <a:gd name="connsiteY39" fmla="*/ 0 h 142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643271" h="1422436" fill="none" extrusionOk="0">
                <a:moveTo>
                  <a:pt x="0" y="0"/>
                </a:moveTo>
                <a:cubicBezTo>
                  <a:pt x="115006" y="-12543"/>
                  <a:pt x="273607" y="10653"/>
                  <a:pt x="403353" y="0"/>
                </a:cubicBezTo>
                <a:cubicBezTo>
                  <a:pt x="533099" y="-10653"/>
                  <a:pt x="771904" y="26985"/>
                  <a:pt x="893138" y="0"/>
                </a:cubicBezTo>
                <a:cubicBezTo>
                  <a:pt x="1014372" y="-26985"/>
                  <a:pt x="1302017" y="60403"/>
                  <a:pt x="1469356" y="0"/>
                </a:cubicBezTo>
                <a:cubicBezTo>
                  <a:pt x="1636695" y="-60403"/>
                  <a:pt x="1853364" y="64104"/>
                  <a:pt x="2218440" y="0"/>
                </a:cubicBezTo>
                <a:cubicBezTo>
                  <a:pt x="2583516" y="-64104"/>
                  <a:pt x="2607087" y="14651"/>
                  <a:pt x="2708225" y="0"/>
                </a:cubicBezTo>
                <a:cubicBezTo>
                  <a:pt x="2809363" y="-14651"/>
                  <a:pt x="3059760" y="23462"/>
                  <a:pt x="3198010" y="0"/>
                </a:cubicBezTo>
                <a:cubicBezTo>
                  <a:pt x="3336261" y="-23462"/>
                  <a:pt x="3632078" y="17767"/>
                  <a:pt x="3774228" y="0"/>
                </a:cubicBezTo>
                <a:cubicBezTo>
                  <a:pt x="3916378" y="-17767"/>
                  <a:pt x="4023856" y="34333"/>
                  <a:pt x="4264014" y="0"/>
                </a:cubicBezTo>
                <a:cubicBezTo>
                  <a:pt x="4504172" y="-34333"/>
                  <a:pt x="4552257" y="13163"/>
                  <a:pt x="4667366" y="0"/>
                </a:cubicBezTo>
                <a:cubicBezTo>
                  <a:pt x="4782475" y="-13163"/>
                  <a:pt x="4989956" y="43064"/>
                  <a:pt x="5070719" y="0"/>
                </a:cubicBezTo>
                <a:cubicBezTo>
                  <a:pt x="5151482" y="-43064"/>
                  <a:pt x="5237400" y="17378"/>
                  <a:pt x="5387639" y="0"/>
                </a:cubicBezTo>
                <a:cubicBezTo>
                  <a:pt x="5537878" y="-17378"/>
                  <a:pt x="5787876" y="78776"/>
                  <a:pt x="6136722" y="0"/>
                </a:cubicBezTo>
                <a:cubicBezTo>
                  <a:pt x="6485568" y="-78776"/>
                  <a:pt x="6710122" y="78691"/>
                  <a:pt x="6885806" y="0"/>
                </a:cubicBezTo>
                <a:cubicBezTo>
                  <a:pt x="7061490" y="-78691"/>
                  <a:pt x="7183284" y="20357"/>
                  <a:pt x="7289159" y="0"/>
                </a:cubicBezTo>
                <a:cubicBezTo>
                  <a:pt x="7395034" y="-20357"/>
                  <a:pt x="7621004" y="38596"/>
                  <a:pt x="7865377" y="0"/>
                </a:cubicBezTo>
                <a:cubicBezTo>
                  <a:pt x="8109750" y="-38596"/>
                  <a:pt x="8469613" y="43363"/>
                  <a:pt x="8643271" y="0"/>
                </a:cubicBezTo>
                <a:cubicBezTo>
                  <a:pt x="8673308" y="208359"/>
                  <a:pt x="8586627" y="327808"/>
                  <a:pt x="8643271" y="502594"/>
                </a:cubicBezTo>
                <a:cubicBezTo>
                  <a:pt x="8699915" y="677380"/>
                  <a:pt x="8630819" y="823715"/>
                  <a:pt x="8643271" y="948291"/>
                </a:cubicBezTo>
                <a:cubicBezTo>
                  <a:pt x="8655723" y="1072867"/>
                  <a:pt x="8618870" y="1308725"/>
                  <a:pt x="8643271" y="1422436"/>
                </a:cubicBezTo>
                <a:cubicBezTo>
                  <a:pt x="8467619" y="1423151"/>
                  <a:pt x="8365287" y="1371071"/>
                  <a:pt x="8153486" y="1422436"/>
                </a:cubicBezTo>
                <a:cubicBezTo>
                  <a:pt x="7941686" y="1473801"/>
                  <a:pt x="7652293" y="1400356"/>
                  <a:pt x="7404402" y="1422436"/>
                </a:cubicBezTo>
                <a:cubicBezTo>
                  <a:pt x="7156511" y="1444516"/>
                  <a:pt x="6972311" y="1404072"/>
                  <a:pt x="6741751" y="1422436"/>
                </a:cubicBezTo>
                <a:cubicBezTo>
                  <a:pt x="6511191" y="1440800"/>
                  <a:pt x="6306278" y="1409712"/>
                  <a:pt x="6079101" y="1422436"/>
                </a:cubicBezTo>
                <a:cubicBezTo>
                  <a:pt x="5851924" y="1435160"/>
                  <a:pt x="5773550" y="1393280"/>
                  <a:pt x="5589315" y="1422436"/>
                </a:cubicBezTo>
                <a:cubicBezTo>
                  <a:pt x="5405080" y="1451592"/>
                  <a:pt x="5338380" y="1409987"/>
                  <a:pt x="5272395" y="1422436"/>
                </a:cubicBezTo>
                <a:cubicBezTo>
                  <a:pt x="5206410" y="1434885"/>
                  <a:pt x="5110083" y="1386917"/>
                  <a:pt x="4955475" y="1422436"/>
                </a:cubicBezTo>
                <a:cubicBezTo>
                  <a:pt x="4800867" y="1457955"/>
                  <a:pt x="4765794" y="1386072"/>
                  <a:pt x="4638555" y="1422436"/>
                </a:cubicBezTo>
                <a:cubicBezTo>
                  <a:pt x="4511316" y="1458800"/>
                  <a:pt x="4277406" y="1363704"/>
                  <a:pt x="4062337" y="1422436"/>
                </a:cubicBezTo>
                <a:cubicBezTo>
                  <a:pt x="3847268" y="1481168"/>
                  <a:pt x="3826367" y="1388471"/>
                  <a:pt x="3745417" y="1422436"/>
                </a:cubicBezTo>
                <a:cubicBezTo>
                  <a:pt x="3664467" y="1456401"/>
                  <a:pt x="3389522" y="1367833"/>
                  <a:pt x="3169199" y="1422436"/>
                </a:cubicBezTo>
                <a:cubicBezTo>
                  <a:pt x="2948876" y="1477039"/>
                  <a:pt x="2813691" y="1352592"/>
                  <a:pt x="2506549" y="1422436"/>
                </a:cubicBezTo>
                <a:cubicBezTo>
                  <a:pt x="2199407" y="1492280"/>
                  <a:pt x="2210826" y="1409027"/>
                  <a:pt x="2103196" y="1422436"/>
                </a:cubicBezTo>
                <a:cubicBezTo>
                  <a:pt x="1995566" y="1435845"/>
                  <a:pt x="1708332" y="1364234"/>
                  <a:pt x="1440545" y="1422436"/>
                </a:cubicBezTo>
                <a:cubicBezTo>
                  <a:pt x="1172758" y="1480638"/>
                  <a:pt x="1147630" y="1396058"/>
                  <a:pt x="1037193" y="1422436"/>
                </a:cubicBezTo>
                <a:cubicBezTo>
                  <a:pt x="926756" y="1448814"/>
                  <a:pt x="775044" y="1378038"/>
                  <a:pt x="633840" y="1422436"/>
                </a:cubicBezTo>
                <a:cubicBezTo>
                  <a:pt x="492636" y="1466834"/>
                  <a:pt x="299558" y="1352084"/>
                  <a:pt x="0" y="1422436"/>
                </a:cubicBezTo>
                <a:cubicBezTo>
                  <a:pt x="-53103" y="1291685"/>
                  <a:pt x="46406" y="1126969"/>
                  <a:pt x="0" y="948291"/>
                </a:cubicBezTo>
                <a:cubicBezTo>
                  <a:pt x="-46406" y="769613"/>
                  <a:pt x="22297" y="609508"/>
                  <a:pt x="0" y="502594"/>
                </a:cubicBezTo>
                <a:cubicBezTo>
                  <a:pt x="-22297" y="395680"/>
                  <a:pt x="20745" y="249170"/>
                  <a:pt x="0" y="0"/>
                </a:cubicBezTo>
                <a:close/>
              </a:path>
              <a:path w="8643271" h="1422436"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46501" y="197613"/>
                  <a:pt x="8589910" y="233709"/>
                  <a:pt x="8643271" y="459921"/>
                </a:cubicBezTo>
                <a:cubicBezTo>
                  <a:pt x="8696632" y="686133"/>
                  <a:pt x="8604796" y="736820"/>
                  <a:pt x="8643271" y="905618"/>
                </a:cubicBezTo>
                <a:cubicBezTo>
                  <a:pt x="8681746" y="1074416"/>
                  <a:pt x="8638045" y="1240252"/>
                  <a:pt x="8643271" y="1422436"/>
                </a:cubicBezTo>
                <a:cubicBezTo>
                  <a:pt x="8398580" y="1485211"/>
                  <a:pt x="8269264" y="1380574"/>
                  <a:pt x="8067053" y="1422436"/>
                </a:cubicBezTo>
                <a:cubicBezTo>
                  <a:pt x="7864842" y="1464298"/>
                  <a:pt x="7681247" y="1379141"/>
                  <a:pt x="7577268" y="1422436"/>
                </a:cubicBezTo>
                <a:cubicBezTo>
                  <a:pt x="7473290" y="1465731"/>
                  <a:pt x="7313589" y="1393334"/>
                  <a:pt x="7173915" y="1422436"/>
                </a:cubicBezTo>
                <a:cubicBezTo>
                  <a:pt x="7034241" y="1451538"/>
                  <a:pt x="6709148" y="1419530"/>
                  <a:pt x="6424831" y="1422436"/>
                </a:cubicBezTo>
                <a:cubicBezTo>
                  <a:pt x="6140514" y="1425342"/>
                  <a:pt x="6208900" y="1406704"/>
                  <a:pt x="6021479" y="1422436"/>
                </a:cubicBezTo>
                <a:cubicBezTo>
                  <a:pt x="5834058" y="1438168"/>
                  <a:pt x="5645430" y="1348614"/>
                  <a:pt x="5358828" y="1422436"/>
                </a:cubicBezTo>
                <a:cubicBezTo>
                  <a:pt x="5072226" y="1496258"/>
                  <a:pt x="5079422" y="1392113"/>
                  <a:pt x="4869043" y="1422436"/>
                </a:cubicBezTo>
                <a:cubicBezTo>
                  <a:pt x="4658664" y="1452759"/>
                  <a:pt x="4607628" y="1380646"/>
                  <a:pt x="4465690" y="1422436"/>
                </a:cubicBezTo>
                <a:cubicBezTo>
                  <a:pt x="4323752" y="1464226"/>
                  <a:pt x="4191353" y="1405763"/>
                  <a:pt x="3975905" y="1422436"/>
                </a:cubicBezTo>
                <a:cubicBezTo>
                  <a:pt x="3760458" y="1439109"/>
                  <a:pt x="3692259" y="1383798"/>
                  <a:pt x="3572552" y="1422436"/>
                </a:cubicBezTo>
                <a:cubicBezTo>
                  <a:pt x="3452845" y="1461074"/>
                  <a:pt x="3231728" y="1418678"/>
                  <a:pt x="2909901" y="1422436"/>
                </a:cubicBezTo>
                <a:cubicBezTo>
                  <a:pt x="2588074" y="1426194"/>
                  <a:pt x="2444294" y="1345709"/>
                  <a:pt x="2160818" y="1422436"/>
                </a:cubicBezTo>
                <a:cubicBezTo>
                  <a:pt x="1877342" y="1499163"/>
                  <a:pt x="1812814" y="1416744"/>
                  <a:pt x="1671032" y="1422436"/>
                </a:cubicBezTo>
                <a:cubicBezTo>
                  <a:pt x="1529250" y="1428128"/>
                  <a:pt x="1288081" y="1409823"/>
                  <a:pt x="921949" y="1422436"/>
                </a:cubicBezTo>
                <a:cubicBezTo>
                  <a:pt x="555817" y="1435049"/>
                  <a:pt x="405382" y="1371836"/>
                  <a:pt x="0" y="1422436"/>
                </a:cubicBezTo>
                <a:cubicBezTo>
                  <a:pt x="-38614" y="1232771"/>
                  <a:pt x="6851" y="1170743"/>
                  <a:pt x="0" y="948291"/>
                </a:cubicBezTo>
                <a:cubicBezTo>
                  <a:pt x="-6851" y="725839"/>
                  <a:pt x="32876" y="635380"/>
                  <a:pt x="0" y="516818"/>
                </a:cubicBezTo>
                <a:cubicBezTo>
                  <a:pt x="-32876" y="398256"/>
                  <a:pt x="21367" y="22921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Each time we add a new cluster, the total variation within each cluster is smaller than before. </a:t>
            </a:r>
          </a:p>
          <a:p>
            <a:pPr marL="0" indent="0">
              <a:buNone/>
            </a:pPr>
            <a:r>
              <a:rPr lang="en-PH" sz="2500" dirty="0"/>
              <a:t>And when there is only one point per cluster, the variation = 0</a:t>
            </a:r>
          </a:p>
        </p:txBody>
      </p:sp>
    </p:spTree>
    <p:extLst>
      <p:ext uri="{BB962C8B-B14F-4D97-AF65-F5344CB8AC3E}">
        <p14:creationId xmlns:p14="http://schemas.microsoft.com/office/powerpoint/2010/main" val="25114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4" name="Chart 53">
            <a:extLst>
              <a:ext uri="{FF2B5EF4-FFF2-40B4-BE49-F238E27FC236}">
                <a16:creationId xmlns:a16="http://schemas.microsoft.com/office/drawing/2014/main" id="{97E90523-4627-6026-393F-F820BB2700F0}"/>
              </a:ext>
            </a:extLst>
          </p:cNvPr>
          <p:cNvGraphicFramePr/>
          <p:nvPr>
            <p:extLst>
              <p:ext uri="{D42A27DB-BD31-4B8C-83A1-F6EECF244321}">
                <p14:modId xmlns:p14="http://schemas.microsoft.com/office/powerpoint/2010/main" val="3603591265"/>
              </p:ext>
            </p:extLst>
          </p:nvPr>
        </p:nvGraphicFramePr>
        <p:xfrm>
          <a:off x="2391974" y="989889"/>
          <a:ext cx="8681701" cy="5227349"/>
        </p:xfrm>
        <a:graphic>
          <a:graphicData uri="http://schemas.openxmlformats.org/drawingml/2006/chart">
            <c:chart xmlns:c="http://schemas.openxmlformats.org/drawingml/2006/chart" xmlns:r="http://schemas.openxmlformats.org/officeDocument/2006/relationships" r:id="rId2"/>
          </a:graphicData>
        </a:graphic>
      </p:graphicFrame>
      <p:sp>
        <p:nvSpPr>
          <p:cNvPr id="55" name="Content Placeholder 2">
            <a:extLst>
              <a:ext uri="{FF2B5EF4-FFF2-40B4-BE49-F238E27FC236}">
                <a16:creationId xmlns:a16="http://schemas.microsoft.com/office/drawing/2014/main" id="{CA88FD94-3D12-9CB8-7F72-41386F1A2EF4}"/>
              </a:ext>
            </a:extLst>
          </p:cNvPr>
          <p:cNvSpPr txBox="1">
            <a:spLocks/>
          </p:cNvSpPr>
          <p:nvPr/>
        </p:nvSpPr>
        <p:spPr>
          <a:xfrm>
            <a:off x="5839412" y="6217238"/>
            <a:ext cx="2928069" cy="466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Number of clusters (K)</a:t>
            </a:r>
          </a:p>
        </p:txBody>
      </p:sp>
      <p:sp>
        <p:nvSpPr>
          <p:cNvPr id="56" name="Content Placeholder 2">
            <a:extLst>
              <a:ext uri="{FF2B5EF4-FFF2-40B4-BE49-F238E27FC236}">
                <a16:creationId xmlns:a16="http://schemas.microsoft.com/office/drawing/2014/main" id="{D210CE4E-B82D-A80D-AFED-FD7A27E3FDE9}"/>
              </a:ext>
            </a:extLst>
          </p:cNvPr>
          <p:cNvSpPr txBox="1">
            <a:spLocks/>
          </p:cNvSpPr>
          <p:nvPr/>
        </p:nvSpPr>
        <p:spPr>
          <a:xfrm>
            <a:off x="795869" y="2690522"/>
            <a:ext cx="1596105" cy="104238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Reduction in Variation</a:t>
            </a:r>
          </a:p>
        </p:txBody>
      </p:sp>
      <p:sp>
        <p:nvSpPr>
          <p:cNvPr id="57" name="Content Placeholder 2">
            <a:extLst>
              <a:ext uri="{FF2B5EF4-FFF2-40B4-BE49-F238E27FC236}">
                <a16:creationId xmlns:a16="http://schemas.microsoft.com/office/drawing/2014/main" id="{CD352A22-D389-81F6-337E-20B2C633AB20}"/>
              </a:ext>
            </a:extLst>
          </p:cNvPr>
          <p:cNvSpPr txBox="1">
            <a:spLocks/>
          </p:cNvSpPr>
          <p:nvPr/>
        </p:nvSpPr>
        <p:spPr>
          <a:xfrm>
            <a:off x="7303446" y="3732904"/>
            <a:ext cx="3984307" cy="12588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There is a huge reduction on variation with</a:t>
            </a:r>
            <a:r>
              <a:rPr lang="en-PH" sz="2100" b="1" dirty="0"/>
              <a:t> K=3</a:t>
            </a:r>
            <a:r>
              <a:rPr lang="en-PH" sz="2100" dirty="0"/>
              <a:t>, but after that, the variation does not go down as quickly</a:t>
            </a:r>
          </a:p>
        </p:txBody>
      </p:sp>
      <p:sp>
        <p:nvSpPr>
          <p:cNvPr id="58" name="Arrow: Up 57">
            <a:extLst>
              <a:ext uri="{FF2B5EF4-FFF2-40B4-BE49-F238E27FC236}">
                <a16:creationId xmlns:a16="http://schemas.microsoft.com/office/drawing/2014/main" id="{BD656C32-B063-80BD-E691-D8CC93FCA16A}"/>
              </a:ext>
            </a:extLst>
          </p:cNvPr>
          <p:cNvSpPr/>
          <p:nvPr/>
        </p:nvSpPr>
        <p:spPr>
          <a:xfrm rot="18933302">
            <a:off x="7061130" y="2595430"/>
            <a:ext cx="484632" cy="978408"/>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a:p>
        </p:txBody>
      </p:sp>
      <p:sp>
        <p:nvSpPr>
          <p:cNvPr id="60" name="Content Placeholder 2">
            <a:extLst>
              <a:ext uri="{FF2B5EF4-FFF2-40B4-BE49-F238E27FC236}">
                <a16:creationId xmlns:a16="http://schemas.microsoft.com/office/drawing/2014/main" id="{C6D06967-48BC-8D69-A328-B2642F1FBF75}"/>
              </a:ext>
            </a:extLst>
          </p:cNvPr>
          <p:cNvSpPr txBox="1">
            <a:spLocks/>
          </p:cNvSpPr>
          <p:nvPr/>
        </p:nvSpPr>
        <p:spPr>
          <a:xfrm>
            <a:off x="3319139" y="989889"/>
            <a:ext cx="3984307" cy="12588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This is called an </a:t>
            </a:r>
            <a:r>
              <a:rPr lang="en-PH" sz="2100" b="1" dirty="0"/>
              <a:t>“elbow plot” </a:t>
            </a:r>
            <a:r>
              <a:rPr lang="en-PH" sz="2100" dirty="0"/>
              <a:t>and you can pick </a:t>
            </a:r>
            <a:r>
              <a:rPr lang="en-PH" sz="2100" b="1" dirty="0"/>
              <a:t>“K” </a:t>
            </a:r>
            <a:r>
              <a:rPr lang="en-PH" sz="2100" dirty="0"/>
              <a:t>by finding the “elbow” in the plot</a:t>
            </a:r>
          </a:p>
        </p:txBody>
      </p:sp>
    </p:spTree>
    <p:extLst>
      <p:ext uri="{BB962C8B-B14F-4D97-AF65-F5344CB8AC3E}">
        <p14:creationId xmlns:p14="http://schemas.microsoft.com/office/powerpoint/2010/main" val="30360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6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95D3BD-C20D-A7D0-C5BC-BD680F397068}"/>
              </a:ext>
            </a:extLst>
          </p:cNvPr>
          <p:cNvSpPr txBox="1">
            <a:spLocks/>
          </p:cNvSpPr>
          <p:nvPr/>
        </p:nvSpPr>
        <p:spPr>
          <a:xfrm>
            <a:off x="838200" y="2286869"/>
            <a:ext cx="111633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t>How do we cluster two dimensional data?</a:t>
            </a:r>
          </a:p>
        </p:txBody>
      </p:sp>
    </p:spTree>
    <p:extLst>
      <p:ext uri="{BB962C8B-B14F-4D97-AF65-F5344CB8AC3E}">
        <p14:creationId xmlns:p14="http://schemas.microsoft.com/office/powerpoint/2010/main" val="3000529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7BDF2E99-7D06-9224-0FAC-0C82E81B5D48}"/>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Oval 12">
            <a:extLst>
              <a:ext uri="{FF2B5EF4-FFF2-40B4-BE49-F238E27FC236}">
                <a16:creationId xmlns:a16="http://schemas.microsoft.com/office/drawing/2014/main" id="{9753B084-C522-9969-5BA0-46DFD07FD7B5}"/>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F6B2FCB4-340B-832E-B8AE-2ADF61EE770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12">
            <a:extLst>
              <a:ext uri="{FF2B5EF4-FFF2-40B4-BE49-F238E27FC236}">
                <a16:creationId xmlns:a16="http://schemas.microsoft.com/office/drawing/2014/main" id="{46F59353-D7B3-DE7B-30F8-5BBDF34E48C2}"/>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Oval 12">
            <a:extLst>
              <a:ext uri="{FF2B5EF4-FFF2-40B4-BE49-F238E27FC236}">
                <a16:creationId xmlns:a16="http://schemas.microsoft.com/office/drawing/2014/main" id="{441490C3-D07B-0D46-35BF-A89757657BC1}"/>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8161EB22-EBA8-5B3B-FB41-D6925CFE15C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DA2D29A6-35D3-A6E6-9146-A6C350636B69}"/>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E81E2C88-E6F6-99DC-9A3E-B99FC97CD760}"/>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ABC920B4-7A9D-AE0B-8C6A-909C62186C2D}"/>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CF212975-69E3-AE8F-9FB0-59A8D2010405}"/>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D2A9D19A-9270-71B4-029B-B4C54142DE86}"/>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8F8E059-EC0D-F5DE-2D8B-F9E512DD1134}"/>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E61D5CE-A78D-B797-7662-37CF2ABA4E0A}"/>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36C3521-352F-BF5B-9043-33C8DBB817C7}"/>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8CE54950-2748-5565-C2C1-8480E167F8FA}"/>
              </a:ext>
            </a:extLst>
          </p:cNvPr>
          <p:cNvSpPr txBox="1"/>
          <p:nvPr/>
        </p:nvSpPr>
        <p:spPr>
          <a:xfrm>
            <a:off x="9833005" y="458958"/>
            <a:ext cx="2159557" cy="2677656"/>
          </a:xfrm>
          <a:prstGeom prst="rect">
            <a:avLst/>
          </a:prstGeom>
          <a:noFill/>
        </p:spPr>
        <p:txBody>
          <a:bodyPr wrap="square">
            <a:spAutoFit/>
          </a:bodyPr>
          <a:lstStyle/>
          <a:p>
            <a:pPr algn="l"/>
            <a:r>
              <a:rPr lang="en-PH" sz="2400" b="1" dirty="0">
                <a:latin typeface="+mn-lt"/>
              </a:rPr>
              <a:t>Step 1: </a:t>
            </a:r>
          </a:p>
          <a:p>
            <a:pPr algn="l"/>
            <a:r>
              <a:rPr lang="en-PH" sz="2400" b="1" dirty="0">
                <a:solidFill>
                  <a:srgbClr val="00B0F0"/>
                </a:solidFill>
                <a:latin typeface="+mn-lt"/>
              </a:rPr>
              <a:t>Select the number of clusters</a:t>
            </a:r>
            <a:r>
              <a:rPr lang="en-PH" sz="2400" dirty="0">
                <a:latin typeface="+mn-lt"/>
              </a:rPr>
              <a:t> you want to identify in your data.</a:t>
            </a:r>
            <a:endParaRPr lang="en-PH" sz="2400" b="1" dirty="0">
              <a:latin typeface="+mn-lt"/>
            </a:endParaRPr>
          </a:p>
        </p:txBody>
      </p:sp>
    </p:spTree>
    <p:extLst>
      <p:ext uri="{BB962C8B-B14F-4D97-AF65-F5344CB8AC3E}">
        <p14:creationId xmlns:p14="http://schemas.microsoft.com/office/powerpoint/2010/main" val="80907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Oval 12">
            <a:extLst>
              <a:ext uri="{FF2B5EF4-FFF2-40B4-BE49-F238E27FC236}">
                <a16:creationId xmlns:a16="http://schemas.microsoft.com/office/drawing/2014/main" id="{19B751EF-A91A-EA90-587F-06359987C7C5}"/>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5" name="Oval 12">
            <a:extLst>
              <a:ext uri="{FF2B5EF4-FFF2-40B4-BE49-F238E27FC236}">
                <a16:creationId xmlns:a16="http://schemas.microsoft.com/office/drawing/2014/main" id="{682FB73D-7153-AAE7-7BD0-6E4D0523FFED}"/>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6" name="Oval 12">
            <a:extLst>
              <a:ext uri="{FF2B5EF4-FFF2-40B4-BE49-F238E27FC236}">
                <a16:creationId xmlns:a16="http://schemas.microsoft.com/office/drawing/2014/main" id="{7F601BC9-7680-1C59-C645-8F5C9D7D6B7B}"/>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Oval 12">
            <a:extLst>
              <a:ext uri="{FF2B5EF4-FFF2-40B4-BE49-F238E27FC236}">
                <a16:creationId xmlns:a16="http://schemas.microsoft.com/office/drawing/2014/main" id="{A68FDEA3-1B7D-E4DB-DC5C-5A63A5DFF091}"/>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Oval 12">
            <a:extLst>
              <a:ext uri="{FF2B5EF4-FFF2-40B4-BE49-F238E27FC236}">
                <a16:creationId xmlns:a16="http://schemas.microsoft.com/office/drawing/2014/main" id="{19AC4C2A-CD6F-1D5C-7FEB-177CECF45B2A}"/>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Oval 12">
            <a:extLst>
              <a:ext uri="{FF2B5EF4-FFF2-40B4-BE49-F238E27FC236}">
                <a16:creationId xmlns:a16="http://schemas.microsoft.com/office/drawing/2014/main" id="{28D8789B-B58B-0B6C-8B1C-BEA82DBD2036}"/>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Oval 12">
            <a:extLst>
              <a:ext uri="{FF2B5EF4-FFF2-40B4-BE49-F238E27FC236}">
                <a16:creationId xmlns:a16="http://schemas.microsoft.com/office/drawing/2014/main" id="{2F42E2D3-FA3D-5C29-C030-D932493B3FDF}"/>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1" name="Oval 12">
            <a:extLst>
              <a:ext uri="{FF2B5EF4-FFF2-40B4-BE49-F238E27FC236}">
                <a16:creationId xmlns:a16="http://schemas.microsoft.com/office/drawing/2014/main" id="{5B5CE3E4-EFD1-3CB8-46DD-46BB8AE7CE22}"/>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Oval 12">
            <a:extLst>
              <a:ext uri="{FF2B5EF4-FFF2-40B4-BE49-F238E27FC236}">
                <a16:creationId xmlns:a16="http://schemas.microsoft.com/office/drawing/2014/main" id="{23F9D2D5-A15E-46C3-03C6-A4879472BB5D}"/>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C42C0F42-AECA-5E80-0473-C4991BD73899}"/>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21C6E3AC-9244-8B0A-B82B-DDDC6A7C71F8}"/>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Oval 12">
            <a:extLst>
              <a:ext uri="{FF2B5EF4-FFF2-40B4-BE49-F238E27FC236}">
                <a16:creationId xmlns:a16="http://schemas.microsoft.com/office/drawing/2014/main" id="{99A80D37-E988-193F-FCBB-9F756A66690C}"/>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C46ED46B-DCEF-B04D-BBD5-69076ED038E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AB78121D-BD79-E8F8-D31F-C6EA0BD0826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48" name="Ink 47">
                <a:extLst>
                  <a:ext uri="{FF2B5EF4-FFF2-40B4-BE49-F238E27FC236}">
                    <a16:creationId xmlns:a16="http://schemas.microsoft.com/office/drawing/2014/main" id="{DC366334-BF40-97F7-95F0-755B9C419F03}"/>
                  </a:ext>
                </a:extLst>
              </p14:cNvPr>
              <p14:cNvContentPartPr/>
              <p14:nvPr/>
            </p14:nvContentPartPr>
            <p14:xfrm>
              <a:off x="3862460" y="1063440"/>
              <a:ext cx="767520" cy="1022040"/>
            </p14:xfrm>
          </p:contentPart>
        </mc:Choice>
        <mc:Fallback>
          <p:pic>
            <p:nvPicPr>
              <p:cNvPr id="48" name="Ink 47">
                <a:extLst>
                  <a:ext uri="{FF2B5EF4-FFF2-40B4-BE49-F238E27FC236}">
                    <a16:creationId xmlns:a16="http://schemas.microsoft.com/office/drawing/2014/main" id="{DC366334-BF40-97F7-95F0-755B9C419F03}"/>
                  </a:ext>
                </a:extLst>
              </p:cNvPr>
              <p:cNvPicPr/>
              <p:nvPr/>
            </p:nvPicPr>
            <p:blipFill>
              <a:blip r:embed="rId3"/>
              <a:stretch>
                <a:fillRect/>
              </a:stretch>
            </p:blipFill>
            <p:spPr>
              <a:xfrm>
                <a:off x="3853460" y="1054443"/>
                <a:ext cx="785160" cy="103967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9" name="Ink 48">
                <a:extLst>
                  <a:ext uri="{FF2B5EF4-FFF2-40B4-BE49-F238E27FC236}">
                    <a16:creationId xmlns:a16="http://schemas.microsoft.com/office/drawing/2014/main" id="{6A9978A3-7EF4-4D0D-D06C-1055A53F6188}"/>
                  </a:ext>
                </a:extLst>
              </p14:cNvPr>
              <p14:cNvContentPartPr/>
              <p14:nvPr/>
            </p14:nvContentPartPr>
            <p14:xfrm>
              <a:off x="6678380" y="596520"/>
              <a:ext cx="1013400" cy="1001160"/>
            </p14:xfrm>
          </p:contentPart>
        </mc:Choice>
        <mc:Fallback>
          <p:pic>
            <p:nvPicPr>
              <p:cNvPr id="49" name="Ink 48">
                <a:extLst>
                  <a:ext uri="{FF2B5EF4-FFF2-40B4-BE49-F238E27FC236}">
                    <a16:creationId xmlns:a16="http://schemas.microsoft.com/office/drawing/2014/main" id="{6A9978A3-7EF4-4D0D-D06C-1055A53F6188}"/>
                  </a:ext>
                </a:extLst>
              </p:cNvPr>
              <p:cNvPicPr/>
              <p:nvPr/>
            </p:nvPicPr>
            <p:blipFill>
              <a:blip r:embed="rId5"/>
              <a:stretch>
                <a:fillRect/>
              </a:stretch>
            </p:blipFill>
            <p:spPr>
              <a:xfrm>
                <a:off x="6669383" y="587520"/>
                <a:ext cx="1031034" cy="101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0" name="Ink 49">
                <a:extLst>
                  <a:ext uri="{FF2B5EF4-FFF2-40B4-BE49-F238E27FC236}">
                    <a16:creationId xmlns:a16="http://schemas.microsoft.com/office/drawing/2014/main" id="{59D776E9-9A27-92ED-52DB-6EE594128E35}"/>
                  </a:ext>
                </a:extLst>
              </p14:cNvPr>
              <p14:cNvContentPartPr/>
              <p14:nvPr/>
            </p14:nvContentPartPr>
            <p14:xfrm>
              <a:off x="3159740" y="4858920"/>
              <a:ext cx="828720" cy="762840"/>
            </p14:xfrm>
          </p:contentPart>
        </mc:Choice>
        <mc:Fallback>
          <p:pic>
            <p:nvPicPr>
              <p:cNvPr id="50" name="Ink 49">
                <a:extLst>
                  <a:ext uri="{FF2B5EF4-FFF2-40B4-BE49-F238E27FC236}">
                    <a16:creationId xmlns:a16="http://schemas.microsoft.com/office/drawing/2014/main" id="{59D776E9-9A27-92ED-52DB-6EE594128E35}"/>
                  </a:ext>
                </a:extLst>
              </p:cNvPr>
              <p:cNvPicPr/>
              <p:nvPr/>
            </p:nvPicPr>
            <p:blipFill>
              <a:blip r:embed="rId7"/>
              <a:stretch>
                <a:fillRect/>
              </a:stretch>
            </p:blipFill>
            <p:spPr>
              <a:xfrm>
                <a:off x="3150740" y="4849924"/>
                <a:ext cx="846360" cy="78047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1" name="Ink 50">
                <a:extLst>
                  <a:ext uri="{FF2B5EF4-FFF2-40B4-BE49-F238E27FC236}">
                    <a16:creationId xmlns:a16="http://schemas.microsoft.com/office/drawing/2014/main" id="{2CD24B3D-B699-6D45-14B2-5BE8B4E9417D}"/>
                  </a:ext>
                </a:extLst>
              </p14:cNvPr>
              <p14:cNvContentPartPr/>
              <p14:nvPr/>
            </p14:nvContentPartPr>
            <p14:xfrm>
              <a:off x="8502500" y="3809160"/>
              <a:ext cx="965880" cy="782640"/>
            </p14:xfrm>
          </p:contentPart>
        </mc:Choice>
        <mc:Fallback>
          <p:pic>
            <p:nvPicPr>
              <p:cNvPr id="51" name="Ink 50">
                <a:extLst>
                  <a:ext uri="{FF2B5EF4-FFF2-40B4-BE49-F238E27FC236}">
                    <a16:creationId xmlns:a16="http://schemas.microsoft.com/office/drawing/2014/main" id="{2CD24B3D-B699-6D45-14B2-5BE8B4E9417D}"/>
                  </a:ext>
                </a:extLst>
              </p:cNvPr>
              <p:cNvPicPr/>
              <p:nvPr/>
            </p:nvPicPr>
            <p:blipFill>
              <a:blip r:embed="rId9"/>
              <a:stretch>
                <a:fillRect/>
              </a:stretch>
            </p:blipFill>
            <p:spPr>
              <a:xfrm>
                <a:off x="8493500" y="3800160"/>
                <a:ext cx="983520" cy="800280"/>
              </a:xfrm>
              <a:prstGeom prst="rect">
                <a:avLst/>
              </a:prstGeom>
            </p:spPr>
          </p:pic>
        </mc:Fallback>
      </mc:AlternateContent>
      <p:sp>
        <p:nvSpPr>
          <p:cNvPr id="52" name="TextBox 51">
            <a:extLst>
              <a:ext uri="{FF2B5EF4-FFF2-40B4-BE49-F238E27FC236}">
                <a16:creationId xmlns:a16="http://schemas.microsoft.com/office/drawing/2014/main" id="{29D0910D-63EE-CE7A-320C-FF34225E74DD}"/>
              </a:ext>
            </a:extLst>
          </p:cNvPr>
          <p:cNvSpPr txBox="1"/>
          <p:nvPr/>
        </p:nvSpPr>
        <p:spPr>
          <a:xfrm>
            <a:off x="9833005" y="458958"/>
            <a:ext cx="2159557" cy="2677656"/>
          </a:xfrm>
          <a:prstGeom prst="rect">
            <a:avLst/>
          </a:prstGeom>
          <a:noFill/>
        </p:spPr>
        <p:txBody>
          <a:bodyPr wrap="square">
            <a:spAutoFit/>
          </a:bodyPr>
          <a:lstStyle/>
          <a:p>
            <a:r>
              <a:rPr lang="en-PH" sz="2400" b="1" dirty="0"/>
              <a:t>Step 2: </a:t>
            </a:r>
            <a:r>
              <a:rPr lang="en-PH" sz="2400" dirty="0"/>
              <a:t>Randomly select </a:t>
            </a:r>
            <a:r>
              <a:rPr lang="en-PH" sz="2400" b="1" dirty="0">
                <a:solidFill>
                  <a:srgbClr val="FFC000"/>
                </a:solidFill>
              </a:rPr>
              <a:t>K</a:t>
            </a:r>
            <a:r>
              <a:rPr lang="en-PH" sz="2400" dirty="0"/>
              <a:t> distinct data points. These are the </a:t>
            </a:r>
            <a:r>
              <a:rPr lang="en-PH" sz="2400" b="1" dirty="0">
                <a:solidFill>
                  <a:srgbClr val="00B0F0"/>
                </a:solidFill>
              </a:rPr>
              <a:t>initial clusters</a:t>
            </a:r>
          </a:p>
        </p:txBody>
      </p:sp>
    </p:spTree>
    <p:extLst>
      <p:ext uri="{BB962C8B-B14F-4D97-AF65-F5344CB8AC3E}">
        <p14:creationId xmlns:p14="http://schemas.microsoft.com/office/powerpoint/2010/main" val="81215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92CF1E9-460A-F555-CCAA-C36BD753E927}"/>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Oval 12">
            <a:extLst>
              <a:ext uri="{FF2B5EF4-FFF2-40B4-BE49-F238E27FC236}">
                <a16:creationId xmlns:a16="http://schemas.microsoft.com/office/drawing/2014/main" id="{135A396A-C4E9-AA11-18B2-6DD35CED405A}"/>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6C6B02F7-3072-1F77-6376-7E21995A92B3}"/>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12">
            <a:extLst>
              <a:ext uri="{FF2B5EF4-FFF2-40B4-BE49-F238E27FC236}">
                <a16:creationId xmlns:a16="http://schemas.microsoft.com/office/drawing/2014/main" id="{EB03174E-3DB6-1889-F797-32BF1C5F6240}"/>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Oval 12">
            <a:extLst>
              <a:ext uri="{FF2B5EF4-FFF2-40B4-BE49-F238E27FC236}">
                <a16:creationId xmlns:a16="http://schemas.microsoft.com/office/drawing/2014/main" id="{13CEA503-D4F4-ECC5-5391-677A5ADD6243}"/>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94BF0FB9-6FA0-557C-A188-9D8327D7F1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C412DC9-2807-DE0F-1707-D8938DBA6010}"/>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637C5508-E01B-7FD3-E92B-A8B34954A4E9}"/>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EB70DB1-344C-3932-227B-F2F5131DEB3C}"/>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0E24C7DC-699E-8BF6-63EF-43218729BFE7}"/>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4536D14D-571F-55C0-615D-FF5FB38F26C6}"/>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B5B2D2-DE6F-7248-A799-1DD6474D7057}"/>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EDCC8EB-3B6C-3433-71BD-104EE8D9A1E4}"/>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68D9370-B81A-83CB-4AD9-A954C51FA371}"/>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2744D369-B3F8-72B1-AEAF-3491E8166FE9}"/>
                  </a:ext>
                </a:extLst>
              </p14:cNvPr>
              <p14:cNvContentPartPr/>
              <p14:nvPr/>
            </p14:nvContentPartPr>
            <p14:xfrm>
              <a:off x="2327060" y="902160"/>
              <a:ext cx="968400" cy="945360"/>
            </p14:xfrm>
          </p:contentPart>
        </mc:Choice>
        <mc:Fallback>
          <p:pic>
            <p:nvPicPr>
              <p:cNvPr id="16" name="Ink 15">
                <a:extLst>
                  <a:ext uri="{FF2B5EF4-FFF2-40B4-BE49-F238E27FC236}">
                    <a16:creationId xmlns:a16="http://schemas.microsoft.com/office/drawing/2014/main" id="{2744D369-B3F8-72B1-AEAF-3491E8166FE9}"/>
                  </a:ext>
                </a:extLst>
              </p:cNvPr>
              <p:cNvPicPr/>
              <p:nvPr/>
            </p:nvPicPr>
            <p:blipFill>
              <a:blip r:embed="rId3"/>
              <a:stretch>
                <a:fillRect/>
              </a:stretch>
            </p:blipFill>
            <p:spPr>
              <a:xfrm>
                <a:off x="2318060" y="893157"/>
                <a:ext cx="986040" cy="963007"/>
              </a:xfrm>
              <a:prstGeom prst="rect">
                <a:avLst/>
              </a:prstGeom>
            </p:spPr>
          </p:pic>
        </mc:Fallback>
      </mc:AlternateContent>
      <p:cxnSp>
        <p:nvCxnSpPr>
          <p:cNvPr id="17" name="Straight Arrow Connector 16">
            <a:extLst>
              <a:ext uri="{FF2B5EF4-FFF2-40B4-BE49-F238E27FC236}">
                <a16:creationId xmlns:a16="http://schemas.microsoft.com/office/drawing/2014/main" id="{496C0E06-7A90-7AD0-711C-709289185746}"/>
              </a:ext>
            </a:extLst>
          </p:cNvPr>
          <p:cNvCxnSpPr>
            <a:cxnSpLocks/>
          </p:cNvCxnSpPr>
          <p:nvPr/>
        </p:nvCxnSpPr>
        <p:spPr>
          <a:xfrm>
            <a:off x="3193616" y="1424045"/>
            <a:ext cx="793983" cy="9426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DECD23-A03B-4F08-978A-9A7266686FA2}"/>
              </a:ext>
            </a:extLst>
          </p:cNvPr>
          <p:cNvCxnSpPr>
            <a:cxnSpLocks/>
          </p:cNvCxnSpPr>
          <p:nvPr/>
        </p:nvCxnSpPr>
        <p:spPr>
          <a:xfrm flipV="1">
            <a:off x="3114455" y="1031624"/>
            <a:ext cx="3692739" cy="194850"/>
          </a:xfrm>
          <a:prstGeom prst="straightConnector1">
            <a:avLst/>
          </a:prstGeom>
          <a:ln w="762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CDAE59-887E-6F5E-A18A-0566FAB80C39}"/>
              </a:ext>
            </a:extLst>
          </p:cNvPr>
          <p:cNvCxnSpPr>
            <a:cxnSpLocks/>
          </p:cNvCxnSpPr>
          <p:nvPr/>
        </p:nvCxnSpPr>
        <p:spPr>
          <a:xfrm>
            <a:off x="2890144" y="1794613"/>
            <a:ext cx="700463" cy="312920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5896BD-4FF8-D1CE-814D-59BFE8D7663D}"/>
              </a:ext>
            </a:extLst>
          </p:cNvPr>
          <p:cNvCxnSpPr>
            <a:cxnSpLocks/>
          </p:cNvCxnSpPr>
          <p:nvPr/>
        </p:nvCxnSpPr>
        <p:spPr>
          <a:xfrm>
            <a:off x="3295460" y="1714558"/>
            <a:ext cx="5271623" cy="2258210"/>
          </a:xfrm>
          <a:prstGeom prst="straightConnector1">
            <a:avLst/>
          </a:prstGeom>
          <a:ln w="762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4DB745-2653-9BA4-9800-429E10FC01AE}"/>
              </a:ext>
            </a:extLst>
          </p:cNvPr>
          <p:cNvSpPr txBox="1"/>
          <p:nvPr/>
        </p:nvSpPr>
        <p:spPr>
          <a:xfrm>
            <a:off x="9576045" y="425345"/>
            <a:ext cx="2159557" cy="3046988"/>
          </a:xfrm>
          <a:prstGeom prst="rect">
            <a:avLst/>
          </a:prstGeom>
          <a:noFill/>
        </p:spPr>
        <p:txBody>
          <a:bodyPr wrap="square">
            <a:spAutoFit/>
          </a:bodyPr>
          <a:lstStyle/>
          <a:p>
            <a:pPr algn="l"/>
            <a:r>
              <a:rPr lang="en-PH" sz="2400" b="1" dirty="0">
                <a:latin typeface="+mn-lt"/>
              </a:rPr>
              <a:t>Step 3:</a:t>
            </a:r>
            <a:r>
              <a:rPr lang="en-PH" sz="2400" dirty="0">
                <a:latin typeface="+mn-lt"/>
              </a:rPr>
              <a:t> Measure the </a:t>
            </a:r>
            <a:r>
              <a:rPr lang="en-PH" sz="2400" b="1" dirty="0">
                <a:solidFill>
                  <a:srgbClr val="00B0F0"/>
                </a:solidFill>
              </a:rPr>
              <a:t>E</a:t>
            </a:r>
            <a:r>
              <a:rPr lang="en-PH" sz="2400" b="1" dirty="0">
                <a:solidFill>
                  <a:srgbClr val="00B0F0"/>
                </a:solidFill>
                <a:latin typeface="+mn-lt"/>
              </a:rPr>
              <a:t>uclidean distance </a:t>
            </a:r>
            <a:r>
              <a:rPr lang="en-PH" sz="2400" dirty="0">
                <a:latin typeface="+mn-lt"/>
              </a:rPr>
              <a:t>between the </a:t>
            </a:r>
            <a:r>
              <a:rPr lang="en-PH" sz="2400" b="1" dirty="0">
                <a:solidFill>
                  <a:srgbClr val="00B0F0"/>
                </a:solidFill>
                <a:latin typeface="+mn-lt"/>
              </a:rPr>
              <a:t>first point </a:t>
            </a:r>
            <a:r>
              <a:rPr lang="en-PH" sz="2400" dirty="0">
                <a:latin typeface="+mn-lt"/>
              </a:rPr>
              <a:t>and the </a:t>
            </a:r>
            <a:r>
              <a:rPr lang="en-PH" sz="2400" b="1" dirty="0">
                <a:solidFill>
                  <a:srgbClr val="00B0F0"/>
                </a:solidFill>
                <a:latin typeface="+mn-lt"/>
              </a:rPr>
              <a:t>initial clusters</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6289948-B350-B4D3-9BD6-3951F7274CB9}"/>
                  </a:ext>
                </a:extLst>
              </p:cNvPr>
              <p:cNvSpPr txBox="1"/>
              <p:nvPr/>
            </p:nvSpPr>
            <p:spPr>
              <a:xfrm>
                <a:off x="9440140" y="3541978"/>
                <a:ext cx="2360474" cy="541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𝑫</m:t>
                      </m:r>
                      <m:r>
                        <a:rPr lang="en-US" sz="2400" b="1" i="1" smtClean="0">
                          <a:latin typeface="Cambria Math" panose="02040503050406030204" pitchFamily="18" charset="0"/>
                          <a:ea typeface="Cambria Math" panose="02040503050406030204" pitchFamily="18" charset="0"/>
                        </a:rPr>
                        <m:t>= </m:t>
                      </m:r>
                      <m:rad>
                        <m:radPr>
                          <m:degHide m:val="on"/>
                          <m:ctrlPr>
                            <a:rPr lang="en-US" sz="2400" b="1" i="1" smtClean="0">
                              <a:latin typeface="Cambria Math" panose="02040503050406030204" pitchFamily="18" charset="0"/>
                              <a:ea typeface="Cambria Math" panose="02040503050406030204" pitchFamily="18" charset="0"/>
                            </a:rPr>
                          </m:ctrlPr>
                        </m:radPr>
                        <m:deg/>
                        <m:e>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1" i="1">
                                  <a:latin typeface="Cambria Math" panose="02040503050406030204" pitchFamily="18" charset="0"/>
                                  <a:ea typeface="Cambria Math" panose="02040503050406030204" pitchFamily="18" charset="0"/>
                                </a:rPr>
                                <m:t>𝟐</m:t>
                              </m:r>
                            </m:sup>
                          </m:sSup>
                          <m:r>
                            <a:rPr lang="en-US" sz="2400" b="1" i="1">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𝒚</m:t>
                              </m:r>
                            </m:e>
                            <m:sup>
                              <m:r>
                                <a:rPr lang="en-US" sz="2400" b="1" i="1">
                                  <a:latin typeface="Cambria Math" panose="02040503050406030204" pitchFamily="18" charset="0"/>
                                  <a:ea typeface="Cambria Math" panose="02040503050406030204" pitchFamily="18" charset="0"/>
                                </a:rPr>
                                <m:t>𝟐</m:t>
                              </m:r>
                            </m:sup>
                          </m:sSup>
                          <m:r>
                            <m:rPr>
                              <m:nor/>
                            </m:rPr>
                            <a:rPr lang="en-US" sz="2400" b="1" dirty="0">
                              <a:latin typeface="Cambria Math" panose="02040503050406030204" pitchFamily="18" charset="0"/>
                              <a:ea typeface="Cambria Math" panose="02040503050406030204" pitchFamily="18" charset="0"/>
                            </a:rPr>
                            <m:t> </m:t>
                          </m:r>
                        </m:e>
                      </m:rad>
                    </m:oMath>
                  </m:oMathPara>
                </a14:m>
                <a:endParaRPr lang="en-US" sz="2400" b="1" dirty="0">
                  <a:latin typeface="Cambria Math" panose="02040503050406030204" pitchFamily="18" charset="0"/>
                  <a:ea typeface="Cambria Math" panose="02040503050406030204" pitchFamily="18" charset="0"/>
                </a:endParaRPr>
              </a:p>
            </p:txBody>
          </p:sp>
        </mc:Choice>
        <mc:Fallback>
          <p:sp>
            <p:nvSpPr>
              <p:cNvPr id="22" name="TextBox 21">
                <a:extLst>
                  <a:ext uri="{FF2B5EF4-FFF2-40B4-BE49-F238E27FC236}">
                    <a16:creationId xmlns:a16="http://schemas.microsoft.com/office/drawing/2014/main" id="{D6289948-B350-B4D3-9BD6-3951F7274CB9}"/>
                  </a:ext>
                </a:extLst>
              </p:cNvPr>
              <p:cNvSpPr txBox="1">
                <a:spLocks noRot="1" noChangeAspect="1" noMove="1" noResize="1" noEditPoints="1" noAdjustHandles="1" noChangeArrowheads="1" noChangeShapeType="1" noTextEdit="1"/>
              </p:cNvSpPr>
              <p:nvPr/>
            </p:nvSpPr>
            <p:spPr>
              <a:xfrm>
                <a:off x="9440140" y="3541978"/>
                <a:ext cx="2360474" cy="541559"/>
              </a:xfrm>
              <a:prstGeom prst="rect">
                <a:avLst/>
              </a:prstGeom>
              <a:blipFill>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325331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Oval 12">
            <a:extLst>
              <a:ext uri="{FF2B5EF4-FFF2-40B4-BE49-F238E27FC236}">
                <a16:creationId xmlns:a16="http://schemas.microsoft.com/office/drawing/2014/main" id="{3139A16F-F4C5-E696-4D9D-179E7CC96406}"/>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F5CAEBA3-C6ED-F741-F384-C8624921624F}"/>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880EE027-8BC2-83FF-0F5F-0B8A17273ADC}"/>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5" name="Oval 12">
            <a:extLst>
              <a:ext uri="{FF2B5EF4-FFF2-40B4-BE49-F238E27FC236}">
                <a16:creationId xmlns:a16="http://schemas.microsoft.com/office/drawing/2014/main" id="{9ACB08B0-FA29-C1E4-5DCE-938311CCC01C}"/>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6" name="Oval 12">
            <a:extLst>
              <a:ext uri="{FF2B5EF4-FFF2-40B4-BE49-F238E27FC236}">
                <a16:creationId xmlns:a16="http://schemas.microsoft.com/office/drawing/2014/main" id="{5D3FE19E-CFAC-8BEC-4F68-7525B71C2C99}"/>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7" name="Oval 12">
            <a:extLst>
              <a:ext uri="{FF2B5EF4-FFF2-40B4-BE49-F238E27FC236}">
                <a16:creationId xmlns:a16="http://schemas.microsoft.com/office/drawing/2014/main" id="{D01E2DDD-63F6-CE98-5F86-C92A8E63C9A8}"/>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Oval 12">
            <a:extLst>
              <a:ext uri="{FF2B5EF4-FFF2-40B4-BE49-F238E27FC236}">
                <a16:creationId xmlns:a16="http://schemas.microsoft.com/office/drawing/2014/main" id="{BD1A1617-36D4-7870-013A-B3D9D66EA2DB}"/>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9" name="Oval 12">
            <a:extLst>
              <a:ext uri="{FF2B5EF4-FFF2-40B4-BE49-F238E27FC236}">
                <a16:creationId xmlns:a16="http://schemas.microsoft.com/office/drawing/2014/main" id="{8852C14E-12C1-AEAC-44D7-71154C969676}"/>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0" name="Oval 12">
            <a:extLst>
              <a:ext uri="{FF2B5EF4-FFF2-40B4-BE49-F238E27FC236}">
                <a16:creationId xmlns:a16="http://schemas.microsoft.com/office/drawing/2014/main" id="{7C1BEE0B-28CF-2686-E696-EB1B01865674}"/>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1" name="Oval 12">
            <a:extLst>
              <a:ext uri="{FF2B5EF4-FFF2-40B4-BE49-F238E27FC236}">
                <a16:creationId xmlns:a16="http://schemas.microsoft.com/office/drawing/2014/main" id="{0B1550BD-3191-C336-1401-13E65287C8CB}"/>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2" name="Oval 12">
            <a:extLst>
              <a:ext uri="{FF2B5EF4-FFF2-40B4-BE49-F238E27FC236}">
                <a16:creationId xmlns:a16="http://schemas.microsoft.com/office/drawing/2014/main" id="{ABB0D5A1-0F2B-E38E-7CF8-0273EEF54A7A}"/>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12">
            <a:extLst>
              <a:ext uri="{FF2B5EF4-FFF2-40B4-BE49-F238E27FC236}">
                <a16:creationId xmlns:a16="http://schemas.microsoft.com/office/drawing/2014/main" id="{01C6F3ED-0CA1-D1A7-425D-B55D10B83672}"/>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67F773CD-E458-EE52-93C9-EE1433139AB0}"/>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8642B980-3E94-90E8-BDC4-ADD8FE3E723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56" name="Ink 55">
                <a:extLst>
                  <a:ext uri="{FF2B5EF4-FFF2-40B4-BE49-F238E27FC236}">
                    <a16:creationId xmlns:a16="http://schemas.microsoft.com/office/drawing/2014/main" id="{F658ADF4-ADF9-93DE-ACF5-755455FC8106}"/>
                  </a:ext>
                </a:extLst>
              </p14:cNvPr>
              <p14:cNvContentPartPr/>
              <p14:nvPr/>
            </p14:nvContentPartPr>
            <p14:xfrm>
              <a:off x="2327060" y="902160"/>
              <a:ext cx="968400" cy="945360"/>
            </p14:xfrm>
          </p:contentPart>
        </mc:Choice>
        <mc:Fallback>
          <p:pic>
            <p:nvPicPr>
              <p:cNvPr id="56" name="Ink 55">
                <a:extLst>
                  <a:ext uri="{FF2B5EF4-FFF2-40B4-BE49-F238E27FC236}">
                    <a16:creationId xmlns:a16="http://schemas.microsoft.com/office/drawing/2014/main" id="{F658ADF4-ADF9-93DE-ACF5-755455FC8106}"/>
                  </a:ext>
                </a:extLst>
              </p:cNvPr>
              <p:cNvPicPr/>
              <p:nvPr/>
            </p:nvPicPr>
            <p:blipFill>
              <a:blip r:embed="rId3"/>
              <a:stretch>
                <a:fillRect/>
              </a:stretch>
            </p:blipFill>
            <p:spPr>
              <a:xfrm>
                <a:off x="2318060" y="893157"/>
                <a:ext cx="986040" cy="963007"/>
              </a:xfrm>
              <a:prstGeom prst="rect">
                <a:avLst/>
              </a:prstGeom>
            </p:spPr>
          </p:pic>
        </mc:Fallback>
      </mc:AlternateContent>
      <p:cxnSp>
        <p:nvCxnSpPr>
          <p:cNvPr id="57" name="Straight Arrow Connector 56">
            <a:extLst>
              <a:ext uri="{FF2B5EF4-FFF2-40B4-BE49-F238E27FC236}">
                <a16:creationId xmlns:a16="http://schemas.microsoft.com/office/drawing/2014/main" id="{699E9280-93CB-1D77-1DA7-E52445300B27}"/>
              </a:ext>
            </a:extLst>
          </p:cNvPr>
          <p:cNvCxnSpPr>
            <a:cxnSpLocks/>
          </p:cNvCxnSpPr>
          <p:nvPr/>
        </p:nvCxnSpPr>
        <p:spPr>
          <a:xfrm>
            <a:off x="3193616" y="1424045"/>
            <a:ext cx="793983" cy="94268"/>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59E0402-4C55-17B6-C944-D3B523792913}"/>
              </a:ext>
            </a:extLst>
          </p:cNvPr>
          <p:cNvSpPr txBox="1"/>
          <p:nvPr/>
        </p:nvSpPr>
        <p:spPr>
          <a:xfrm>
            <a:off x="9833005" y="458958"/>
            <a:ext cx="2159557" cy="1569660"/>
          </a:xfrm>
          <a:prstGeom prst="rect">
            <a:avLst/>
          </a:prstGeom>
          <a:noFill/>
        </p:spPr>
        <p:txBody>
          <a:bodyPr wrap="square">
            <a:spAutoFit/>
          </a:bodyPr>
          <a:lstStyle/>
          <a:p>
            <a:pPr algn="l"/>
            <a:r>
              <a:rPr lang="en-PH" sz="2400" b="1" dirty="0">
                <a:latin typeface="+mn-lt"/>
              </a:rPr>
              <a:t>Step 4: </a:t>
            </a:r>
            <a:r>
              <a:rPr lang="en-PH" sz="2400" dirty="0">
                <a:latin typeface="+mn-lt"/>
              </a:rPr>
              <a:t>Assign the first point to the nearest cluster.</a:t>
            </a:r>
          </a:p>
        </p:txBody>
      </p:sp>
    </p:spTree>
    <p:extLst>
      <p:ext uri="{BB962C8B-B14F-4D97-AF65-F5344CB8AC3E}">
        <p14:creationId xmlns:p14="http://schemas.microsoft.com/office/powerpoint/2010/main" val="335310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start again with raw data that we have not clustered.</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19936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Oval 12">
            <a:extLst>
              <a:ext uri="{FF2B5EF4-FFF2-40B4-BE49-F238E27FC236}">
                <a16:creationId xmlns:a16="http://schemas.microsoft.com/office/drawing/2014/main" id="{3139A16F-F4C5-E696-4D9D-179E7CC96406}"/>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F5CAEBA3-C6ED-F741-F384-C8624921624F}"/>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880EE027-8BC2-83FF-0F5F-0B8A17273ADC}"/>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5" name="Oval 12">
            <a:extLst>
              <a:ext uri="{FF2B5EF4-FFF2-40B4-BE49-F238E27FC236}">
                <a16:creationId xmlns:a16="http://schemas.microsoft.com/office/drawing/2014/main" id="{9ACB08B0-FA29-C1E4-5DCE-938311CCC01C}"/>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6" name="Oval 12">
            <a:extLst>
              <a:ext uri="{FF2B5EF4-FFF2-40B4-BE49-F238E27FC236}">
                <a16:creationId xmlns:a16="http://schemas.microsoft.com/office/drawing/2014/main" id="{5D3FE19E-CFAC-8BEC-4F68-7525B71C2C99}"/>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7" name="Oval 12">
            <a:extLst>
              <a:ext uri="{FF2B5EF4-FFF2-40B4-BE49-F238E27FC236}">
                <a16:creationId xmlns:a16="http://schemas.microsoft.com/office/drawing/2014/main" id="{D01E2DDD-63F6-CE98-5F86-C92A8E63C9A8}"/>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Oval 12">
            <a:extLst>
              <a:ext uri="{FF2B5EF4-FFF2-40B4-BE49-F238E27FC236}">
                <a16:creationId xmlns:a16="http://schemas.microsoft.com/office/drawing/2014/main" id="{BD1A1617-36D4-7870-013A-B3D9D66EA2DB}"/>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9" name="Oval 12">
            <a:extLst>
              <a:ext uri="{FF2B5EF4-FFF2-40B4-BE49-F238E27FC236}">
                <a16:creationId xmlns:a16="http://schemas.microsoft.com/office/drawing/2014/main" id="{8852C14E-12C1-AEAC-44D7-71154C969676}"/>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0" name="Oval 12">
            <a:extLst>
              <a:ext uri="{FF2B5EF4-FFF2-40B4-BE49-F238E27FC236}">
                <a16:creationId xmlns:a16="http://schemas.microsoft.com/office/drawing/2014/main" id="{7C1BEE0B-28CF-2686-E696-EB1B01865674}"/>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1" name="Oval 12">
            <a:extLst>
              <a:ext uri="{FF2B5EF4-FFF2-40B4-BE49-F238E27FC236}">
                <a16:creationId xmlns:a16="http://schemas.microsoft.com/office/drawing/2014/main" id="{0B1550BD-3191-C336-1401-13E65287C8CB}"/>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2" name="Oval 12">
            <a:extLst>
              <a:ext uri="{FF2B5EF4-FFF2-40B4-BE49-F238E27FC236}">
                <a16:creationId xmlns:a16="http://schemas.microsoft.com/office/drawing/2014/main" id="{ABB0D5A1-0F2B-E38E-7CF8-0273EEF54A7A}"/>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12">
            <a:extLst>
              <a:ext uri="{FF2B5EF4-FFF2-40B4-BE49-F238E27FC236}">
                <a16:creationId xmlns:a16="http://schemas.microsoft.com/office/drawing/2014/main" id="{01C6F3ED-0CA1-D1A7-425D-B55D10B83672}"/>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67F773CD-E458-EE52-93C9-EE1433139AB0}"/>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8642B980-3E94-90E8-BDC4-ADD8FE3E723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56" name="Ink 55">
                <a:extLst>
                  <a:ext uri="{FF2B5EF4-FFF2-40B4-BE49-F238E27FC236}">
                    <a16:creationId xmlns:a16="http://schemas.microsoft.com/office/drawing/2014/main" id="{F658ADF4-ADF9-93DE-ACF5-755455FC8106}"/>
                  </a:ext>
                </a:extLst>
              </p14:cNvPr>
              <p14:cNvContentPartPr/>
              <p14:nvPr/>
            </p14:nvContentPartPr>
            <p14:xfrm>
              <a:off x="2327060" y="902160"/>
              <a:ext cx="968400" cy="945360"/>
            </p14:xfrm>
          </p:contentPart>
        </mc:Choice>
        <mc:Fallback>
          <p:pic>
            <p:nvPicPr>
              <p:cNvPr id="56" name="Ink 55">
                <a:extLst>
                  <a:ext uri="{FF2B5EF4-FFF2-40B4-BE49-F238E27FC236}">
                    <a16:creationId xmlns:a16="http://schemas.microsoft.com/office/drawing/2014/main" id="{F658ADF4-ADF9-93DE-ACF5-755455FC8106}"/>
                  </a:ext>
                </a:extLst>
              </p:cNvPr>
              <p:cNvPicPr/>
              <p:nvPr/>
            </p:nvPicPr>
            <p:blipFill>
              <a:blip r:embed="rId3"/>
              <a:stretch>
                <a:fillRect/>
              </a:stretch>
            </p:blipFill>
            <p:spPr>
              <a:xfrm>
                <a:off x="2318060" y="893157"/>
                <a:ext cx="986040" cy="963007"/>
              </a:xfrm>
              <a:prstGeom prst="rect">
                <a:avLst/>
              </a:prstGeom>
            </p:spPr>
          </p:pic>
        </mc:Fallback>
      </mc:AlternateContent>
      <p:cxnSp>
        <p:nvCxnSpPr>
          <p:cNvPr id="57" name="Straight Arrow Connector 56">
            <a:extLst>
              <a:ext uri="{FF2B5EF4-FFF2-40B4-BE49-F238E27FC236}">
                <a16:creationId xmlns:a16="http://schemas.microsoft.com/office/drawing/2014/main" id="{699E9280-93CB-1D77-1DA7-E52445300B27}"/>
              </a:ext>
            </a:extLst>
          </p:cNvPr>
          <p:cNvCxnSpPr>
            <a:cxnSpLocks/>
          </p:cNvCxnSpPr>
          <p:nvPr/>
        </p:nvCxnSpPr>
        <p:spPr>
          <a:xfrm>
            <a:off x="3193616" y="1424045"/>
            <a:ext cx="793983" cy="94268"/>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25D8412-E7F9-B26F-F0F2-D1E1E7EF633F}"/>
              </a:ext>
            </a:extLst>
          </p:cNvPr>
          <p:cNvSpPr txBox="1"/>
          <p:nvPr/>
        </p:nvSpPr>
        <p:spPr>
          <a:xfrm>
            <a:off x="9833005" y="458958"/>
            <a:ext cx="2159557" cy="2677656"/>
          </a:xfrm>
          <a:prstGeom prst="rect">
            <a:avLst/>
          </a:prstGeom>
          <a:noFill/>
        </p:spPr>
        <p:txBody>
          <a:bodyPr wrap="square">
            <a:spAutoFit/>
          </a:bodyPr>
          <a:lstStyle/>
          <a:p>
            <a:pPr algn="l"/>
            <a:r>
              <a:rPr lang="en-PH" sz="2400" b="1" dirty="0">
                <a:latin typeface="+mn-lt"/>
              </a:rPr>
              <a:t>Step 4: </a:t>
            </a:r>
            <a:r>
              <a:rPr lang="en-PH" sz="2400" dirty="0">
                <a:latin typeface="+mn-lt"/>
              </a:rPr>
              <a:t>Assign the first point to the nearest cluster.</a:t>
            </a:r>
            <a:br>
              <a:rPr lang="en-PH" sz="2400" dirty="0">
                <a:latin typeface="+mn-lt"/>
              </a:rPr>
            </a:br>
            <a:br>
              <a:rPr lang="en-PH" sz="2400" dirty="0">
                <a:latin typeface="+mn-lt"/>
              </a:rPr>
            </a:br>
            <a:r>
              <a:rPr lang="en-PH" sz="2400" dirty="0">
                <a:latin typeface="+mn-lt"/>
              </a:rPr>
              <a:t>Do this for all data points</a:t>
            </a:r>
          </a:p>
        </p:txBody>
      </p:sp>
    </p:spTree>
    <p:extLst>
      <p:ext uri="{BB962C8B-B14F-4D97-AF65-F5344CB8AC3E}">
        <p14:creationId xmlns:p14="http://schemas.microsoft.com/office/powerpoint/2010/main" val="40978133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2308324"/>
          </a:xfrm>
          <a:prstGeom prst="rect">
            <a:avLst/>
          </a:prstGeom>
          <a:noFill/>
        </p:spPr>
        <p:txBody>
          <a:bodyPr wrap="square">
            <a:spAutoFit/>
          </a:bodyPr>
          <a:lstStyle/>
          <a:p>
            <a:pPr algn="l"/>
            <a:r>
              <a:rPr lang="en-PH" sz="2400" b="1" dirty="0">
                <a:latin typeface="+mn-lt"/>
              </a:rPr>
              <a:t>Step </a:t>
            </a:r>
            <a:r>
              <a:rPr lang="en-PH" sz="2400" b="1" dirty="0"/>
              <a:t>5</a:t>
            </a:r>
            <a:r>
              <a:rPr lang="en-PH" sz="2400" b="1" dirty="0">
                <a:latin typeface="+mn-lt"/>
              </a:rPr>
              <a:t>: </a:t>
            </a:r>
          </a:p>
          <a:p>
            <a:pPr algn="l"/>
            <a:r>
              <a:rPr lang="en-PH" sz="2400" dirty="0">
                <a:latin typeface="+mn-lt"/>
              </a:rPr>
              <a:t>Find the</a:t>
            </a:r>
            <a:r>
              <a:rPr lang="en-PH" sz="2400" b="1" dirty="0">
                <a:solidFill>
                  <a:srgbClr val="00B0F0"/>
                </a:solidFill>
                <a:latin typeface="+mn-lt"/>
              </a:rPr>
              <a:t> </a:t>
            </a:r>
            <a:r>
              <a:rPr lang="en-PH" sz="2400" b="1" dirty="0">
                <a:solidFill>
                  <a:srgbClr val="7030A0"/>
                </a:solidFill>
                <a:latin typeface="+mn-lt"/>
              </a:rPr>
              <a:t>centroid</a:t>
            </a:r>
            <a:r>
              <a:rPr lang="en-PH" sz="2400" b="1" dirty="0">
                <a:solidFill>
                  <a:srgbClr val="00B0F0"/>
                </a:solidFill>
                <a:latin typeface="+mn-lt"/>
              </a:rPr>
              <a:t> </a:t>
            </a:r>
            <a:r>
              <a:rPr lang="en-PH" sz="2400" dirty="0">
                <a:latin typeface="+mn-lt"/>
              </a:rPr>
              <a:t>by calculating the </a:t>
            </a:r>
            <a:r>
              <a:rPr lang="en-PH" sz="2400" b="1" dirty="0">
                <a:solidFill>
                  <a:srgbClr val="00B0F0"/>
                </a:solidFill>
                <a:latin typeface="+mn-lt"/>
              </a:rPr>
              <a:t>center</a:t>
            </a:r>
            <a:r>
              <a:rPr lang="en-PH" sz="2400" b="1" dirty="0">
                <a:latin typeface="+mn-lt"/>
              </a:rPr>
              <a:t> </a:t>
            </a:r>
            <a:r>
              <a:rPr lang="en-PH" sz="2400" dirty="0">
                <a:latin typeface="+mn-lt"/>
              </a:rPr>
              <a:t>or</a:t>
            </a:r>
            <a:r>
              <a:rPr lang="en-PH" sz="2400" b="1" dirty="0">
                <a:latin typeface="+mn-lt"/>
              </a:rPr>
              <a:t> </a:t>
            </a:r>
            <a:r>
              <a:rPr lang="en-PH" sz="2400" b="1" dirty="0">
                <a:solidFill>
                  <a:srgbClr val="00B0F0"/>
                </a:solidFill>
                <a:latin typeface="+mn-lt"/>
              </a:rPr>
              <a:t>mean</a:t>
            </a:r>
            <a:r>
              <a:rPr lang="en-PH" sz="2400" dirty="0">
                <a:latin typeface="+mn-lt"/>
              </a:rPr>
              <a:t> of each cluster</a:t>
            </a:r>
          </a:p>
        </p:txBody>
      </p:sp>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B6ED4F6F-93CF-2EAF-FEAE-B2C8EEDE396A}"/>
                  </a:ext>
                </a:extLst>
              </p14:cNvPr>
              <p14:cNvContentPartPr/>
              <p14:nvPr/>
            </p14:nvContentPartPr>
            <p14:xfrm>
              <a:off x="3818900" y="1090440"/>
              <a:ext cx="1024560" cy="1022760"/>
            </p14:xfrm>
          </p:contentPart>
        </mc:Choice>
        <mc:Fallback>
          <p:pic>
            <p:nvPicPr>
              <p:cNvPr id="19" name="Ink 18">
                <a:extLst>
                  <a:ext uri="{FF2B5EF4-FFF2-40B4-BE49-F238E27FC236}">
                    <a16:creationId xmlns:a16="http://schemas.microsoft.com/office/drawing/2014/main" id="{B6ED4F6F-93CF-2EAF-FEAE-B2C8EEDE396A}"/>
                  </a:ext>
                </a:extLst>
              </p:cNvPr>
              <p:cNvPicPr/>
              <p:nvPr/>
            </p:nvPicPr>
            <p:blipFill>
              <a:blip r:embed="rId3"/>
              <a:stretch>
                <a:fillRect/>
              </a:stretch>
            </p:blipFill>
            <p:spPr>
              <a:xfrm>
                <a:off x="3809900" y="1081440"/>
                <a:ext cx="1042200" cy="1040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p:pic>
            <p:nvPicPr>
              <p:cNvPr id="20" name="Ink 19">
                <a:extLst>
                  <a:ext uri="{FF2B5EF4-FFF2-40B4-BE49-F238E27FC236}">
                    <a16:creationId xmlns:a16="http://schemas.microsoft.com/office/drawing/2014/main" id="{B5490A76-0363-369A-41E1-6E0F3F5C2D60}"/>
                  </a:ext>
                </a:extLst>
              </p:cNvPr>
              <p:cNvPicPr/>
              <p:nvPr/>
            </p:nvPicPr>
            <p:blipFill>
              <a:blip r:embed="rId5"/>
              <a:stretch>
                <a:fillRect/>
              </a:stretch>
            </p:blipFill>
            <p:spPr>
              <a:xfrm>
                <a:off x="7135220" y="713520"/>
                <a:ext cx="18000" cy="18000"/>
              </a:xfrm>
              <a:prstGeom prst="rect">
                <a:avLst/>
              </a:prstGeom>
            </p:spPr>
          </p:pic>
        </mc:Fallback>
      </mc:AlternateContent>
      <p:pic>
        <p:nvPicPr>
          <p:cNvPr id="28" name="Graphic 27" descr="Close with solid fill">
            <a:extLst>
              <a:ext uri="{FF2B5EF4-FFF2-40B4-BE49-F238E27FC236}">
                <a16:creationId xmlns:a16="http://schemas.microsoft.com/office/drawing/2014/main" id="{84CF3387-8F22-C738-C91E-F170B82746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58782" y="1639408"/>
            <a:ext cx="540000" cy="540000"/>
          </a:xfrm>
          <a:prstGeom prst="rect">
            <a:avLst/>
          </a:prstGeom>
        </p:spPr>
      </p:pic>
      <p:pic>
        <p:nvPicPr>
          <p:cNvPr id="29" name="Graphic 28" descr="Close with solid fill">
            <a:extLst>
              <a:ext uri="{FF2B5EF4-FFF2-40B4-BE49-F238E27FC236}">
                <a16:creationId xmlns:a16="http://schemas.microsoft.com/office/drawing/2014/main" id="{3DA692B2-AE71-7DF2-3885-F227B3F22B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30" name="Graphic 29" descr="Close with solid fill">
            <a:extLst>
              <a:ext uri="{FF2B5EF4-FFF2-40B4-BE49-F238E27FC236}">
                <a16:creationId xmlns:a16="http://schemas.microsoft.com/office/drawing/2014/main" id="{AE14B4A3-A5CA-92B1-4147-C26F7C27DC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58782" y="4302191"/>
            <a:ext cx="540000" cy="540000"/>
          </a:xfrm>
          <a:prstGeom prst="rect">
            <a:avLst/>
          </a:prstGeom>
        </p:spPr>
      </p:pic>
      <p:pic>
        <p:nvPicPr>
          <p:cNvPr id="31" name="Graphic 30" descr="Close with solid fill">
            <a:extLst>
              <a:ext uri="{FF2B5EF4-FFF2-40B4-BE49-F238E27FC236}">
                <a16:creationId xmlns:a16="http://schemas.microsoft.com/office/drawing/2014/main" id="{3501D255-176C-39E4-DFB1-CBF7BE4FFC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145047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1938992"/>
          </a:xfrm>
          <a:prstGeom prst="rect">
            <a:avLst/>
          </a:prstGeom>
          <a:noFill/>
        </p:spPr>
        <p:txBody>
          <a:bodyPr wrap="square">
            <a:spAutoFit/>
          </a:bodyPr>
          <a:lstStyle/>
          <a:p>
            <a:pPr algn="l"/>
            <a:r>
              <a:rPr lang="en-PH" sz="2400" b="1" dirty="0">
                <a:latin typeface="+mn-lt"/>
              </a:rPr>
              <a:t>Step 6: </a:t>
            </a:r>
            <a:r>
              <a:rPr lang="en-PH" sz="2400" b="1" dirty="0" err="1">
                <a:latin typeface="+mn-lt"/>
              </a:rPr>
              <a:t>Recluster</a:t>
            </a:r>
            <a:r>
              <a:rPr lang="en-PH" sz="2400" dirty="0">
                <a:latin typeface="+mn-lt"/>
              </a:rPr>
              <a:t> each data point based on the </a:t>
            </a:r>
            <a:r>
              <a:rPr lang="en-PH" sz="2400" b="1" dirty="0">
                <a:solidFill>
                  <a:srgbClr val="7030A0"/>
                </a:solidFill>
                <a:latin typeface="+mn-lt"/>
              </a:rPr>
              <a:t>centroid</a:t>
            </a:r>
          </a:p>
        </p:txBody>
      </p:sp>
      <mc:AlternateContent xmlns:mc="http://schemas.openxmlformats.org/markup-compatibility/2006">
        <mc:Choice xmlns:p14="http://schemas.microsoft.com/office/powerpoint/2010/main" Requires="p14">
          <p:contentPart p14:bwMode="auto" r:id="rId2">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p:pic>
            <p:nvPicPr>
              <p:cNvPr id="20" name="Ink 19">
                <a:extLst>
                  <a:ext uri="{FF2B5EF4-FFF2-40B4-BE49-F238E27FC236}">
                    <a16:creationId xmlns:a16="http://schemas.microsoft.com/office/drawing/2014/main" id="{B5490A76-0363-369A-41E1-6E0F3F5C2D60}"/>
                  </a:ext>
                </a:extLst>
              </p:cNvPr>
              <p:cNvPicPr/>
              <p:nvPr/>
            </p:nvPicPr>
            <p:blipFill>
              <a:blip r:embed="rId3"/>
              <a:stretch>
                <a:fillRect/>
              </a:stretch>
            </p:blipFill>
            <p:spPr>
              <a:xfrm>
                <a:off x="7135220" y="713520"/>
                <a:ext cx="18000" cy="18000"/>
              </a:xfrm>
              <a:prstGeom prst="rect">
                <a:avLst/>
              </a:prstGeom>
            </p:spPr>
          </p:pic>
        </mc:Fallback>
      </mc:AlternateContent>
      <p:pic>
        <p:nvPicPr>
          <p:cNvPr id="3" name="Graphic 2" descr="Close with solid fill">
            <a:extLst>
              <a:ext uri="{FF2B5EF4-FFF2-40B4-BE49-F238E27FC236}">
                <a16:creationId xmlns:a16="http://schemas.microsoft.com/office/drawing/2014/main" id="{43C27626-9945-CBF5-8734-988D78DBB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8782" y="1639408"/>
            <a:ext cx="540000" cy="540000"/>
          </a:xfrm>
          <a:prstGeom prst="rect">
            <a:avLst/>
          </a:prstGeom>
        </p:spPr>
      </p:pic>
      <p:pic>
        <p:nvPicPr>
          <p:cNvPr id="27" name="Graphic 26" descr="Close with solid fill">
            <a:extLst>
              <a:ext uri="{FF2B5EF4-FFF2-40B4-BE49-F238E27FC236}">
                <a16:creationId xmlns:a16="http://schemas.microsoft.com/office/drawing/2014/main" id="{DB07ECC0-8266-DD4F-2AEB-95A891700E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28" name="Graphic 27" descr="Close with solid fill">
            <a:extLst>
              <a:ext uri="{FF2B5EF4-FFF2-40B4-BE49-F238E27FC236}">
                <a16:creationId xmlns:a16="http://schemas.microsoft.com/office/drawing/2014/main" id="{57B7E922-E17A-96AD-7115-860B7BFDA2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58782" y="4302191"/>
            <a:ext cx="540000" cy="540000"/>
          </a:xfrm>
          <a:prstGeom prst="rect">
            <a:avLst/>
          </a:prstGeom>
        </p:spPr>
      </p:pic>
      <p:pic>
        <p:nvPicPr>
          <p:cNvPr id="29" name="Graphic 28" descr="Close with solid fill">
            <a:extLst>
              <a:ext uri="{FF2B5EF4-FFF2-40B4-BE49-F238E27FC236}">
                <a16:creationId xmlns:a16="http://schemas.microsoft.com/office/drawing/2014/main" id="{28268500-5E64-010A-443D-7F8FB8218A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27406528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1938992"/>
          </a:xfrm>
          <a:prstGeom prst="rect">
            <a:avLst/>
          </a:prstGeom>
          <a:noFill/>
        </p:spPr>
        <p:txBody>
          <a:bodyPr wrap="square">
            <a:spAutoFit/>
          </a:bodyPr>
          <a:lstStyle/>
          <a:p>
            <a:pPr algn="l"/>
            <a:r>
              <a:rPr lang="en-PH" sz="2400" b="1" dirty="0">
                <a:latin typeface="+mn-lt"/>
              </a:rPr>
              <a:t>Step 6: </a:t>
            </a:r>
            <a:r>
              <a:rPr lang="en-PH" sz="2400" b="1" dirty="0" err="1">
                <a:latin typeface="+mn-lt"/>
              </a:rPr>
              <a:t>Recluster</a:t>
            </a:r>
            <a:r>
              <a:rPr lang="en-PH" sz="2400" dirty="0">
                <a:latin typeface="+mn-lt"/>
              </a:rPr>
              <a:t> each data point based on the </a:t>
            </a:r>
            <a:r>
              <a:rPr lang="en-PH" sz="2400" b="1" dirty="0">
                <a:solidFill>
                  <a:srgbClr val="7030A0"/>
                </a:solidFill>
                <a:latin typeface="+mn-lt"/>
              </a:rPr>
              <a:t>centroid</a:t>
            </a:r>
          </a:p>
        </p:txBody>
      </p:sp>
      <mc:AlternateContent xmlns:mc="http://schemas.openxmlformats.org/markup-compatibility/2006">
        <mc:Choice xmlns:p14="http://schemas.microsoft.com/office/powerpoint/2010/main" Requires="p14">
          <p:contentPart p14:bwMode="auto" r:id="rId2">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p:pic>
            <p:nvPicPr>
              <p:cNvPr id="20" name="Ink 19">
                <a:extLst>
                  <a:ext uri="{FF2B5EF4-FFF2-40B4-BE49-F238E27FC236}">
                    <a16:creationId xmlns:a16="http://schemas.microsoft.com/office/drawing/2014/main" id="{B5490A76-0363-369A-41E1-6E0F3F5C2D60}"/>
                  </a:ext>
                </a:extLst>
              </p:cNvPr>
              <p:cNvPicPr/>
              <p:nvPr/>
            </p:nvPicPr>
            <p:blipFill>
              <a:blip r:embed="rId3"/>
              <a:stretch>
                <a:fillRect/>
              </a:stretch>
            </p:blipFill>
            <p:spPr>
              <a:xfrm>
                <a:off x="7135220" y="713520"/>
                <a:ext cx="18000" cy="18000"/>
              </a:xfrm>
              <a:prstGeom prst="rect">
                <a:avLst/>
              </a:prstGeom>
            </p:spPr>
          </p:pic>
        </mc:Fallback>
      </mc:AlternateContent>
      <p:pic>
        <p:nvPicPr>
          <p:cNvPr id="3" name="Graphic 2" descr="Close with solid fill">
            <a:extLst>
              <a:ext uri="{FF2B5EF4-FFF2-40B4-BE49-F238E27FC236}">
                <a16:creationId xmlns:a16="http://schemas.microsoft.com/office/drawing/2014/main" id="{43C27626-9945-CBF5-8734-988D78DBB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8782" y="1639408"/>
            <a:ext cx="540000" cy="540000"/>
          </a:xfrm>
          <a:prstGeom prst="rect">
            <a:avLst/>
          </a:prstGeom>
        </p:spPr>
      </p:pic>
      <p:pic>
        <p:nvPicPr>
          <p:cNvPr id="27" name="Graphic 26" descr="Close with solid fill">
            <a:extLst>
              <a:ext uri="{FF2B5EF4-FFF2-40B4-BE49-F238E27FC236}">
                <a16:creationId xmlns:a16="http://schemas.microsoft.com/office/drawing/2014/main" id="{DB07ECC0-8266-DD4F-2AEB-95A891700E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28" name="Graphic 27" descr="Close with solid fill">
            <a:extLst>
              <a:ext uri="{FF2B5EF4-FFF2-40B4-BE49-F238E27FC236}">
                <a16:creationId xmlns:a16="http://schemas.microsoft.com/office/drawing/2014/main" id="{57B7E922-E17A-96AD-7115-860B7BFDA2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58782" y="4302191"/>
            <a:ext cx="540000" cy="540000"/>
          </a:xfrm>
          <a:prstGeom prst="rect">
            <a:avLst/>
          </a:prstGeom>
        </p:spPr>
      </p:pic>
      <p:pic>
        <p:nvPicPr>
          <p:cNvPr id="29" name="Graphic 28" descr="Close with solid fill">
            <a:extLst>
              <a:ext uri="{FF2B5EF4-FFF2-40B4-BE49-F238E27FC236}">
                <a16:creationId xmlns:a16="http://schemas.microsoft.com/office/drawing/2014/main" id="{28268500-5E64-010A-443D-7F8FB8218A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2718917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1945</TotalTime>
  <Words>3260</Words>
  <Application>Microsoft Office PowerPoint</Application>
  <PresentationFormat>Widescreen</PresentationFormat>
  <Paragraphs>1166</Paragraphs>
  <Slides>93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Aptos</vt:lpstr>
      <vt:lpstr>Aptos Display</vt:lpstr>
      <vt:lpstr>Arial</vt:lpstr>
      <vt:lpstr>Cambria Math</vt:lpstr>
      <vt:lpstr>Wingdings</vt:lpstr>
      <vt:lpstr>Office Theme</vt:lpstr>
      <vt:lpstr>K-means Clustering</vt:lpstr>
      <vt:lpstr>PowerPoint Presentation</vt:lpstr>
      <vt:lpstr>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Palenzuela, Ronnel</dc:creator>
  <cp:lastModifiedBy>Elizer Jr. D. Ponio</cp:lastModifiedBy>
  <cp:revision>146</cp:revision>
  <dcterms:created xsi:type="dcterms:W3CDTF">2024-08-08T01:29:50Z</dcterms:created>
  <dcterms:modified xsi:type="dcterms:W3CDTF">2024-12-05T11:23:36Z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2024-08-08T02:28:55Z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6e000025-dfc4-466b-8a1a-3abd180e870b</vt:lpwstr>
  </property>
  <property fmtid="{D5CDD505-2E9C-101B-9397-08002B2CF9AE}" pid="8" name="MSIP_Label_8a813f4b-519a-4481-a498-85770f517757_ContentBits">
    <vt:lpwstr>0</vt:lpwstr>
  </property>
</Properties>
</file>