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257" r:id="rId2"/>
    <p:sldId id="263" r:id="rId3"/>
    <p:sldId id="374" r:id="rId4"/>
    <p:sldId id="376" r:id="rId5"/>
    <p:sldId id="303" r:id="rId6"/>
    <p:sldId id="304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3" r:id="rId53"/>
    <p:sldId id="352" r:id="rId54"/>
    <p:sldId id="354" r:id="rId55"/>
    <p:sldId id="355" r:id="rId56"/>
    <p:sldId id="356" r:id="rId57"/>
    <p:sldId id="357" r:id="rId58"/>
    <p:sldId id="358" r:id="rId59"/>
    <p:sldId id="359" r:id="rId60"/>
    <p:sldId id="361" r:id="rId61"/>
    <p:sldId id="360" r:id="rId62"/>
    <p:sldId id="362" r:id="rId63"/>
    <p:sldId id="363" r:id="rId64"/>
    <p:sldId id="367" r:id="rId65"/>
    <p:sldId id="369" r:id="rId66"/>
    <p:sldId id="368" r:id="rId67"/>
    <p:sldId id="370" r:id="rId68"/>
    <p:sldId id="371" r:id="rId69"/>
    <p:sldId id="372" r:id="rId70"/>
    <p:sldId id="373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5"/>
    <p:restoredTop sz="94444"/>
  </p:normalViewPr>
  <p:slideViewPr>
    <p:cSldViewPr snapToGrid="0">
      <p:cViewPr varScale="1">
        <p:scale>
          <a:sx n="150" d="100"/>
          <a:sy n="150" d="100"/>
        </p:scale>
        <p:origin x="12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D58-416D-A43B-53583242281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D58-416D-A43B-5358324228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76200">
                <a:solidFill>
                  <a:srgbClr val="FFC000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2.8</c:v>
                </c:pt>
                <c:pt idx="1">
                  <c:v>3.4</c:v>
                </c:pt>
                <c:pt idx="2">
                  <c:v>4</c:v>
                </c:pt>
                <c:pt idx="3">
                  <c:v>4.5999999999999996</c:v>
                </c:pt>
                <c:pt idx="4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D58-416D-A43B-5358324228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0.35659</cdr:x>
      <cdr:y>0.34421</cdr:y>
    </cdr:from>
    <cdr:to>
      <cdr:x>0.35659</cdr:x>
      <cdr:y>0.39639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4768DA95-D047-786F-0A5D-51304435697F}"/>
            </a:ext>
          </a:extLst>
        </cdr:cNvPr>
        <cdr:cNvCxnSpPr/>
      </cdr:nvCxnSpPr>
      <cdr:spPr>
        <a:xfrm xmlns:a="http://schemas.openxmlformats.org/drawingml/2006/main">
          <a:off x="2677656" y="1673213"/>
          <a:ext cx="0" cy="25362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0.19879</cdr:x>
      <cdr:y>0.52031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492744" y="2529241"/>
          <a:ext cx="0" cy="38303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0.30429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3853119" y="960805"/>
          <a:ext cx="0" cy="51834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0.67106</cdr:x>
      <cdr:y>0.25166</cdr:y>
    </cdr:from>
    <cdr:to>
      <cdr:x>0.67106</cdr:x>
      <cdr:y>0.30526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645CF5E8-61F9-3D35-8DBE-14F5C0AC72DB}"/>
            </a:ext>
          </a:extLst>
        </cdr:cNvPr>
        <cdr:cNvCxnSpPr/>
      </cdr:nvCxnSpPr>
      <cdr:spPr>
        <a:xfrm xmlns:a="http://schemas.openxmlformats.org/drawingml/2006/main">
          <a:off x="5039046" y="1223311"/>
          <a:ext cx="0" cy="260567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0.82855</cdr:x>
      <cdr:y>0.15011</cdr:y>
    </cdr:from>
    <cdr:to>
      <cdr:x>0.82855</cdr:x>
      <cdr:y>0.16075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6221652" y="729700"/>
          <a:ext cx="0" cy="51708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38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9022 24575,'65'-17'0,"-5"2"0,87-33 0,-91 29 0,-41 12 0,0 0 0,0 0 0,-1-2 0,15-10 0,42-24 0,-49 33 0,5-1 0,-1-1 0,0-1 0,-1-1 0,0-2 0,26-22 0,13-9 0,-48 36 0,0-1 0,0 0 0,27-29 0,-24 21 0,35-29 0,-37 35 0,-1 0 0,-1-1 0,27-33 0,-26 27 0,1 1 0,20-18 0,-18 19 0,33-41 0,-5-2 0,-24 34 0,26-42 0,124-197 0,-67 123 0,75-150 0,-169 273 0,29-49 0,49-119 0,-49 112 0,-1 2 0,43-155 0,-11 36 0,-52 133 0,36-94 0,44-69 0,-21 62 0,-10 23 0,-50 101 0,26-40 0,-27 49 0,-1-1 0,22-55 0,-21 36 0,2 1 0,2 1 0,32-48 0,-46 79 0,0-1 0,0 0 0,7-29 0,4-10 0,-7 24 0,-7 17 0,1 1 0,0-1 0,1 1 0,18-26 0,-17 26 0,-1-1 0,0 1 0,-1-2 0,0 1 0,-1-1 0,4-21 0,6-18 0,10-10 0,44-82 0,-6 16 0,-7 21 0,7-20 0,-6 12 0,-38 81 0,-1 0 0,19-60 0,-26 58 0,52-211 0,-60 233 0,-1 2 0,1 0 0,0 1 0,1-1 0,9-19 0,-4 11 0,-2-1 0,0-1 0,4-38 0,-3 19 0,45-200 0,-47 222 0,2-12 0,1 1 0,2 0 0,15-31 0,-18 44 0,-1 0 0,-1-1 0,-1 0 0,4-33 0,10-41 0,8-2 0,-14 46 0,2 1 0,31-68 0,-35 89 0,0 0 0,7-36 0,-2 8 0,-7 26 0,0-1 0,2 1 0,0 0 0,27-49 0,-22 50 0,17-45 0,0-1 0,23-27 0,16-33 0,-55 102 0,28-42 0,7-14 0,-29 42 0,-11 20 0,2 1 0,1 1 0,24-34 0,-25 40 0,-1-1 0,-1-1 0,17-39 0,-20 38 0,1 2 0,2-1 0,0 1 0,18-24 0,-7 15 0,22-39 0,-29 42 0,0 2 0,38-44 0,-32 44 0,-2-1 0,27-45 0,-29 42 0,-9 18 0,0 0 0,0 0 0,15-12 0,-13 13 0,-1-1 0,0 0 0,11-15 0,6-13 0,52-54 0,-25 31 0,-46 53 0,2 1 0,-1 0 0,1 0 0,0 1 0,0 0 0,13-6 0,-10 6 0,-1 0 0,0-1 0,0 0 0,12-13 0,-12 10 0,1 1 0,0-1 0,1 2 0,0 0 0,1 1 0,0 0 0,0 1 0,27-9 0,15 0 0,63-10 0,-100 22 0,38-5 0,-34 6 0,-1-1 0,28-8 0,-20 5 0,1 2 0,0 1 0,0 1 0,0 2 0,60 5 0,-2-1 0,-50 0 0,0 2 0,0 2 0,-1 1 0,0 2 0,72 30 0,3-1 0,-40-5 0,-8-3 0,-29-18 0,206 68 0,-229-76 0,0 0 0,0 1 0,13 9 0,-14-8 0,0-1 0,1 0 0,18 6 0,-7-6 0,0 1 0,0 1 0,-1 1 0,0 1 0,-1 2 0,0 0 0,36 26 0,16 12 125,-25-18-1615,-41-26-5336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38:3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24575,'6'0'0,"1"1"0,-1 0 0,1 0 0,-1 0 0,1 1 0,-1 0 0,0 0 0,0 0 0,0 1 0,0 0 0,0 0 0,-1 1 0,1 0 0,-1 0 0,0 0 0,6 6 0,6 9 0,-1 0 0,-1 1 0,14 24 0,23 30 0,-51-73 0,1 0 0,-1 1 0,0-1 0,0 0 0,1 1 0,-1-1 0,0 0 0,0 1 0,0 0 0,-1-1 0,1 1 0,0-1 0,-1 1 0,1 0 0,-1 0 0,1-1 0,-1 1 0,0 0 0,0 0 0,0-1 0,0 1 0,0 0 0,0 0 0,0 0 0,-1-1 0,1 1 0,0 0 0,-1-1 0,0 1 0,1 0 0,-1-1 0,0 1 0,-1 1 0,-2 2 0,-1-1 0,0-1 0,0 1 0,0-1 0,0 1 0,0-1 0,-1-1 0,-9 5 0,-41 7 47,48-13-204,0 0 0,0 1 0,0 0 0,0 0 1,0 1-1,1 0 0,-1 1 0,-10 6 0,8 0-6669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38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9022 24575,'65'-17'0,"-5"2"0,87-33 0,-91 29 0,-41 12 0,0 0 0,0 0 0,-1-2 0,15-10 0,42-24 0,-49 33 0,5-1 0,-1-1 0,0-1 0,-1-1 0,0-2 0,26-22 0,13-9 0,-48 36 0,0-1 0,0 0 0,27-29 0,-24 21 0,35-29 0,-37 35 0,-1 0 0,-1-1 0,27-33 0,-26 27 0,1 1 0,20-18 0,-18 19 0,33-41 0,-5-2 0,-24 34 0,26-42 0,124-197 0,-67 123 0,75-150 0,-169 273 0,29-49 0,49-119 0,-49 112 0,-1 2 0,43-155 0,-11 36 0,-52 133 0,36-94 0,44-69 0,-21 62 0,-10 23 0,-50 101 0,26-40 0,-27 49 0,-1-1 0,22-55 0,-21 36 0,2 1 0,2 1 0,32-48 0,-46 79 0,0-1 0,0 0 0,7-29 0,4-10 0,-7 24 0,-7 17 0,1 1 0,0-1 0,1 1 0,18-26 0,-17 26 0,-1-1 0,0 1 0,-1-2 0,0 1 0,-1-1 0,4-21 0,6-18 0,10-10 0,44-82 0,-6 16 0,-7 21 0,7-20 0,-6 12 0,-38 81 0,-1 0 0,19-60 0,-26 58 0,52-211 0,-60 233 0,-1 2 0,1 0 0,0 1 0,1-1 0,9-19 0,-4 11 0,-2-1 0,0-1 0,4-38 0,-3 19 0,45-200 0,-47 222 0,2-12 0,1 1 0,2 0 0,15-31 0,-18 44 0,-1 0 0,-1-1 0,-1 0 0,4-33 0,10-41 0,8-2 0,-14 46 0,2 1 0,31-68 0,-35 89 0,0 0 0,7-36 0,-2 8 0,-7 26 0,0-1 0,2 1 0,0 0 0,27-49 0,-22 50 0,17-45 0,0-1 0,23-27 0,16-33 0,-55 102 0,28-42 0,7-14 0,-29 42 0,-11 20 0,2 1 0,1 1 0,24-34 0,-25 40 0,-1-1 0,-1-1 0,17-39 0,-20 38 0,1 2 0,2-1 0,0 1 0,18-24 0,-7 15 0,22-39 0,-29 42 0,0 2 0,38-44 0,-32 44 0,-2-1 0,27-45 0,-29 42 0,-9 18 0,0 0 0,0 0 0,15-12 0,-13 13 0,-1-1 0,0 0 0,11-15 0,6-13 0,52-54 0,-25 31 0,-46 53 0,2 1 0,-1 0 0,1 0 0,0 1 0,0 0 0,13-6 0,-10 6 0,-1 0 0,0-1 0,0 0 0,12-13 0,-12 10 0,1 1 0,0-1 0,1 2 0,0 0 0,1 1 0,0 0 0,0 1 0,27-9 0,15 0 0,63-10 0,-100 22 0,38-5 0,-34 6 0,-1-1 0,28-8 0,-20 5 0,1 2 0,0 1 0,0 1 0,0 2 0,60 5 0,-2-1 0,-50 0 0,0 2 0,0 2 0,-1 1 0,0 2 0,72 30 0,3-1 0,-40-5 0,-8-3 0,-29-18 0,206 68 0,-229-76 0,0 0 0,0 1 0,13 9 0,-14-8 0,0-1 0,1 0 0,18 6 0,-7-6 0,0 1 0,0 1 0,-1 1 0,0 1 0,-1 2 0,0 0 0,36 26 0,16 12 125,-25-18-1615,-41-26-5336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38:2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0 320 24575,'12'-164'0,"-5"97"0,-6 62 0,-1 0 0,2 0 0,-1 0 0,1 0 0,-1 1 0,1-1 0,1 0 0,-1 1 0,1-1 0,-1 1 0,1 0 0,0 0 0,1 0 0,-1 0 0,1 0 0,0 1 0,0 0 0,5-4 0,-8 6 0,-1 1 0,1 0 0,0-1 0,-1 1 0,1 0 0,-1-1 0,1 1 0,0 0 0,-1 0 0,1 0 0,-1 0 0,1-1 0,0 1 0,-1 0 0,1 0 0,0 0 0,-1 0 0,1 0 0,0 1 0,-1-1 0,1 0 0,-1 0 0,1 0 0,0 0 0,-1 1 0,1-1 0,-1 0 0,2 1 0,15 18 0,9 30 0,-24-45 0,63 104 0,-52-88 0,-11-18 0,-1 0 0,1 0 0,-1 0 0,0 0 0,1 1 0,-1-1 0,0 0 0,0 1 0,-1-1 0,2 4 0,-2-4 0,-1-1 0,1 0 0,0 1 0,-1-1 0,1 0 0,-1 0 0,0 0 0,1 1 0,-1-1 0,0 0 0,0 0 0,0 0 0,0 0 0,0 0 0,0 0 0,0-1 0,0 1 0,0 0 0,0 0 0,0-1 0,0 1 0,-1-1 0,1 1 0,0-1 0,-3 1 0,-17 9-341,0 0 0,1 1-1,-23 17 1,31-19-6485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38:2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6901 24575,'4'-2'0,"1"1"0,0-1 0,0-1 0,-1 1 0,1 0 0,-1-1 0,0 0 0,1 0 0,3-5 0,5-2 0,214-133 0,-130 81 0,-33 18 0,26-16 0,-54 34 0,1 2 0,70-34 0,-95 52 0,-1 0 0,0-1 0,0-1 0,17-14 0,-17 12 0,1 1 0,0 0 0,18-9 0,14-4 0,-1-2 0,71-52 0,19-17 0,-23 18 0,148-128 0,-219 168 0,56-67 0,19-18 0,-85 91 0,-1-2 0,-2-1 0,39-61 0,-3 4 0,-48 69 0,-2-1 0,12-24 0,14-24 0,33-60 0,-39 68 0,85-161 0,-54 108 0,31-65 0,-59 106 0,-16 38 0,-2-1 0,-1-1 0,-2 0 0,-2 0 0,-1-2 0,7-49 0,4-73 0,-15 107 0,3-30 0,-8 48 0,1 1 0,10-36 0,21-49 0,33-227 0,-65 334 0,35-187 0,-14 128 0,-17 56 0,0 0 0,-1 0 0,-1-1 0,4-29 0,14-92 0,-7 57 0,21-141 0,-30 164 0,21-84 0,-12 105 0,3-7 0,35-180 0,-34 157 0,-4 13 0,29-71 0,-4 20 0,-25 63 0,38-77 0,-2 49 0,-6 10 0,-34 46 0,0 0 0,1 0 0,0 1 0,1 0 0,15-11 0,-12 11 0,0-1 0,-1-1 0,18-23 0,-24 28 0,0 1 0,1-1 0,-1 2 0,2 0 0,-1 0 0,1 0 0,1 2 0,16-9 0,-10 6 0,0-2 0,23-17 0,6-8 0,89-49 0,-94 50 0,-35 29 0,-1 0 0,1 0 0,1 0 0,-1 1 0,11-6 0,200-114 0,-133 82 0,-64 34 0,0-2 0,33-20 0,-51 29 0,22-16 0,0 1 0,49-24 0,23 2 0,-55 23 0,70-36 0,-93 43 0,2 0 0,-1 2 0,1 1 0,0 0 0,27-3 0,32-9 0,135-28 0,-166 30 0,18-3 0,301-48 0,-330 61 0,43-8 0,156-5 0,-229 19 0,1-1 0,-1-1 0,1 0 0,-1 0 0,1 0 0,11-6 0,-11 4 0,1 1 0,-1 0 0,0 0 0,1 1 0,12-2 0,14 2 0,0 2 0,1 1 0,-1 2 0,-1 1 0,1 1 0,-1 3 0,0 1 0,46 17 0,-38-9 0,-25-11 0,0 1 0,0 1 0,0 1 0,-1 0 0,0 1 0,23 19 0,14 8 0,-41-30 0,-2 1 0,1 0 0,19 18 0,27 31 0,42 46 0,-3-5 0,-30-15 0,-19-22 0,49 56 0,-91-112 4,-1-1-1,1 0 1,0 0-1,0 0 1,1 0-1,-1-1 1,1 0 0,0-1-1,0 1 1,0-1-1,0-1 1,0 1-1,11 0 1,13 0-143,60-4 0,-37 0-998,-39 2-5689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38:30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24575,'0'3'0,"0"4"0,0 4 0,0 5 0,0 4 0,0 2 0,0-1 0,0-1 0,0 0 0,0-1 0,0 3 0,0-1 0,0 1 0,0-1 0,0-2 0,0 0 0,0-1 0,0-3-8191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38:3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24575,'6'0'0,"1"1"0,-1 0 0,1 0 0,-1 0 0,1 1 0,-1 0 0,0 0 0,0 0 0,0 1 0,0 0 0,0 0 0,-1 1 0,1 0 0,-1 0 0,0 0 0,6 6 0,6 9 0,-1 0 0,-1 1 0,14 24 0,23 30 0,-51-73 0,1 0 0,-1 1 0,0-1 0,0 0 0,1 1 0,-1-1 0,0 0 0,0 1 0,0 0 0,-1-1 0,1 1 0,0-1 0,-1 1 0,1 0 0,-1 0 0,1-1 0,-1 1 0,0 0 0,0 0 0,0-1 0,0 1 0,0 0 0,0 0 0,0 0 0,-1-1 0,1 1 0,0 0 0,-1-1 0,0 1 0,1 0 0,-1-1 0,0 1 0,-1 1 0,-2 2 0,-1-1 0,0-1 0,0 1 0,0-1 0,0 1 0,0-1 0,-1-1 0,-9 5 0,-41 7 47,48-13-204,0 0 0,0 1 0,0 0 0,0 0 1,0 1-1,1 0 0,-1 1 0,-10 6 0,8 0-6669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6640 24575,'20'-1'0,"-1"-1"0,1 0 0,-1-2 0,1 0 0,-1-1 0,0-1 0,-1-1 0,0-1 0,0 0 0,0-1 0,-1-1 0,19-14 0,16-17 0,-1-2 0,56-62 0,-85 82 0,-4 6 15,38-26-1,-41 32-122,1 0 0,-2-1 0,0-1 0,18-20 0,15-22 57,70-66 0,-34 30-464,-55 59 163,50-47 1,62-60 351,-22 19 0,-85 86 0,-1-2 0,31-44 0,9-10 0,49-58-711,49-56-755,-116 146 491,-13 14 973,37-51-1,12-12 3,-57 70 0,40-58 0,186-280-221,-152 201 221,-70 123 0,-3-2 0,37-77 0,-47 85 236,40-57 1,10-19 125,30-65-151,-49 94 67,74-175 0,-121 248-103,1 0 1,18-26-1,-16 28 11,-1-1-1,15-34 1,73-269-186,-72 212 1262,21-204 0,-33 221-1262,0-20 0,-11 95 0,0-1 0,1 1 0,0 0 0,1 0 0,2 0 0,10-22 0,-6 15 0,-1-1 0,7-29 0,-1-10 0,48-121 0,-57 165 0,1 1 0,0 0 0,2 0 0,1 1 0,0 1 0,1-1 0,0 2 0,31-31 0,-31 35 0,0-1 0,-1 0 0,0-1 0,-1 0 0,12-23 0,30-39 0,-22 36 0,-24 30 0,1 1 0,0-1 0,1 1 0,0 1 0,12-11 0,5-3 0,-1 0 0,38-47 0,-44 46 0,1 1 0,1 1 0,2 1 0,27-20 0,-31 26 0,0-1 0,-2-1 0,1 0 0,-2-2 0,15-19 0,24-27 0,-42 53 0,0 0 0,1 2 0,0-1 0,1 2 0,0 0 0,15-6 0,-12 6 0,-1-1 0,0-1 0,-1 0 0,17-13 0,-14 8 0,0 0 0,1 2 0,1 0 0,0 1 0,1 2 0,0 0 0,30-10 0,19-1 0,72-12 0,-103 25 0,17-5 0,-34 6 0,1 2 0,-1 1 0,26-1 0,21-1 0,93-19 0,-145 21 0,-1-1 0,30-13 0,-32 12 0,-1 0 0,1 1 0,0 1 0,27-6 0,48 5 0,121 6 0,-64 3 0,328-4 0,-443 2 0,-1 1 0,42 10 0,-1-1 0,3 1 0,-43-6 0,0-2 0,36 1 0,-42-5-455,-1 2 0,44 10 0,-46-8-6371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24575,'-1'15'0,"0"0"0,-1 1 0,0-1 0,-2 0 0,1-1 0,-2 1 0,0-1 0,-7 15 0,10-25 0,-8 28 0,1 0 0,-9 66 0,12-58 0,-23 162-1365,24-175-5461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24575,'42'-1'0,"48"2"0,-83-1 0,-1 1 0,1 1 0,-1-1 0,1 1 0,-1 0 0,0 0 0,1 1 0,-1 0 0,0 0 0,9 7 0,64 58 0,31 23 0,-103-87 0,-1 1 0,1 0 0,-1 1 0,0-1 0,0 1 0,-1 0 0,1 1 0,5 9 0,-10-14 0,0 1 0,0-1 0,0 1 0,-1-1 0,1 0 0,-1 1 0,0-1 0,1 1 0,-1-1 0,0 1 0,-1-1 0,1 1 0,0-1 0,-1 1 0,1-1 0,-1 0 0,0 1 0,0-1 0,0 0 0,0 0 0,0 1 0,0-1 0,-1 0 0,1 0 0,-1 0 0,1 0 0,-1-1 0,0 1 0,0 0 0,0-1 0,-3 3 0,-18 12 0,-2-1 0,0-1 0,-1-2 0,0 0 0,0-2 0,-31 8 0,53-16 0,-19 5 0,9-3 0,-1 0 0,1 1 0,0 1 0,1 0 0,-1 0 0,1 2 0,1 0 0,-1 0 0,-16 16 0,-10 14-1365,21-25-5461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38:2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0 320 24575,'12'-164'0,"-5"97"0,-6 62 0,-1 0 0,2 0 0,-1 0 0,1 0 0,-1 1 0,1-1 0,1 0 0,-1 1 0,1-1 0,-1 1 0,1 0 0,0 0 0,1 0 0,-1 0 0,1 0 0,0 1 0,0 0 0,5-4 0,-8 6 0,-1 1 0,1 0 0,0-1 0,-1 1 0,1 0 0,-1-1 0,1 1 0,0 0 0,-1 0 0,1 0 0,-1 0 0,1-1 0,0 1 0,-1 0 0,1 0 0,0 0 0,-1 0 0,1 0 0,0 1 0,-1-1 0,1 0 0,-1 0 0,1 0 0,0 0 0,-1 1 0,1-1 0,-1 0 0,2 1 0,15 18 0,9 30 0,-24-45 0,63 104 0,-52-88 0,-11-18 0,-1 0 0,1 0 0,-1 0 0,0 0 0,1 1 0,-1-1 0,0 0 0,0 1 0,-1-1 0,2 4 0,-2-4 0,-1-1 0,1 0 0,0 1 0,-1-1 0,1 0 0,-1 0 0,0 0 0,1 1 0,-1-1 0,0 0 0,0 0 0,0 0 0,0 0 0,0 0 0,0 0 0,0-1 0,0 1 0,0 0 0,0 0 0,0-1 0,0 1 0,-1-1 0,1 1 0,0-1 0,-3 1 0,-17 9-341,0 0 0,1 1-1,-23 17 1,31-19-6485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6820 24575,'35'-3'0,"0"0"0,0-3 0,49-13 0,-42 8 0,-23 5 0,-2 0 0,1-2 0,-1 0 0,0-1 0,28-19 0,-23 13 0,0 2 0,33-14 0,-21 11 0,47-27 0,-36 17 0,-26 16 0,1-1 0,0 0 0,-1-2 0,18-14 0,15-13 0,3 2 0,87-46 0,-100 60 0,-26 14 0,0-1 0,-1-1 0,-1-1 0,16-17 0,-15 15 0,1 0 0,0 1 0,20-14 0,-3 6 0,-1-2 0,-1-1 0,-2-1 0,39-44 0,3-3 0,-42 46 0,-2-1 0,-1-1 0,22-34 0,-26 33 0,1 1 0,39-36 0,-34 36 0,45-57 0,-68 78 0,7-10 0,0 1 0,1 0 0,1 1 0,1 0 0,16-13 0,-4 9 0,-2-2 0,-1 0 0,0-2 0,-2-1 0,21-29 0,-29 36 0,2 1 0,0 0 0,0 2 0,32-24 0,-30 25 0,0 0 0,-1-1 0,-1-1 0,28-35 0,-41 47 0,13-22 0,2 1 0,1 1 0,0 1 0,33-29 0,-37 37 0,-1-1 0,0-1 0,-1 1 0,-1-2 0,0 0 0,8-20 0,-10 19 0,0 1 0,1 1 0,1 0 0,1 0 0,0 1 0,21-19 0,-9 10-69,-1-1-1,-1 0 1,-2-2-1,0-1 1,29-56-1,-27 45-24,2 0 0,48-56-1,-30 43 95,73-114 0,-106 153 74,1 0 0,1 1-1,0 1 1,27-22-1,-24 22 10,-1-1 0,0 0 0,23-31 0,-1-7-83,1 1 0,53-53 0,-64 73 0,-1-1 0,-2-1 0,37-67 0,-32 50 0,-8 14 0,2 1 0,1 1 0,31-34 0,-38 48 0,-2 0 0,0-1 0,-1-1 0,10-23 0,-12 23 0,0 1 0,1 0 0,1 0 0,26-29 0,-26 36 0,8-8 0,-1 0 0,-1-1 0,-1-1 0,17-27 0,91-138 0,2-3 0,-71 83 0,32-53 0,-64 117 0,-2-2 0,-2-1 0,17-57 0,-21 57 0,7-31 0,-16 51 0,1 0 0,0 0 0,20-36 0,84-145 0,-54 62 0,-21 45 0,-3-1 0,-24 66 0,27-58 0,-25 65 0,-1-1 0,-1 0 0,-1-1 0,9-53 0,-8 29 0,-4 22 0,-2-1 0,3-46 0,-7 53 0,2 1 0,1-1 0,1 0 0,1 1 0,1 0 0,2 1 0,0-1 0,16-27 0,-22 48 0,1 0 0,-1 0 0,1 1 0,0-1 0,1 1 0,-1 0 0,1 1 0,-1-1 0,10-5 0,57-26 0,-22 11 0,95-57 0,-115 67 0,1 1 0,0 2 0,0 1 0,1 1 0,1 2 0,34-4 0,-5-1 0,-4 4 0,1 3 0,1 2 0,77 6 0,-19 0 0,832-3-1365,-917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24575,'0'5'0,"0"7"0,0 7 0,0 4 0,0 4 0,0 8 0,0 2 0,0 1 0,0-2 0,0-1 0,0-2 0,0-1 0,0 3 0,0 2 0,0-1 0,0-1 0,-11-7 0,-2-8-8191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24575,'18'0'0,"-1"1"0,1 0 0,0 1 0,0 1 0,-1 1 0,21 7 0,-27-7 0,-1 1 0,1 0 0,-1 1 0,-1 0 0,1 0 0,-1 1 0,0 0 0,0 1 0,-1 0 0,13 16 0,-21-23 0,10 10 0,-2 0 0,1 1 0,-1 0 0,-1 0 0,8 19 0,-14-28 0,0 0 0,0 1 0,0 0 0,0-1 0,-1 1 0,1 0 0,-1-1 0,0 1 0,0 0 0,-1-1 0,1 1 0,-1 0 0,1-1 0,-1 1 0,0-1 0,-1 1 0,1-1 0,-1 1 0,1-1 0,-1 0 0,0 0 0,0 0 0,0 0 0,-1 0 0,1 0 0,-4 3 0,-197 174-1365,187-166-5461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6640 24575,'20'-1'0,"-1"-1"0,1 0 0,-1-2 0,1 0 0,-1-1 0,0-1 0,-1-1 0,0-1 0,0 0 0,0-1 0,-1-1 0,19-14 0,16-17 0,-1-2 0,56-62 0,-85 82 0,-4 6 15,38-26-1,-41 32-122,1 0 0,-2-1 0,0-1 0,18-20 0,15-22 57,70-66 0,-34 30-464,-55 59 163,50-47 1,62-60 351,-22 19 0,-85 86 0,-1-2 0,31-44 0,9-10 0,49-58-711,49-56-755,-116 146 491,-13 14 973,37-51-1,12-12 3,-57 70 0,40-58 0,186-280-221,-152 201 221,-70 123 0,-3-2 0,37-77 0,-47 85 236,40-57 1,10-19 125,30-65-151,-49 94 67,74-175 0,-121 248-103,1 0 1,18-26-1,-16 28 11,-1-1-1,15-34 1,73-269-186,-72 212 1262,21-204 0,-33 221-1262,0-20 0,-11 95 0,0-1 0,1 1 0,0 0 0,1 0 0,2 0 0,10-22 0,-6 15 0,-1-1 0,7-29 0,-1-10 0,48-121 0,-57 165 0,1 1 0,0 0 0,2 0 0,1 1 0,0 1 0,1-1 0,0 2 0,31-31 0,-31 35 0,0-1 0,-1 0 0,0-1 0,-1 0 0,12-23 0,30-39 0,-22 36 0,-24 30 0,1 1 0,0-1 0,1 1 0,0 1 0,12-11 0,5-3 0,-1 0 0,38-47 0,-44 46 0,1 1 0,1 1 0,2 1 0,27-20 0,-31 26 0,0-1 0,-2-1 0,1 0 0,-2-2 0,15-19 0,24-27 0,-42 53 0,0 0 0,1 2 0,0-1 0,1 2 0,0 0 0,15-6 0,-12 6 0,-1-1 0,0-1 0,-1 0 0,17-13 0,-14 8 0,0 0 0,1 2 0,1 0 0,0 1 0,1 2 0,0 0 0,30-10 0,19-1 0,72-12 0,-103 25 0,17-5 0,-34 6 0,1 2 0,-1 1 0,26-1 0,21-1 0,93-19 0,-145 21 0,-1-1 0,30-13 0,-32 12 0,-1 0 0,1 1 0,0 1 0,27-6 0,48 5 0,121 6 0,-64 3 0,328-4 0,-443 2 0,-1 1 0,42 10 0,-1-1 0,3 1 0,-43-6 0,0-2 0,36 1 0,-42-5-455,-1 2 0,44 10 0,-46-8-6371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24575,'-1'15'0,"0"0"0,-1 1 0,0-1 0,-2 0 0,1-1 0,-2 1 0,0-1 0,-7 15 0,10-25 0,-8 28 0,1 0 0,-9 66 0,12-58 0,-23 162-1365,24-175-5461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24575,'42'-1'0,"48"2"0,-83-1 0,-1 1 0,1 1 0,-1-1 0,1 1 0,-1 0 0,0 0 0,1 1 0,-1 0 0,0 0 0,9 7 0,64 58 0,31 23 0,-103-87 0,-1 1 0,1 0 0,-1 1 0,0-1 0,0 1 0,-1 0 0,1 1 0,5 9 0,-10-14 0,0 1 0,0-1 0,0 1 0,-1-1 0,1 0 0,-1 1 0,0-1 0,1 1 0,-1-1 0,0 1 0,-1-1 0,1 1 0,0-1 0,-1 1 0,1-1 0,-1 0 0,0 1 0,0-1 0,0 0 0,0 0 0,0 1 0,0-1 0,-1 0 0,1 0 0,-1 0 0,1 0 0,-1-1 0,0 1 0,0 0 0,0-1 0,-3 3 0,-18 12 0,-2-1 0,0-1 0,-1-2 0,0 0 0,0-2 0,-31 8 0,53-16 0,-19 5 0,9-3 0,-1 0 0,1 1 0,0 1 0,1 0 0,-1 0 0,1 2 0,1 0 0,-1 0 0,-16 16 0,-10 14-1365,21-25-5461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6820 24575,'35'-3'0,"0"0"0,0-3 0,49-13 0,-42 8 0,-23 5 0,-2 0 0,1-2 0,-1 0 0,0-1 0,28-19 0,-23 13 0,0 2 0,33-14 0,-21 11 0,47-27 0,-36 17 0,-26 16 0,1-1 0,0 0 0,-1-2 0,18-14 0,15-13 0,3 2 0,87-46 0,-100 60 0,-26 14 0,0-1 0,-1-1 0,-1-1 0,16-17 0,-15 15 0,1 0 0,0 1 0,20-14 0,-3 6 0,-1-2 0,-1-1 0,-2-1 0,39-44 0,3-3 0,-42 46 0,-2-1 0,-1-1 0,22-34 0,-26 33 0,1 1 0,39-36 0,-34 36 0,45-57 0,-68 78 0,7-10 0,0 1 0,1 0 0,1 1 0,1 0 0,16-13 0,-4 9 0,-2-2 0,-1 0 0,0-2 0,-2-1 0,21-29 0,-29 36 0,2 1 0,0 0 0,0 2 0,32-24 0,-30 25 0,0 0 0,-1-1 0,-1-1 0,28-35 0,-41 47 0,13-22 0,2 1 0,1 1 0,0 1 0,33-29 0,-37 37 0,-1-1 0,0-1 0,-1 1 0,-1-2 0,0 0 0,8-20 0,-10 19 0,0 1 0,1 1 0,1 0 0,1 0 0,0 1 0,21-19 0,-9 10-69,-1-1-1,-1 0 1,-2-2-1,0-1 1,29-56-1,-27 45-24,2 0 0,48-56-1,-30 43 95,73-114 0,-106 153 74,1 0 0,1 1-1,0 1 1,27-22-1,-24 22 10,-1-1 0,0 0 0,23-31 0,-1-7-83,1 1 0,53-53 0,-64 73 0,-1-1 0,-2-1 0,37-67 0,-32 50 0,-8 14 0,2 1 0,1 1 0,31-34 0,-38 48 0,-2 0 0,0-1 0,-1-1 0,10-23 0,-12 23 0,0 1 0,1 0 0,1 0 0,26-29 0,-26 36 0,8-8 0,-1 0 0,-1-1 0,-1-1 0,17-27 0,91-138 0,2-3 0,-71 83 0,32-53 0,-64 117 0,-2-2 0,-2-1 0,17-57 0,-21 57 0,7-31 0,-16 51 0,1 0 0,0 0 0,20-36 0,84-145 0,-54 62 0,-21 45 0,-3-1 0,-24 66 0,27-58 0,-25 65 0,-1-1 0,-1 0 0,-1-1 0,9-53 0,-8 29 0,-4 22 0,-2-1 0,3-46 0,-7 53 0,2 1 0,1-1 0,1 0 0,1 1 0,1 0 0,2 1 0,0-1 0,16-27 0,-22 48 0,1 0 0,-1 0 0,1 1 0,0-1 0,1 1 0,-1 0 0,1 1 0,-1-1 0,10-5 0,57-26 0,-22 11 0,95-57 0,-115 67 0,1 1 0,0 2 0,0 1 0,1 1 0,1 2 0,34-4 0,-5-1 0,-4 4 0,1 3 0,1 2 0,77 6 0,-19 0 0,832-3-1365,-917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24575,'0'5'0,"0"7"0,0 7 0,0 4 0,0 4 0,0 8 0,0 2 0,0 1 0,0-2 0,0-1 0,0-2 0,0-1 0,0 3 0,0 2 0,0-1 0,0-1 0,-11-7 0,-2-8-8191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24575,'18'0'0,"-1"1"0,1 0 0,0 1 0,0 1 0,-1 1 0,21 7 0,-27-7 0,-1 1 0,1 0 0,-1 1 0,-1 0 0,1 0 0,-1 1 0,0 0 0,0 1 0,-1 0 0,13 16 0,-21-23 0,10 10 0,-2 0 0,1 1 0,-1 0 0,-1 0 0,8 19 0,-14-28 0,0 0 0,0 1 0,0 0 0,0-1 0,-1 1 0,1 0 0,-1-1 0,0 1 0,0 0 0,-1-1 0,1 1 0,-1 0 0,1-1 0,-1 1 0,0-1 0,-1 1 0,1-1 0,-1 1 0,1-1 0,-1 0 0,0 0 0,0 0 0,0 0 0,-1 0 0,1 0 0,-4 3 0,-197 174-1365,187-166-5461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38:2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6901 24575,'4'-2'0,"1"1"0,0-1 0,0-1 0,-1 1 0,1 0 0,-1-1 0,0 0 0,1 0 0,3-5 0,5-2 0,214-133 0,-130 81 0,-33 18 0,26-16 0,-54 34 0,1 2 0,70-34 0,-95 52 0,-1 0 0,0-1 0,0-1 0,17-14 0,-17 12 0,1 1 0,0 0 0,18-9 0,14-4 0,-1-2 0,71-52 0,19-17 0,-23 18 0,148-128 0,-219 168 0,56-67 0,19-18 0,-85 91 0,-1-2 0,-2-1 0,39-61 0,-3 4 0,-48 69 0,-2-1 0,12-24 0,14-24 0,33-60 0,-39 68 0,85-161 0,-54 108 0,31-65 0,-59 106 0,-16 38 0,-2-1 0,-1-1 0,-2 0 0,-2 0 0,-1-2 0,7-49 0,4-73 0,-15 107 0,3-30 0,-8 48 0,1 1 0,10-36 0,21-49 0,33-227 0,-65 334 0,35-187 0,-14 128 0,-17 56 0,0 0 0,-1 0 0,-1-1 0,4-29 0,14-92 0,-7 57 0,21-141 0,-30 164 0,21-84 0,-12 105 0,3-7 0,35-180 0,-34 157 0,-4 13 0,29-71 0,-4 20 0,-25 63 0,38-77 0,-2 49 0,-6 10 0,-34 46 0,0 0 0,1 0 0,0 1 0,1 0 0,15-11 0,-12 11 0,0-1 0,-1-1 0,18-23 0,-24 28 0,0 1 0,1-1 0,-1 2 0,2 0 0,-1 0 0,1 0 0,1 2 0,16-9 0,-10 6 0,0-2 0,23-17 0,6-8 0,89-49 0,-94 50 0,-35 29 0,-1 0 0,1 0 0,1 0 0,-1 1 0,11-6 0,200-114 0,-133 82 0,-64 34 0,0-2 0,33-20 0,-51 29 0,22-16 0,0 1 0,49-24 0,23 2 0,-55 23 0,70-36 0,-93 43 0,2 0 0,-1 2 0,1 1 0,0 0 0,27-3 0,32-9 0,135-28 0,-166 30 0,18-3 0,301-48 0,-330 61 0,43-8 0,156-5 0,-229 19 0,1-1 0,-1-1 0,1 0 0,-1 0 0,1 0 0,11-6 0,-11 4 0,1 1 0,-1 0 0,0 0 0,1 1 0,12-2 0,14 2 0,0 2 0,1 1 0,-1 2 0,-1 1 0,1 1 0,-1 3 0,0 1 0,46 17 0,-38-9 0,-25-11 0,0 1 0,0 1 0,0 1 0,-1 0 0,0 1 0,23 19 0,14 8 0,-41-30 0,-2 1 0,1 0 0,19 18 0,27 31 0,42 46 0,-3-5 0,-30-15 0,-19-22 0,49 56 0,-91-112 4,-1-1-1,1 0 1,0 0-1,0 0 1,1 0-1,-1-1 1,1 0 0,0-1-1,0 1 1,0-1-1,0-1 1,0 1-1,11 0 1,13 0-143,60-4 0,-37 0-998,-39 2-5689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1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6640 24575,'20'-1'0,"-1"-1"0,1 0 0,-1-2 0,1 0 0,-1-1 0,0-1 0,-1-1 0,0-1 0,0 0 0,0-1 0,-1-1 0,19-14 0,16-17 0,-1-2 0,56-62 0,-85 82 0,-4 6 15,38-26-1,-41 32-122,1 0 0,-2-1 0,0-1 0,18-20 0,15-22 57,70-66 0,-34 30-464,-55 59 163,50-47 1,62-60 351,-22 19 0,-85 86 0,-1-2 0,31-44 0,9-10 0,49-58-711,49-56-755,-116 146 491,-13 14 973,37-51-1,12-12 3,-57 70 0,40-58 0,186-280-221,-152 201 221,-70 123 0,-3-2 0,37-77 0,-47 85 236,40-57 1,10-19 125,30-65-151,-49 94 67,74-175 0,-121 248-103,1 0 1,18-26-1,-16 28 11,-1-1-1,15-34 1,73-269-186,-72 212 1262,21-204 0,-33 221-1262,0-20 0,-11 95 0,0-1 0,1 1 0,0 0 0,1 0 0,2 0 0,10-22 0,-6 15 0,-1-1 0,7-29 0,-1-10 0,48-121 0,-57 165 0,1 1 0,0 0 0,2 0 0,1 1 0,0 1 0,1-1 0,0 2 0,31-31 0,-31 35 0,0-1 0,-1 0 0,0-1 0,-1 0 0,12-23 0,30-39 0,-22 36 0,-24 30 0,1 1 0,0-1 0,1 1 0,0 1 0,12-11 0,5-3 0,-1 0 0,38-47 0,-44 46 0,1 1 0,1 1 0,2 1 0,27-20 0,-31 26 0,0-1 0,-2-1 0,1 0 0,-2-2 0,15-19 0,24-27 0,-42 53 0,0 0 0,1 2 0,0-1 0,1 2 0,0 0 0,15-6 0,-12 6 0,-1-1 0,0-1 0,-1 0 0,17-13 0,-14 8 0,0 0 0,1 2 0,1 0 0,0 1 0,1 2 0,0 0 0,30-10 0,19-1 0,72-12 0,-103 25 0,17-5 0,-34 6 0,1 2 0,-1 1 0,26-1 0,21-1 0,93-19 0,-145 21 0,-1-1 0,30-13 0,-32 12 0,-1 0 0,1 1 0,0 1 0,27-6 0,48 5 0,121 6 0,-64 3 0,328-4 0,-443 2 0,-1 1 0,42 10 0,-1-1 0,3 1 0,-43-6 0,0-2 0,36 1 0,-42-5-455,-1 2 0,44 10 0,-46-8-6371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24575,'-1'15'0,"0"0"0,-1 1 0,0-1 0,-2 0 0,1-1 0,-2 1 0,0-1 0,-7 15 0,10-25 0,-8 28 0,1 0 0,-9 66 0,12-58 0,-23 162-1365,24-175-5461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 24575,'42'-1'0,"48"2"0,-83-1 0,-1 1 0,1 1 0,-1-1 0,1 1 0,-1 0 0,0 0 0,1 1 0,-1 0 0,0 0 0,9 7 0,64 58 0,31 23 0,-103-87 0,-1 1 0,1 0 0,-1 1 0,0-1 0,0 1 0,-1 0 0,1 1 0,5 9 0,-10-14 0,0 1 0,0-1 0,0 1 0,-1-1 0,1 0 0,-1 1 0,0-1 0,1 1 0,-1-1 0,0 1 0,-1-1 0,1 1 0,0-1 0,-1 1 0,1-1 0,-1 0 0,0 1 0,0-1 0,0 0 0,0 0 0,0 1 0,0-1 0,-1 0 0,1 0 0,-1 0 0,1 0 0,-1-1 0,0 1 0,0 0 0,0-1 0,-3 3 0,-18 12 0,-2-1 0,0-1 0,-1-2 0,0 0 0,0-2 0,-31 8 0,53-16 0,-19 5 0,9-3 0,-1 0 0,1 1 0,0 1 0,1 0 0,-1 0 0,1 2 0,1 0 0,-1 0 0,-16 16 0,-10 14-1365,21-25-5461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6820 24575,'35'-3'0,"0"0"0,0-3 0,49-13 0,-42 8 0,-23 5 0,-2 0 0,1-2 0,-1 0 0,0-1 0,28-19 0,-23 13 0,0 2 0,33-14 0,-21 11 0,47-27 0,-36 17 0,-26 16 0,1-1 0,0 0 0,-1-2 0,18-14 0,15-13 0,3 2 0,87-46 0,-100 60 0,-26 14 0,0-1 0,-1-1 0,-1-1 0,16-17 0,-15 15 0,1 0 0,0 1 0,20-14 0,-3 6 0,-1-2 0,-1-1 0,-2-1 0,39-44 0,3-3 0,-42 46 0,-2-1 0,-1-1 0,22-34 0,-26 33 0,1 1 0,39-36 0,-34 36 0,45-57 0,-68 78 0,7-10 0,0 1 0,1 0 0,1 1 0,1 0 0,16-13 0,-4 9 0,-2-2 0,-1 0 0,0-2 0,-2-1 0,21-29 0,-29 36 0,2 1 0,0 0 0,0 2 0,32-24 0,-30 25 0,0 0 0,-1-1 0,-1-1 0,28-35 0,-41 47 0,13-22 0,2 1 0,1 1 0,0 1 0,33-29 0,-37 37 0,-1-1 0,0-1 0,-1 1 0,-1-2 0,0 0 0,8-20 0,-10 19 0,0 1 0,1 1 0,1 0 0,1 0 0,0 1 0,21-19 0,-9 10-69,-1-1-1,-1 0 1,-2-2-1,0-1 1,29-56-1,-27 45-24,2 0 0,48-56-1,-30 43 95,73-114 0,-106 153 74,1 0 0,1 1-1,0 1 1,27-22-1,-24 22 10,-1-1 0,0 0 0,23-31 0,-1-7-83,1 1 0,53-53 0,-64 73 0,-1-1 0,-2-1 0,37-67 0,-32 50 0,-8 14 0,2 1 0,1 1 0,31-34 0,-38 48 0,-2 0 0,0-1 0,-1-1 0,10-23 0,-12 23 0,0 1 0,1 0 0,1 0 0,26-29 0,-26 36 0,8-8 0,-1 0 0,-1-1 0,-1-1 0,17-27 0,91-138 0,2-3 0,-71 83 0,32-53 0,-64 117 0,-2-2 0,-2-1 0,17-57 0,-21 57 0,7-31 0,-16 51 0,1 0 0,0 0 0,20-36 0,84-145 0,-54 62 0,-21 45 0,-3-1 0,-24 66 0,27-58 0,-25 65 0,-1-1 0,-1 0 0,-1-1 0,9-53 0,-8 29 0,-4 22 0,-2-1 0,3-46 0,-7 53 0,2 1 0,1-1 0,1 0 0,1 1 0,1 0 0,2 1 0,0-1 0,16-27 0,-22 48 0,1 0 0,-1 0 0,1 1 0,0-1 0,1 1 0,-1 0 0,1 1 0,-1-1 0,10-5 0,57-26 0,-22 11 0,95-57 0,-115 67 0,1 1 0,0 2 0,0 1 0,1 1 0,1 2 0,34-4 0,-5-1 0,-4 4 0,1 3 0,1 2 0,77 6 0,-19 0 0,832-3-1365,-917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24575,'0'5'0,"0"7"0,0 7 0,0 4 0,0 4 0,0 8 0,0 2 0,0 1 0,0-2 0,0-1 0,0-2 0,0-1 0,0 3 0,0 2 0,0-1 0,0-1 0,-11-7 0,-2-8-8191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43:3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24575,'18'0'0,"-1"1"0,1 0 0,0 1 0,0 1 0,-1 1 0,21 7 0,-27-7 0,-1 1 0,1 0 0,-1 1 0,-1 0 0,1 0 0,-1 1 0,0 0 0,0 1 0,-1 0 0,13 16 0,-21-23 0,10 10 0,-2 0 0,1 1 0,-1 0 0,-1 0 0,8 19 0,-14-28 0,0 0 0,0 1 0,0 0 0,0-1 0,-1 1 0,1 0 0,-1-1 0,0 1 0,0 0 0,-1-1 0,1 1 0,-1 0 0,1-1 0,-1 1 0,0-1 0,-1 1 0,1-1 0,-1 1 0,1-1 0,-1 0 0,0 0 0,0 0 0,0 0 0,-1 0 0,1 0 0,-4 3 0,-197 174-1365,187-166-5461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55:56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1183 0 24575,'2'12'0,"-1"0"0,2 0 0,0 0 0,7 17 0,-4-8 0,35 85 0,-25-69 0,15 51 0,27 102 0,-19-97 0,13 148 0,-41-161 0,34 118 0,-30-157 0,6 21 0,-3 79 0,-11-68 0,3 72 0,8 37 0,-19 402 0,1-573 0,-1 0 0,0 1 0,-1-1 0,0 0 0,-1 0 0,0 0 0,-1 0 0,0-1 0,0 1 0,-1-1 0,-1 0 0,0 0 0,-8 10 0,4-8 0,0-1 0,-1 0 0,0 0 0,-1-1 0,0-1 0,-1 0 0,1 0 0,-2-1 0,-16 7 0,-11 6 0,30-15 0,-1 0 0,1 0 0,-1-1 0,0-1 0,-25 6 0,-14-1 0,-9 1 0,-1-2 0,-66 1 0,-35 8 0,20-6 0,64-3 0,-62 9 0,74 7 0,55-19 0,-2 0 0,1 0 0,0-2 0,-14 4 0,-57 3-682,-135 0-1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55:56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24575,'-1'65'0,"-1"-25"0,3-1 0,0 0 0,10 52 0,-7-66-294,-1 0 1,-2 48-1,-1-64-190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55:57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1 24575,'-22'1'0,"1"2"0,-1 0 0,1 2 0,0 0 0,-33 13 0,54-18 0,-135 60 0,34-7 0,100-52 0,-1 0 0,0 0 0,0 1 0,0-1 0,1 0 0,-1 1 0,0-1 0,1 1 0,-1 0 0,1-1 0,0 1 0,0 0 0,0 0 0,-1 0 0,2 0 0,-1 0 0,0 0 0,0 0 0,1 0 0,-1 0 0,1 0 0,-1 0 0,1 0 0,0 1 0,0-1 0,0 0 0,0 0 0,1 0 0,-1 0 0,0 1 0,1-1 0,1 4 0,3 5 0,0 1 0,1-1 0,1 0 0,13 18 0,5 10 0,-20-27 0,1-1 0,-1 0 0,2 0 0,-1 0 0,2 0 0,-1-1 0,1-1 0,1 1 0,0-1 0,0-1 0,12 9 0,2 3-1365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38:30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24575,'0'3'0,"0"4"0,0 4 0,0 5 0,0 4 0,0 2 0,0-1 0,0-1 0,0 0 0,0-1 0,0 3 0,0-1 0,0 1 0,0-1 0,0-2 0,0 0 0,0-1 0,0-3-8191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55:56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1183 0 24575,'2'12'0,"-1"0"0,2 0 0,0 0 0,7 17 0,-4-8 0,35 85 0,-25-69 0,15 51 0,27 102 0,-19-97 0,13 148 0,-41-161 0,34 118 0,-30-157 0,6 21 0,-3 79 0,-11-68 0,3 72 0,8 37 0,-19 402 0,1-573 0,-1 0 0,0 1 0,-1-1 0,0 0 0,-1 0 0,0 0 0,-1 0 0,0-1 0,0 1 0,-1-1 0,-1 0 0,0 0 0,-8 10 0,4-8 0,0-1 0,-1 0 0,0 0 0,-1-1 0,0-1 0,-1 0 0,1 0 0,-2-1 0,-16 7 0,-11 6 0,30-15 0,-1 0 0,1 0 0,-1-1 0,0-1 0,-25 6 0,-14-1 0,-9 1 0,-1-2 0,-66 1 0,-35 8 0,20-6 0,64-3 0,-62 9 0,74 7 0,55-19 0,-2 0 0,1 0 0,0-2 0,-14 4 0,-57 3-682,-135 0-1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55:56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24575,'-1'65'0,"-1"-25"0,3-1 0,0 0 0,10 52 0,-7-66-294,-1 0 1,-2 48-1,-1-64-190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55:57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1 24575,'-22'1'0,"1"2"0,-1 0 0,1 2 0,0 0 0,-33 13 0,54-18 0,-135 60 0,34-7 0,100-52 0,-1 0 0,0 0 0,0 1 0,0-1 0,1 0 0,-1 1 0,0-1 0,1 1 0,-1 0 0,1-1 0,0 1 0,0 0 0,0 0 0,-1 0 0,2 0 0,-1 0 0,0 0 0,0 0 0,1 0 0,-1 0 0,1 0 0,-1 0 0,1 0 0,0 1 0,0-1 0,0 0 0,0 0 0,1 0 0,-1 0 0,0 1 0,1-1 0,1 4 0,3 5 0,0 1 0,1-1 0,1 0 0,13 18 0,5 10 0,-20-27 0,1-1 0,-1 0 0,2 0 0,-1 0 0,2 0 0,-1-1 0,1-1 0,1 1 0,0-1 0,0-1 0,12 9 0,2 3-1365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55:56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1183 0 24575,'2'12'0,"-1"0"0,2 0 0,0 0 0,7 17 0,-4-8 0,35 85 0,-25-69 0,15 51 0,27 102 0,-19-97 0,13 148 0,-41-161 0,34 118 0,-30-157 0,6 21 0,-3 79 0,-11-68 0,3 72 0,8 37 0,-19 402 0,1-573 0,-1 0 0,0 1 0,-1-1 0,0 0 0,-1 0 0,0 0 0,-1 0 0,0-1 0,0 1 0,-1-1 0,-1 0 0,0 0 0,-8 10 0,4-8 0,0-1 0,-1 0 0,0 0 0,-1-1 0,0-1 0,-1 0 0,1 0 0,-2-1 0,-16 7 0,-11 6 0,30-15 0,-1 0 0,1 0 0,-1-1 0,0-1 0,-25 6 0,-14-1 0,-9 1 0,-1-2 0,-66 1 0,-35 8 0,20-6 0,64-3 0,-62 9 0,74 7 0,55-19 0,-2 0 0,1 0 0,0-2 0,-14 4 0,-57 3-682,-135 0-1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55:56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24575,'-1'65'0,"-1"-25"0,3-1 0,0 0 0,10 52 0,-7-66-294,-1 0 1,-2 48-1,-1-64-190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55:57.9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425 1 24575,'-22'1'0,"1"2"0,-1 0 0,1 2 0,0 0 0,-33 13 0,54-18 0,-135 60 0,34-7 0,100-52 0,-1 0 0,0 0 0,0 1 0,0-1 0,1 0 0,-1 1 0,0-1 0,1 1 0,-1 0 0,1-1 0,0 1 0,0 0 0,0 0 0,-1 0 0,2 0 0,-1 0 0,0 0 0,0 0 0,1 0 0,-1 0 0,1 0 0,-1 0 0,1 0 0,0 1 0,0-1 0,0 0 0,0 0 0,1 0 0,-1 0 0,0 1 0,1-1 0,1 4 0,3 5 0,0 1 0,1-1 0,1 0 0,13 18 0,5 10 0,-20-27 0,1-1 0,-1 0 0,2 0 0,-1 0 0,2 0 0,-1-1 0,1-1 0,1 1 0,0-1 0,0-1 0,12 9 0,2 3-1365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2:09:02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2930 1 24575,'0'18'0,"-2"-1"0,0 1 0,-1-1 0,-1 1 0,-11 32 0,-43 80 0,31-75 0,16-34 0,-2 0 0,0-1 0,-25 30 0,22-32 0,1 2 0,1 0 0,-17 34 0,16-22 0,-2 0 0,-1-1 0,-1-1 0,-2-1 0,-28 32 0,19-24 0,-45 75 0,-6 7 0,-196 221 0,176-220 0,87-101 0,0 1 0,-18 37 0,23-39 0,-1 0 0,0-1 0,-1 0 0,-24 27 0,0-4 0,1 2 0,2 1 0,-26 48 0,25-38 0,24-40 0,-4 9 0,-2-1 0,0 0 0,-27 27 0,22-26 0,2 1 0,0 1 0,2 1 0,0 0 0,2 1 0,1 1 0,-11 30 0,-5 8 0,21-51 0,0-1 0,-1 0 0,0-1 0,-1 0 0,-17 16 0,16-17 0,0 0 0,1 2 0,0-1 0,-15 27 0,18-24 0,0 0 0,-1-1 0,-1 0 0,0 0 0,-1-1 0,0 0 0,-1-1 0,-1 0 0,0-1 0,0 0 0,-1-1 0,-22 14 0,10-10 0,-42 34 0,55-37 0,0-1 0,-1-1 0,-1 0 0,1 0 0,-2-1 0,1-1 0,-1-1 0,0 0 0,0 0 0,-18 3 0,-177 13 0,150-15 0,-1-1 0,1-4 0,-94-7 0,92-3-298,-98-26 0,132 27-471,4 2-6057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2:09:04.0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544 589 24575,'0'-498'0,"0"494"0,0 0 0,0 0 0,0 0 0,0 0 0,-1-1 0,0 1 0,0 0 0,0 1 0,0-1 0,-1 0 0,1 0 0,-1 0 0,0 1 0,0-1 0,-1 1 0,1 0 0,-1-1 0,1 1 0,-5-4 0,4 6 0,0-1 0,-1 1 0,1-1 0,0 1 0,0 0 0,-1 0 0,1 0 0,0 1 0,-1-1 0,1 1 0,-1 0 0,1 0 0,-1 0 0,1 0 0,0 1 0,-1 0 0,1-1 0,0 1 0,-1 0 0,1 0 0,0 1 0,0-1 0,-6 4 0,-55 36 0,49-30 0,0-1 0,-31 15 0,-1-7 0,0-3 0,-93 19 0,136-33 0,0 0 0,0 0 0,-1 0 0,1 0 0,0 1 0,0 0 0,0 0 0,1 0 0,-1 0 0,-4 4 0,7-6 0,1 1 0,-1-1 0,1 1 0,-1 0 0,1-1 0,-1 1 0,1 0 0,0-1 0,-1 1 0,1 0 0,0-1 0,0 1 0,-1 0 0,1 0 0,0-1 0,0 1 0,0 0 0,0 0 0,0-1 0,0 1 0,0 0 0,0 0 0,1 0 0,-1 1 0,1 0 0,0 0 0,0-1 0,1 1 0,-1 0 0,0-1 0,0 1 0,1-1 0,-1 1 0,1-1 0,-1 0 0,4 3 0,21 16 0,-1 1 0,-2 1 0,0 1 0,25 33 0,-36-45 8,0 0 0,0-1 0,1 0 0,0-1 0,0-1 0,21 10 1,20 12-1431,-37-19-5404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38:3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24575,'6'0'0,"1"1"0,-1 0 0,1 0 0,-1 0 0,1 1 0,-1 0 0,0 0 0,0 0 0,0 1 0,0 0 0,0 0 0,-1 1 0,1 0 0,-1 0 0,0 0 0,6 6 0,6 9 0,-1 0 0,-1 1 0,14 24 0,23 30 0,-51-73 0,1 0 0,-1 1 0,0-1 0,0 0 0,1 1 0,-1-1 0,0 0 0,0 1 0,0 0 0,-1-1 0,1 1 0,0-1 0,-1 1 0,1 0 0,-1 0 0,1-1 0,-1 1 0,0 0 0,0 0 0,0-1 0,0 1 0,0 0 0,0 0 0,0 0 0,-1-1 0,1 1 0,0 0 0,-1-1 0,0 1 0,1 0 0,-1-1 0,0 1 0,-1 1 0,-2 2 0,-1-1 0,0-1 0,0 1 0,0-1 0,0 1 0,0-1 0,-1-1 0,-9 5 0,-41 7 47,48-13-204,0 0 0,0 1 0,0 0 0,0 0 1,0 1-1,1 0 0,-1 1 0,-10 6 0,8 0-6669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38:22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9022 24575,'65'-17'0,"-5"2"0,87-33 0,-91 29 0,-41 12 0,0 0 0,0 0 0,-1-2 0,15-10 0,42-24 0,-49 33 0,5-1 0,-1-1 0,0-1 0,-1-1 0,0-2 0,26-22 0,13-9 0,-48 36 0,0-1 0,0 0 0,27-29 0,-24 21 0,35-29 0,-37 35 0,-1 0 0,-1-1 0,27-33 0,-26 27 0,1 1 0,20-18 0,-18 19 0,33-41 0,-5-2 0,-24 34 0,26-42 0,124-197 0,-67 123 0,75-150 0,-169 273 0,29-49 0,49-119 0,-49 112 0,-1 2 0,43-155 0,-11 36 0,-52 133 0,36-94 0,44-69 0,-21 62 0,-10 23 0,-50 101 0,26-40 0,-27 49 0,-1-1 0,22-55 0,-21 36 0,2 1 0,2 1 0,32-48 0,-46 79 0,0-1 0,0 0 0,7-29 0,4-10 0,-7 24 0,-7 17 0,1 1 0,0-1 0,1 1 0,18-26 0,-17 26 0,-1-1 0,0 1 0,-1-2 0,0 1 0,-1-1 0,4-21 0,6-18 0,10-10 0,44-82 0,-6 16 0,-7 21 0,7-20 0,-6 12 0,-38 81 0,-1 0 0,19-60 0,-26 58 0,52-211 0,-60 233 0,-1 2 0,1 0 0,0 1 0,1-1 0,9-19 0,-4 11 0,-2-1 0,0-1 0,4-38 0,-3 19 0,45-200 0,-47 222 0,2-12 0,1 1 0,2 0 0,15-31 0,-18 44 0,-1 0 0,-1-1 0,-1 0 0,4-33 0,10-41 0,8-2 0,-14 46 0,2 1 0,31-68 0,-35 89 0,0 0 0,7-36 0,-2 8 0,-7 26 0,0-1 0,2 1 0,0 0 0,27-49 0,-22 50 0,17-45 0,0-1 0,23-27 0,16-33 0,-55 102 0,28-42 0,7-14 0,-29 42 0,-11 20 0,2 1 0,1 1 0,24-34 0,-25 40 0,-1-1 0,-1-1 0,17-39 0,-20 38 0,1 2 0,2-1 0,0 1 0,18-24 0,-7 15 0,22-39 0,-29 42 0,0 2 0,38-44 0,-32 44 0,-2-1 0,27-45 0,-29 42 0,-9 18 0,0 0 0,0 0 0,15-12 0,-13 13 0,-1-1 0,0 0 0,11-15 0,6-13 0,52-54 0,-25 31 0,-46 53 0,2 1 0,-1 0 0,1 0 0,0 1 0,0 0 0,13-6 0,-10 6 0,-1 0 0,0-1 0,0 0 0,12-13 0,-12 10 0,1 1 0,0-1 0,1 2 0,0 0 0,1 1 0,0 0 0,0 1 0,27-9 0,15 0 0,63-10 0,-100 22 0,38-5 0,-34 6 0,-1-1 0,28-8 0,-20 5 0,1 2 0,0 1 0,0 1 0,0 2 0,60 5 0,-2-1 0,-50 0 0,0 2 0,0 2 0,-1 1 0,0 2 0,72 30 0,3-1 0,-40-5 0,-8-3 0,-29-18 0,206 68 0,-229-76 0,0 0 0,0 1 0,13 9 0,-14-8 0,0-1 0,1 0 0,18 6 0,-7-6 0,0 1 0,0 1 0,-1 1 0,0 1 0,-1 2 0,0 0 0,36 26 0,16 12 125,-25-18-1615,-41-26-5336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38:2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0 320 24575,'12'-164'0,"-5"97"0,-6 62 0,-1 0 0,2 0 0,-1 0 0,1 0 0,-1 1 0,1-1 0,1 0 0,-1 1 0,1-1 0,-1 1 0,1 0 0,0 0 0,1 0 0,-1 0 0,1 0 0,0 1 0,0 0 0,5-4 0,-8 6 0,-1 1 0,1 0 0,0-1 0,-1 1 0,1 0 0,-1-1 0,1 1 0,0 0 0,-1 0 0,1 0 0,-1 0 0,1-1 0,0 1 0,-1 0 0,1 0 0,0 0 0,-1 0 0,1 0 0,0 1 0,-1-1 0,1 0 0,-1 0 0,1 0 0,0 0 0,-1 1 0,1-1 0,-1 0 0,2 1 0,15 18 0,9 30 0,-24-45 0,63 104 0,-52-88 0,-11-18 0,-1 0 0,1 0 0,-1 0 0,0 0 0,1 1 0,-1-1 0,0 0 0,0 1 0,-1-1 0,2 4 0,-2-4 0,-1-1 0,1 0 0,0 1 0,-1-1 0,1 0 0,-1 0 0,0 0 0,1 1 0,-1-1 0,0 0 0,0 0 0,0 0 0,0 0 0,0 0 0,0 0 0,0-1 0,0 1 0,0 0 0,0 0 0,0-1 0,0 1 0,-1-1 0,1 1 0,0-1 0,-3 1 0,-17 9-341,0 0 0,1 1-1,-23 17 1,31-19-6485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38:2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6901 24575,'4'-2'0,"1"1"0,0-1 0,0-1 0,-1 1 0,1 0 0,-1-1 0,0 0 0,1 0 0,3-5 0,5-2 0,214-133 0,-130 81 0,-33 18 0,26-16 0,-54 34 0,1 2 0,70-34 0,-95 52 0,-1 0 0,0-1 0,0-1 0,17-14 0,-17 12 0,1 1 0,0 0 0,18-9 0,14-4 0,-1-2 0,71-52 0,19-17 0,-23 18 0,148-128 0,-219 168 0,56-67 0,19-18 0,-85 91 0,-1-2 0,-2-1 0,39-61 0,-3 4 0,-48 69 0,-2-1 0,12-24 0,14-24 0,33-60 0,-39 68 0,85-161 0,-54 108 0,31-65 0,-59 106 0,-16 38 0,-2-1 0,-1-1 0,-2 0 0,-2 0 0,-1-2 0,7-49 0,4-73 0,-15 107 0,3-30 0,-8 48 0,1 1 0,10-36 0,21-49 0,33-227 0,-65 334 0,35-187 0,-14 128 0,-17 56 0,0 0 0,-1 0 0,-1-1 0,4-29 0,14-92 0,-7 57 0,21-141 0,-30 164 0,21-84 0,-12 105 0,3-7 0,35-180 0,-34 157 0,-4 13 0,29-71 0,-4 20 0,-25 63 0,38-77 0,-2 49 0,-6 10 0,-34 46 0,0 0 0,1 0 0,0 1 0,1 0 0,15-11 0,-12 11 0,0-1 0,-1-1 0,18-23 0,-24 28 0,0 1 0,1-1 0,-1 2 0,2 0 0,-1 0 0,1 0 0,1 2 0,16-9 0,-10 6 0,0-2 0,23-17 0,6-8 0,89-49 0,-94 50 0,-35 29 0,-1 0 0,1 0 0,1 0 0,-1 1 0,11-6 0,200-114 0,-133 82 0,-64 34 0,0-2 0,33-20 0,-51 29 0,22-16 0,0 1 0,49-24 0,23 2 0,-55 23 0,70-36 0,-93 43 0,2 0 0,-1 2 0,1 1 0,0 0 0,27-3 0,32-9 0,135-28 0,-166 30 0,18-3 0,301-48 0,-330 61 0,43-8 0,156-5 0,-229 19 0,1-1 0,-1-1 0,1 0 0,-1 0 0,1 0 0,11-6 0,-11 4 0,1 1 0,-1 0 0,0 0 0,1 1 0,12-2 0,14 2 0,0 2 0,1 1 0,-1 2 0,-1 1 0,1 1 0,-1 3 0,0 1 0,46 17 0,-38-9 0,-25-11 0,0 1 0,0 1 0,0 1 0,-1 0 0,0 1 0,23 19 0,14 8 0,-41-30 0,-2 1 0,1 0 0,19 18 0,27 31 0,42 46 0,-3-5 0,-30-15 0,-19-22 0,49 56 0,-91-112 4,-1-1-1,1 0 1,0 0-1,0 0 1,1 0-1,-1-1 1,1 0 0,0-1-1,0 1 1,0-1-1,0-1 1,0 1-1,11 0 1,13 0-143,60-4 0,-37 0-998,-39 2-5689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8T11:38:30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24575,'0'3'0,"0"4"0,0 4 0,0 5 0,0 4 0,0 2 0,0-1 0,0-1 0,0 0 0,0-1 0,0 3 0,0-1 0,0 1 0,0-1 0,0-2 0,0 0 0,0-1 0,0-3-8191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11" Type="http://schemas.openxmlformats.org/officeDocument/2006/relationships/image" Target="../media/image10.png"/><Relationship Id="rId5" Type="http://schemas.openxmlformats.org/officeDocument/2006/relationships/image" Target="../media/image8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customXml" Target="../ink/ink21.xm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15.png"/><Relationship Id="rId14" Type="http://schemas.openxmlformats.org/officeDocument/2006/relationships/customXml" Target="../ink/ink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bagging-vs-boosting-in-machine-learnin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.xml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5" Type="http://schemas.openxmlformats.org/officeDocument/2006/relationships/image" Target="../media/image24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21.png"/><Relationship Id="rId14" Type="http://schemas.openxmlformats.org/officeDocument/2006/relationships/customXml" Target="../ink/ink2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12" Type="http://schemas.openxmlformats.org/officeDocument/2006/relationships/customXml" Target="../ink/ink35.xml"/><Relationship Id="rId2" Type="http://schemas.openxmlformats.org/officeDocument/2006/relationships/customXml" Target="../ink/ink30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5" Type="http://schemas.openxmlformats.org/officeDocument/2006/relationships/image" Target="../media/image24.png"/><Relationship Id="rId10" Type="http://schemas.openxmlformats.org/officeDocument/2006/relationships/customXml" Target="../ink/ink34.xml"/><Relationship Id="rId4" Type="http://schemas.openxmlformats.org/officeDocument/2006/relationships/customXml" Target="../ink/ink31.xml"/><Relationship Id="rId9" Type="http://schemas.openxmlformats.org/officeDocument/2006/relationships/image" Target="../media/image21.png"/><Relationship Id="rId14" Type="http://schemas.openxmlformats.org/officeDocument/2006/relationships/customXml" Target="../ink/ink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image" Target="../media/image27.sv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.xml"/><Relationship Id="rId5" Type="http://schemas.openxmlformats.org/officeDocument/2006/relationships/image" Target="../media/image28.png"/><Relationship Id="rId4" Type="http://schemas.openxmlformats.org/officeDocument/2006/relationships/customXml" Target="../ink/ink37.xml"/><Relationship Id="rId9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3" Type="http://schemas.openxmlformats.org/officeDocument/2006/relationships/image" Target="../media/image27.sv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.xml"/><Relationship Id="rId5" Type="http://schemas.openxmlformats.org/officeDocument/2006/relationships/image" Target="../media/image31.png"/><Relationship Id="rId4" Type="http://schemas.openxmlformats.org/officeDocument/2006/relationships/customXml" Target="../ink/ink40.xml"/><Relationship Id="rId9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image" Target="../media/image27.sv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.xml"/><Relationship Id="rId5" Type="http://schemas.openxmlformats.org/officeDocument/2006/relationships/image" Target="../media/image31.png"/><Relationship Id="rId4" Type="http://schemas.openxmlformats.org/officeDocument/2006/relationships/customXml" Target="../ink/ink43.xml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7.svg"/><Relationship Id="rId7" Type="http://schemas.openxmlformats.org/officeDocument/2006/relationships/customXml" Target="../ink/ink4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4.sv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customXml" Target="../ink/ink4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7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7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7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7.sv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7.sv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7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7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i="0" u="none" strike="noStrike" dirty="0">
                <a:solidFill>
                  <a:srgbClr val="32418C"/>
                </a:solidFill>
                <a:effectLst/>
                <a:latin typeface="Aptos" panose="020B0004020202020204" pitchFamily="34" charset="0"/>
              </a:rPr>
              <a:t>Introduction to Gradient Boost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85384C-CBF0-A9E9-E384-78F309884D47}"/>
              </a:ext>
            </a:extLst>
          </p:cNvPr>
          <p:cNvGraphicFramePr>
            <a:graphicFrameLocks noGrp="1"/>
          </p:cNvGraphicFramePr>
          <p:nvPr/>
        </p:nvGraphicFramePr>
        <p:xfrm>
          <a:off x="278503" y="2131060"/>
          <a:ext cx="81280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308951" y="2131058"/>
            <a:ext cx="2377439" cy="923330"/>
          </a:xfrm>
          <a:custGeom>
            <a:avLst/>
            <a:gdLst>
              <a:gd name="connsiteX0" fmla="*/ 0 w 2377439"/>
              <a:gd name="connsiteY0" fmla="*/ 0 h 923330"/>
              <a:gd name="connsiteX1" fmla="*/ 570585 w 2377439"/>
              <a:gd name="connsiteY1" fmla="*/ 0 h 923330"/>
              <a:gd name="connsiteX2" fmla="*/ 1117396 w 2377439"/>
              <a:gd name="connsiteY2" fmla="*/ 0 h 923330"/>
              <a:gd name="connsiteX3" fmla="*/ 1735530 w 2377439"/>
              <a:gd name="connsiteY3" fmla="*/ 0 h 923330"/>
              <a:gd name="connsiteX4" fmla="*/ 2377439 w 2377439"/>
              <a:gd name="connsiteY4" fmla="*/ 0 h 923330"/>
              <a:gd name="connsiteX5" fmla="*/ 2377439 w 2377439"/>
              <a:gd name="connsiteY5" fmla="*/ 433965 h 923330"/>
              <a:gd name="connsiteX6" fmla="*/ 2377439 w 2377439"/>
              <a:gd name="connsiteY6" fmla="*/ 923330 h 923330"/>
              <a:gd name="connsiteX7" fmla="*/ 1759305 w 2377439"/>
              <a:gd name="connsiteY7" fmla="*/ 923330 h 923330"/>
              <a:gd name="connsiteX8" fmla="*/ 1188720 w 2377439"/>
              <a:gd name="connsiteY8" fmla="*/ 923330 h 923330"/>
              <a:gd name="connsiteX9" fmla="*/ 641909 w 2377439"/>
              <a:gd name="connsiteY9" fmla="*/ 923330 h 923330"/>
              <a:gd name="connsiteX10" fmla="*/ 0 w 2377439"/>
              <a:gd name="connsiteY10" fmla="*/ 923330 h 923330"/>
              <a:gd name="connsiteX11" fmla="*/ 0 w 2377439"/>
              <a:gd name="connsiteY11" fmla="*/ 461665 h 923330"/>
              <a:gd name="connsiteX12" fmla="*/ 0 w 2377439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77439" h="923330" extrusionOk="0">
                <a:moveTo>
                  <a:pt x="0" y="0"/>
                </a:moveTo>
                <a:cubicBezTo>
                  <a:pt x="144955" y="-53899"/>
                  <a:pt x="350756" y="16498"/>
                  <a:pt x="570585" y="0"/>
                </a:cubicBezTo>
                <a:cubicBezTo>
                  <a:pt x="790415" y="-16498"/>
                  <a:pt x="883732" y="41859"/>
                  <a:pt x="1117396" y="0"/>
                </a:cubicBezTo>
                <a:cubicBezTo>
                  <a:pt x="1351060" y="-41859"/>
                  <a:pt x="1544793" y="66132"/>
                  <a:pt x="1735530" y="0"/>
                </a:cubicBezTo>
                <a:cubicBezTo>
                  <a:pt x="1926267" y="-66132"/>
                  <a:pt x="2147847" y="64754"/>
                  <a:pt x="2377439" y="0"/>
                </a:cubicBezTo>
                <a:cubicBezTo>
                  <a:pt x="2412391" y="106846"/>
                  <a:pt x="2339829" y="241180"/>
                  <a:pt x="2377439" y="433965"/>
                </a:cubicBezTo>
                <a:cubicBezTo>
                  <a:pt x="2415049" y="626750"/>
                  <a:pt x="2367514" y="690338"/>
                  <a:pt x="2377439" y="923330"/>
                </a:cubicBezTo>
                <a:cubicBezTo>
                  <a:pt x="2114126" y="961161"/>
                  <a:pt x="2000313" y="873652"/>
                  <a:pt x="1759305" y="923330"/>
                </a:cubicBezTo>
                <a:cubicBezTo>
                  <a:pt x="1518297" y="973008"/>
                  <a:pt x="1408180" y="899550"/>
                  <a:pt x="1188720" y="923330"/>
                </a:cubicBezTo>
                <a:cubicBezTo>
                  <a:pt x="969261" y="947110"/>
                  <a:pt x="892098" y="874798"/>
                  <a:pt x="641909" y="923330"/>
                </a:cubicBezTo>
                <a:cubicBezTo>
                  <a:pt x="391720" y="971862"/>
                  <a:pt x="280615" y="852336"/>
                  <a:pt x="0" y="923330"/>
                </a:cubicBezTo>
                <a:cubicBezTo>
                  <a:pt x="-52411" y="796110"/>
                  <a:pt x="35379" y="577465"/>
                  <a:pt x="0" y="461665"/>
                </a:cubicBezTo>
                <a:cubicBezTo>
                  <a:pt x="-35379" y="345866"/>
                  <a:pt x="11158" y="23072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And the plug in the first </a:t>
            </a:r>
            <a:r>
              <a:rPr lang="en-PH" b="1" dirty="0"/>
              <a:t>Observed Weight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47658-9B3C-FAA6-CE0C-59F1C584EC5D}"/>
              </a:ext>
            </a:extLst>
          </p:cNvPr>
          <p:cNvSpPr/>
          <p:nvPr/>
        </p:nvSpPr>
        <p:spPr>
          <a:xfrm>
            <a:off x="6351195" y="2506531"/>
            <a:ext cx="2055308" cy="3550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47727E-99C3-9E77-E8FC-2E46D1539145}"/>
              </a:ext>
            </a:extLst>
          </p:cNvPr>
          <p:cNvGrpSpPr/>
          <p:nvPr/>
        </p:nvGrpSpPr>
        <p:grpSpPr>
          <a:xfrm>
            <a:off x="6096000" y="1305134"/>
            <a:ext cx="2429433" cy="646331"/>
            <a:chOff x="9267715" y="3846206"/>
            <a:chExt cx="2429433" cy="6463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A5F015A-0B49-AD62-D9FC-27BA6FADA541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8DB36B-8587-4927-68F1-DCE19435A953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F3F6459-9808-563E-6F36-D3563C80AFC8}"/>
              </a:ext>
            </a:extLst>
          </p:cNvPr>
          <p:cNvSpPr txBox="1"/>
          <p:nvPr/>
        </p:nvSpPr>
        <p:spPr>
          <a:xfrm>
            <a:off x="9873737" y="3429000"/>
            <a:ext cx="1088306" cy="36933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4005010"/>
                      <a:gd name="connsiteY0" fmla="*/ 0 h 369332"/>
                      <a:gd name="connsiteX1" fmla="*/ 532094 w 4005010"/>
                      <a:gd name="connsiteY1" fmla="*/ 0 h 369332"/>
                      <a:gd name="connsiteX2" fmla="*/ 1024138 w 4005010"/>
                      <a:gd name="connsiteY2" fmla="*/ 0 h 369332"/>
                      <a:gd name="connsiteX3" fmla="*/ 1636333 w 4005010"/>
                      <a:gd name="connsiteY3" fmla="*/ 0 h 369332"/>
                      <a:gd name="connsiteX4" fmla="*/ 2288577 w 4005010"/>
                      <a:gd name="connsiteY4" fmla="*/ 0 h 369332"/>
                      <a:gd name="connsiteX5" fmla="*/ 2740571 w 4005010"/>
                      <a:gd name="connsiteY5" fmla="*/ 0 h 369332"/>
                      <a:gd name="connsiteX6" fmla="*/ 3312715 w 4005010"/>
                      <a:gd name="connsiteY6" fmla="*/ 0 h 369332"/>
                      <a:gd name="connsiteX7" fmla="*/ 4005010 w 4005010"/>
                      <a:gd name="connsiteY7" fmla="*/ 0 h 369332"/>
                      <a:gd name="connsiteX8" fmla="*/ 4005010 w 4005010"/>
                      <a:gd name="connsiteY8" fmla="*/ 369332 h 369332"/>
                      <a:gd name="connsiteX9" fmla="*/ 3432866 w 4005010"/>
                      <a:gd name="connsiteY9" fmla="*/ 369332 h 369332"/>
                      <a:gd name="connsiteX10" fmla="*/ 2780621 w 4005010"/>
                      <a:gd name="connsiteY10" fmla="*/ 369332 h 369332"/>
                      <a:gd name="connsiteX11" fmla="*/ 2208477 w 4005010"/>
                      <a:gd name="connsiteY11" fmla="*/ 369332 h 369332"/>
                      <a:gd name="connsiteX12" fmla="*/ 1556232 w 4005010"/>
                      <a:gd name="connsiteY12" fmla="*/ 369332 h 369332"/>
                      <a:gd name="connsiteX13" fmla="*/ 903988 w 4005010"/>
                      <a:gd name="connsiteY13" fmla="*/ 369332 h 369332"/>
                      <a:gd name="connsiteX14" fmla="*/ 0 w 4005010"/>
                      <a:gd name="connsiteY14" fmla="*/ 369332 h 369332"/>
                      <a:gd name="connsiteX15" fmla="*/ 0 w 4005010"/>
                      <a:gd name="connsiteY15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005010" h="369332" extrusionOk="0">
                        <a:moveTo>
                          <a:pt x="0" y="0"/>
                        </a:moveTo>
                        <a:cubicBezTo>
                          <a:pt x="187624" y="-13594"/>
                          <a:pt x="395138" y="16701"/>
                          <a:pt x="532094" y="0"/>
                        </a:cubicBezTo>
                        <a:cubicBezTo>
                          <a:pt x="669050" y="-16701"/>
                          <a:pt x="913051" y="5737"/>
                          <a:pt x="1024138" y="0"/>
                        </a:cubicBezTo>
                        <a:cubicBezTo>
                          <a:pt x="1135225" y="-5737"/>
                          <a:pt x="1431668" y="23443"/>
                          <a:pt x="1636333" y="0"/>
                        </a:cubicBezTo>
                        <a:cubicBezTo>
                          <a:pt x="1840998" y="-23443"/>
                          <a:pt x="2092739" y="70561"/>
                          <a:pt x="2288577" y="0"/>
                        </a:cubicBezTo>
                        <a:cubicBezTo>
                          <a:pt x="2484415" y="-70561"/>
                          <a:pt x="2630246" y="17501"/>
                          <a:pt x="2740571" y="0"/>
                        </a:cubicBezTo>
                        <a:cubicBezTo>
                          <a:pt x="2850896" y="-17501"/>
                          <a:pt x="3073457" y="18389"/>
                          <a:pt x="3312715" y="0"/>
                        </a:cubicBezTo>
                        <a:cubicBezTo>
                          <a:pt x="3551973" y="-18389"/>
                          <a:pt x="3762437" y="40470"/>
                          <a:pt x="4005010" y="0"/>
                        </a:cubicBezTo>
                        <a:cubicBezTo>
                          <a:pt x="4044653" y="115380"/>
                          <a:pt x="3984813" y="277973"/>
                          <a:pt x="4005010" y="369332"/>
                        </a:cubicBezTo>
                        <a:cubicBezTo>
                          <a:pt x="3791696" y="431533"/>
                          <a:pt x="3700816" y="350054"/>
                          <a:pt x="3432866" y="369332"/>
                        </a:cubicBezTo>
                        <a:cubicBezTo>
                          <a:pt x="3164916" y="388610"/>
                          <a:pt x="2941372" y="316600"/>
                          <a:pt x="2780621" y="369332"/>
                        </a:cubicBezTo>
                        <a:cubicBezTo>
                          <a:pt x="2619870" y="422064"/>
                          <a:pt x="2474913" y="314626"/>
                          <a:pt x="2208477" y="369332"/>
                        </a:cubicBezTo>
                        <a:cubicBezTo>
                          <a:pt x="1942041" y="424038"/>
                          <a:pt x="1847556" y="310606"/>
                          <a:pt x="1556232" y="369332"/>
                        </a:cubicBezTo>
                        <a:cubicBezTo>
                          <a:pt x="1264908" y="428058"/>
                          <a:pt x="1224126" y="352715"/>
                          <a:pt x="903988" y="369332"/>
                        </a:cubicBezTo>
                        <a:cubicBezTo>
                          <a:pt x="583850" y="385949"/>
                          <a:pt x="368404" y="367301"/>
                          <a:pt x="0" y="369332"/>
                        </a:cubicBezTo>
                        <a:cubicBezTo>
                          <a:pt x="-1925" y="291361"/>
                          <a:pt x="1928" y="15869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88 – 71.2</a:t>
            </a:r>
          </a:p>
        </p:txBody>
      </p:sp>
    </p:spTree>
    <p:extLst>
      <p:ext uri="{BB962C8B-B14F-4D97-AF65-F5344CB8AC3E}">
        <p14:creationId xmlns:p14="http://schemas.microsoft.com/office/powerpoint/2010/main" val="290011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85384C-CBF0-A9E9-E384-78F309884D47}"/>
              </a:ext>
            </a:extLst>
          </p:cNvPr>
          <p:cNvGraphicFramePr>
            <a:graphicFrameLocks noGrp="1"/>
          </p:cNvGraphicFramePr>
          <p:nvPr/>
        </p:nvGraphicFramePr>
        <p:xfrm>
          <a:off x="278503" y="2131060"/>
          <a:ext cx="81280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843248" y="2131058"/>
            <a:ext cx="1843142" cy="369332"/>
          </a:xfrm>
          <a:custGeom>
            <a:avLst/>
            <a:gdLst>
              <a:gd name="connsiteX0" fmla="*/ 0 w 1843142"/>
              <a:gd name="connsiteY0" fmla="*/ 0 h 369332"/>
              <a:gd name="connsiteX1" fmla="*/ 442354 w 1843142"/>
              <a:gd name="connsiteY1" fmla="*/ 0 h 369332"/>
              <a:gd name="connsiteX2" fmla="*/ 866277 w 1843142"/>
              <a:gd name="connsiteY2" fmla="*/ 0 h 369332"/>
              <a:gd name="connsiteX3" fmla="*/ 1345494 w 1843142"/>
              <a:gd name="connsiteY3" fmla="*/ 0 h 369332"/>
              <a:gd name="connsiteX4" fmla="*/ 1843142 w 1843142"/>
              <a:gd name="connsiteY4" fmla="*/ 0 h 369332"/>
              <a:gd name="connsiteX5" fmla="*/ 1843142 w 1843142"/>
              <a:gd name="connsiteY5" fmla="*/ 369332 h 369332"/>
              <a:gd name="connsiteX6" fmla="*/ 1382357 w 1843142"/>
              <a:gd name="connsiteY6" fmla="*/ 369332 h 369332"/>
              <a:gd name="connsiteX7" fmla="*/ 940002 w 1843142"/>
              <a:gd name="connsiteY7" fmla="*/ 369332 h 369332"/>
              <a:gd name="connsiteX8" fmla="*/ 497648 w 1843142"/>
              <a:gd name="connsiteY8" fmla="*/ 369332 h 369332"/>
              <a:gd name="connsiteX9" fmla="*/ 0 w 1843142"/>
              <a:gd name="connsiteY9" fmla="*/ 369332 h 369332"/>
              <a:gd name="connsiteX10" fmla="*/ 0 w 1843142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43142" h="369332" extrusionOk="0">
                <a:moveTo>
                  <a:pt x="0" y="0"/>
                </a:moveTo>
                <a:cubicBezTo>
                  <a:pt x="183318" y="-24459"/>
                  <a:pt x="333775" y="30602"/>
                  <a:pt x="442354" y="0"/>
                </a:cubicBezTo>
                <a:cubicBezTo>
                  <a:pt x="550933" y="-30602"/>
                  <a:pt x="744250" y="21050"/>
                  <a:pt x="866277" y="0"/>
                </a:cubicBezTo>
                <a:cubicBezTo>
                  <a:pt x="988304" y="-21050"/>
                  <a:pt x="1188567" y="10767"/>
                  <a:pt x="1345494" y="0"/>
                </a:cubicBezTo>
                <a:cubicBezTo>
                  <a:pt x="1502421" y="-10767"/>
                  <a:pt x="1660295" y="57910"/>
                  <a:pt x="1843142" y="0"/>
                </a:cubicBezTo>
                <a:cubicBezTo>
                  <a:pt x="1849360" y="145484"/>
                  <a:pt x="1803706" y="195803"/>
                  <a:pt x="1843142" y="369332"/>
                </a:cubicBezTo>
                <a:cubicBezTo>
                  <a:pt x="1713601" y="395995"/>
                  <a:pt x="1478869" y="337924"/>
                  <a:pt x="1382357" y="369332"/>
                </a:cubicBezTo>
                <a:cubicBezTo>
                  <a:pt x="1285845" y="400740"/>
                  <a:pt x="1117996" y="352433"/>
                  <a:pt x="940002" y="369332"/>
                </a:cubicBezTo>
                <a:cubicBezTo>
                  <a:pt x="762009" y="386231"/>
                  <a:pt x="660798" y="347430"/>
                  <a:pt x="497648" y="369332"/>
                </a:cubicBezTo>
                <a:cubicBezTo>
                  <a:pt x="334498" y="391234"/>
                  <a:pt x="179414" y="337465"/>
                  <a:pt x="0" y="369332"/>
                </a:cubicBezTo>
                <a:cubicBezTo>
                  <a:pt x="-26599" y="253416"/>
                  <a:pt x="55" y="11635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And do the math</a:t>
            </a:r>
            <a:endParaRPr lang="en-PH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47658-9B3C-FAA6-CE0C-59F1C584EC5D}"/>
              </a:ext>
            </a:extLst>
          </p:cNvPr>
          <p:cNvSpPr/>
          <p:nvPr/>
        </p:nvSpPr>
        <p:spPr>
          <a:xfrm>
            <a:off x="6351195" y="2506531"/>
            <a:ext cx="2055308" cy="3550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47727E-99C3-9E77-E8FC-2E46D1539145}"/>
              </a:ext>
            </a:extLst>
          </p:cNvPr>
          <p:cNvGrpSpPr/>
          <p:nvPr/>
        </p:nvGrpSpPr>
        <p:grpSpPr>
          <a:xfrm>
            <a:off x="6096000" y="1305134"/>
            <a:ext cx="2429433" cy="646331"/>
            <a:chOff x="9267715" y="3846206"/>
            <a:chExt cx="2429433" cy="6463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A5F015A-0B49-AD62-D9FC-27BA6FADA541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8DB36B-8587-4927-68F1-DCE19435A953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F3F6459-9808-563E-6F36-D3563C80AFC8}"/>
              </a:ext>
            </a:extLst>
          </p:cNvPr>
          <p:cNvSpPr txBox="1"/>
          <p:nvPr/>
        </p:nvSpPr>
        <p:spPr>
          <a:xfrm>
            <a:off x="9843248" y="3429000"/>
            <a:ext cx="1731980" cy="36933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4005010"/>
                      <a:gd name="connsiteY0" fmla="*/ 0 h 369332"/>
                      <a:gd name="connsiteX1" fmla="*/ 532094 w 4005010"/>
                      <a:gd name="connsiteY1" fmla="*/ 0 h 369332"/>
                      <a:gd name="connsiteX2" fmla="*/ 1024138 w 4005010"/>
                      <a:gd name="connsiteY2" fmla="*/ 0 h 369332"/>
                      <a:gd name="connsiteX3" fmla="*/ 1636333 w 4005010"/>
                      <a:gd name="connsiteY3" fmla="*/ 0 h 369332"/>
                      <a:gd name="connsiteX4" fmla="*/ 2288577 w 4005010"/>
                      <a:gd name="connsiteY4" fmla="*/ 0 h 369332"/>
                      <a:gd name="connsiteX5" fmla="*/ 2740571 w 4005010"/>
                      <a:gd name="connsiteY5" fmla="*/ 0 h 369332"/>
                      <a:gd name="connsiteX6" fmla="*/ 3312715 w 4005010"/>
                      <a:gd name="connsiteY6" fmla="*/ 0 h 369332"/>
                      <a:gd name="connsiteX7" fmla="*/ 4005010 w 4005010"/>
                      <a:gd name="connsiteY7" fmla="*/ 0 h 369332"/>
                      <a:gd name="connsiteX8" fmla="*/ 4005010 w 4005010"/>
                      <a:gd name="connsiteY8" fmla="*/ 369332 h 369332"/>
                      <a:gd name="connsiteX9" fmla="*/ 3432866 w 4005010"/>
                      <a:gd name="connsiteY9" fmla="*/ 369332 h 369332"/>
                      <a:gd name="connsiteX10" fmla="*/ 2780621 w 4005010"/>
                      <a:gd name="connsiteY10" fmla="*/ 369332 h 369332"/>
                      <a:gd name="connsiteX11" fmla="*/ 2208477 w 4005010"/>
                      <a:gd name="connsiteY11" fmla="*/ 369332 h 369332"/>
                      <a:gd name="connsiteX12" fmla="*/ 1556232 w 4005010"/>
                      <a:gd name="connsiteY12" fmla="*/ 369332 h 369332"/>
                      <a:gd name="connsiteX13" fmla="*/ 903988 w 4005010"/>
                      <a:gd name="connsiteY13" fmla="*/ 369332 h 369332"/>
                      <a:gd name="connsiteX14" fmla="*/ 0 w 4005010"/>
                      <a:gd name="connsiteY14" fmla="*/ 369332 h 369332"/>
                      <a:gd name="connsiteX15" fmla="*/ 0 w 4005010"/>
                      <a:gd name="connsiteY15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005010" h="369332" extrusionOk="0">
                        <a:moveTo>
                          <a:pt x="0" y="0"/>
                        </a:moveTo>
                        <a:cubicBezTo>
                          <a:pt x="187624" y="-13594"/>
                          <a:pt x="395138" y="16701"/>
                          <a:pt x="532094" y="0"/>
                        </a:cubicBezTo>
                        <a:cubicBezTo>
                          <a:pt x="669050" y="-16701"/>
                          <a:pt x="913051" y="5737"/>
                          <a:pt x="1024138" y="0"/>
                        </a:cubicBezTo>
                        <a:cubicBezTo>
                          <a:pt x="1135225" y="-5737"/>
                          <a:pt x="1431668" y="23443"/>
                          <a:pt x="1636333" y="0"/>
                        </a:cubicBezTo>
                        <a:cubicBezTo>
                          <a:pt x="1840998" y="-23443"/>
                          <a:pt x="2092739" y="70561"/>
                          <a:pt x="2288577" y="0"/>
                        </a:cubicBezTo>
                        <a:cubicBezTo>
                          <a:pt x="2484415" y="-70561"/>
                          <a:pt x="2630246" y="17501"/>
                          <a:pt x="2740571" y="0"/>
                        </a:cubicBezTo>
                        <a:cubicBezTo>
                          <a:pt x="2850896" y="-17501"/>
                          <a:pt x="3073457" y="18389"/>
                          <a:pt x="3312715" y="0"/>
                        </a:cubicBezTo>
                        <a:cubicBezTo>
                          <a:pt x="3551973" y="-18389"/>
                          <a:pt x="3762437" y="40470"/>
                          <a:pt x="4005010" y="0"/>
                        </a:cubicBezTo>
                        <a:cubicBezTo>
                          <a:pt x="4044653" y="115380"/>
                          <a:pt x="3984813" y="277973"/>
                          <a:pt x="4005010" y="369332"/>
                        </a:cubicBezTo>
                        <a:cubicBezTo>
                          <a:pt x="3791696" y="431533"/>
                          <a:pt x="3700816" y="350054"/>
                          <a:pt x="3432866" y="369332"/>
                        </a:cubicBezTo>
                        <a:cubicBezTo>
                          <a:pt x="3164916" y="388610"/>
                          <a:pt x="2941372" y="316600"/>
                          <a:pt x="2780621" y="369332"/>
                        </a:cubicBezTo>
                        <a:cubicBezTo>
                          <a:pt x="2619870" y="422064"/>
                          <a:pt x="2474913" y="314626"/>
                          <a:pt x="2208477" y="369332"/>
                        </a:cubicBezTo>
                        <a:cubicBezTo>
                          <a:pt x="1942041" y="424038"/>
                          <a:pt x="1847556" y="310606"/>
                          <a:pt x="1556232" y="369332"/>
                        </a:cubicBezTo>
                        <a:cubicBezTo>
                          <a:pt x="1264908" y="428058"/>
                          <a:pt x="1224126" y="352715"/>
                          <a:pt x="903988" y="369332"/>
                        </a:cubicBezTo>
                        <a:cubicBezTo>
                          <a:pt x="583850" y="385949"/>
                          <a:pt x="368404" y="367301"/>
                          <a:pt x="0" y="369332"/>
                        </a:cubicBezTo>
                        <a:cubicBezTo>
                          <a:pt x="-1925" y="291361"/>
                          <a:pt x="1928" y="15869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88 – 71.2 </a:t>
            </a:r>
            <a:r>
              <a:rPr lang="en-PH" dirty="0"/>
              <a:t>= 16.8</a:t>
            </a:r>
          </a:p>
        </p:txBody>
      </p:sp>
    </p:spTree>
    <p:extLst>
      <p:ext uri="{BB962C8B-B14F-4D97-AF65-F5344CB8AC3E}">
        <p14:creationId xmlns:p14="http://schemas.microsoft.com/office/powerpoint/2010/main" val="34823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85384C-CBF0-A9E9-E384-78F3098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345385"/>
              </p:ext>
            </p:extLst>
          </p:nvPr>
        </p:nvGraphicFramePr>
        <p:xfrm>
          <a:off x="278503" y="2131060"/>
          <a:ext cx="8128000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843247" y="2131058"/>
            <a:ext cx="2055307" cy="1477328"/>
          </a:xfrm>
          <a:custGeom>
            <a:avLst/>
            <a:gdLst>
              <a:gd name="connsiteX0" fmla="*/ 0 w 2055307"/>
              <a:gd name="connsiteY0" fmla="*/ 0 h 1477328"/>
              <a:gd name="connsiteX1" fmla="*/ 493274 w 2055307"/>
              <a:gd name="connsiteY1" fmla="*/ 0 h 1477328"/>
              <a:gd name="connsiteX2" fmla="*/ 965994 w 2055307"/>
              <a:gd name="connsiteY2" fmla="*/ 0 h 1477328"/>
              <a:gd name="connsiteX3" fmla="*/ 1500374 w 2055307"/>
              <a:gd name="connsiteY3" fmla="*/ 0 h 1477328"/>
              <a:gd name="connsiteX4" fmla="*/ 2055307 w 2055307"/>
              <a:gd name="connsiteY4" fmla="*/ 0 h 1477328"/>
              <a:gd name="connsiteX5" fmla="*/ 2055307 w 2055307"/>
              <a:gd name="connsiteY5" fmla="*/ 448123 h 1477328"/>
              <a:gd name="connsiteX6" fmla="*/ 2055307 w 2055307"/>
              <a:gd name="connsiteY6" fmla="*/ 940565 h 1477328"/>
              <a:gd name="connsiteX7" fmla="*/ 2055307 w 2055307"/>
              <a:gd name="connsiteY7" fmla="*/ 1477328 h 1477328"/>
              <a:gd name="connsiteX8" fmla="*/ 1582586 w 2055307"/>
              <a:gd name="connsiteY8" fmla="*/ 1477328 h 1477328"/>
              <a:gd name="connsiteX9" fmla="*/ 1109866 w 2055307"/>
              <a:gd name="connsiteY9" fmla="*/ 1477328 h 1477328"/>
              <a:gd name="connsiteX10" fmla="*/ 554933 w 2055307"/>
              <a:gd name="connsiteY10" fmla="*/ 1477328 h 1477328"/>
              <a:gd name="connsiteX11" fmla="*/ 0 w 2055307"/>
              <a:gd name="connsiteY11" fmla="*/ 1477328 h 1477328"/>
              <a:gd name="connsiteX12" fmla="*/ 0 w 2055307"/>
              <a:gd name="connsiteY12" fmla="*/ 955339 h 1477328"/>
              <a:gd name="connsiteX13" fmla="*/ 0 w 2055307"/>
              <a:gd name="connsiteY13" fmla="*/ 448123 h 1477328"/>
              <a:gd name="connsiteX14" fmla="*/ 0 w 2055307"/>
              <a:gd name="connsiteY14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5307" h="1477328" extrusionOk="0">
                <a:moveTo>
                  <a:pt x="0" y="0"/>
                </a:moveTo>
                <a:cubicBezTo>
                  <a:pt x="147266" y="-19599"/>
                  <a:pt x="379600" y="33343"/>
                  <a:pt x="493274" y="0"/>
                </a:cubicBezTo>
                <a:cubicBezTo>
                  <a:pt x="606948" y="-33343"/>
                  <a:pt x="815299" y="3029"/>
                  <a:pt x="965994" y="0"/>
                </a:cubicBezTo>
                <a:cubicBezTo>
                  <a:pt x="1116689" y="-3029"/>
                  <a:pt x="1349358" y="52703"/>
                  <a:pt x="1500374" y="0"/>
                </a:cubicBezTo>
                <a:cubicBezTo>
                  <a:pt x="1651390" y="-52703"/>
                  <a:pt x="1845392" y="48527"/>
                  <a:pt x="2055307" y="0"/>
                </a:cubicBezTo>
                <a:cubicBezTo>
                  <a:pt x="2105968" y="218193"/>
                  <a:pt x="2037208" y="240296"/>
                  <a:pt x="2055307" y="448123"/>
                </a:cubicBezTo>
                <a:cubicBezTo>
                  <a:pt x="2073406" y="655950"/>
                  <a:pt x="2010651" y="821339"/>
                  <a:pt x="2055307" y="940565"/>
                </a:cubicBezTo>
                <a:cubicBezTo>
                  <a:pt x="2099963" y="1059791"/>
                  <a:pt x="2046462" y="1262261"/>
                  <a:pt x="2055307" y="1477328"/>
                </a:cubicBezTo>
                <a:cubicBezTo>
                  <a:pt x="1872204" y="1497363"/>
                  <a:pt x="1683700" y="1464580"/>
                  <a:pt x="1582586" y="1477328"/>
                </a:cubicBezTo>
                <a:cubicBezTo>
                  <a:pt x="1481472" y="1490076"/>
                  <a:pt x="1305598" y="1471252"/>
                  <a:pt x="1109866" y="1477328"/>
                </a:cubicBezTo>
                <a:cubicBezTo>
                  <a:pt x="914134" y="1483404"/>
                  <a:pt x="736247" y="1469901"/>
                  <a:pt x="554933" y="1477328"/>
                </a:cubicBezTo>
                <a:cubicBezTo>
                  <a:pt x="373619" y="1484755"/>
                  <a:pt x="183579" y="1462882"/>
                  <a:pt x="0" y="1477328"/>
                </a:cubicBezTo>
                <a:cubicBezTo>
                  <a:pt x="-38437" y="1304248"/>
                  <a:pt x="16954" y="1189077"/>
                  <a:pt x="0" y="955339"/>
                </a:cubicBezTo>
                <a:cubicBezTo>
                  <a:pt x="-16954" y="721601"/>
                  <a:pt x="22378" y="581442"/>
                  <a:pt x="0" y="448123"/>
                </a:cubicBezTo>
                <a:cubicBezTo>
                  <a:pt x="-22378" y="314804"/>
                  <a:pt x="6561" y="12125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And save the difference which is called a </a:t>
            </a:r>
            <a:r>
              <a:rPr lang="en-PH" b="1" dirty="0"/>
              <a:t>Pseudo Residual</a:t>
            </a:r>
            <a:r>
              <a:rPr lang="en-PH" dirty="0"/>
              <a:t>, in a new column</a:t>
            </a:r>
            <a:endParaRPr lang="en-PH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47658-9B3C-FAA6-CE0C-59F1C584EC5D}"/>
              </a:ext>
            </a:extLst>
          </p:cNvPr>
          <p:cNvSpPr/>
          <p:nvPr/>
        </p:nvSpPr>
        <p:spPr>
          <a:xfrm>
            <a:off x="6782097" y="2793093"/>
            <a:ext cx="1624406" cy="3550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47727E-99C3-9E77-E8FC-2E46D1539145}"/>
              </a:ext>
            </a:extLst>
          </p:cNvPr>
          <p:cNvGrpSpPr/>
          <p:nvPr/>
        </p:nvGrpSpPr>
        <p:grpSpPr>
          <a:xfrm>
            <a:off x="6096000" y="1305134"/>
            <a:ext cx="2429433" cy="646331"/>
            <a:chOff x="9267715" y="3846206"/>
            <a:chExt cx="2429433" cy="6463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A5F015A-0B49-AD62-D9FC-27BA6FADA541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8DB36B-8587-4927-68F1-DCE19435A953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F3F6459-9808-563E-6F36-D3563C80AFC8}"/>
              </a:ext>
            </a:extLst>
          </p:cNvPr>
          <p:cNvSpPr txBox="1"/>
          <p:nvPr/>
        </p:nvSpPr>
        <p:spPr>
          <a:xfrm>
            <a:off x="9843248" y="4042186"/>
            <a:ext cx="1731980" cy="36933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4005010"/>
                      <a:gd name="connsiteY0" fmla="*/ 0 h 369332"/>
                      <a:gd name="connsiteX1" fmla="*/ 532094 w 4005010"/>
                      <a:gd name="connsiteY1" fmla="*/ 0 h 369332"/>
                      <a:gd name="connsiteX2" fmla="*/ 1024138 w 4005010"/>
                      <a:gd name="connsiteY2" fmla="*/ 0 h 369332"/>
                      <a:gd name="connsiteX3" fmla="*/ 1636333 w 4005010"/>
                      <a:gd name="connsiteY3" fmla="*/ 0 h 369332"/>
                      <a:gd name="connsiteX4" fmla="*/ 2288577 w 4005010"/>
                      <a:gd name="connsiteY4" fmla="*/ 0 h 369332"/>
                      <a:gd name="connsiteX5" fmla="*/ 2740571 w 4005010"/>
                      <a:gd name="connsiteY5" fmla="*/ 0 h 369332"/>
                      <a:gd name="connsiteX6" fmla="*/ 3312715 w 4005010"/>
                      <a:gd name="connsiteY6" fmla="*/ 0 h 369332"/>
                      <a:gd name="connsiteX7" fmla="*/ 4005010 w 4005010"/>
                      <a:gd name="connsiteY7" fmla="*/ 0 h 369332"/>
                      <a:gd name="connsiteX8" fmla="*/ 4005010 w 4005010"/>
                      <a:gd name="connsiteY8" fmla="*/ 369332 h 369332"/>
                      <a:gd name="connsiteX9" fmla="*/ 3432866 w 4005010"/>
                      <a:gd name="connsiteY9" fmla="*/ 369332 h 369332"/>
                      <a:gd name="connsiteX10" fmla="*/ 2780621 w 4005010"/>
                      <a:gd name="connsiteY10" fmla="*/ 369332 h 369332"/>
                      <a:gd name="connsiteX11" fmla="*/ 2208477 w 4005010"/>
                      <a:gd name="connsiteY11" fmla="*/ 369332 h 369332"/>
                      <a:gd name="connsiteX12" fmla="*/ 1556232 w 4005010"/>
                      <a:gd name="connsiteY12" fmla="*/ 369332 h 369332"/>
                      <a:gd name="connsiteX13" fmla="*/ 903988 w 4005010"/>
                      <a:gd name="connsiteY13" fmla="*/ 369332 h 369332"/>
                      <a:gd name="connsiteX14" fmla="*/ 0 w 4005010"/>
                      <a:gd name="connsiteY14" fmla="*/ 369332 h 369332"/>
                      <a:gd name="connsiteX15" fmla="*/ 0 w 4005010"/>
                      <a:gd name="connsiteY15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005010" h="369332" extrusionOk="0">
                        <a:moveTo>
                          <a:pt x="0" y="0"/>
                        </a:moveTo>
                        <a:cubicBezTo>
                          <a:pt x="187624" y="-13594"/>
                          <a:pt x="395138" y="16701"/>
                          <a:pt x="532094" y="0"/>
                        </a:cubicBezTo>
                        <a:cubicBezTo>
                          <a:pt x="669050" y="-16701"/>
                          <a:pt x="913051" y="5737"/>
                          <a:pt x="1024138" y="0"/>
                        </a:cubicBezTo>
                        <a:cubicBezTo>
                          <a:pt x="1135225" y="-5737"/>
                          <a:pt x="1431668" y="23443"/>
                          <a:pt x="1636333" y="0"/>
                        </a:cubicBezTo>
                        <a:cubicBezTo>
                          <a:pt x="1840998" y="-23443"/>
                          <a:pt x="2092739" y="70561"/>
                          <a:pt x="2288577" y="0"/>
                        </a:cubicBezTo>
                        <a:cubicBezTo>
                          <a:pt x="2484415" y="-70561"/>
                          <a:pt x="2630246" y="17501"/>
                          <a:pt x="2740571" y="0"/>
                        </a:cubicBezTo>
                        <a:cubicBezTo>
                          <a:pt x="2850896" y="-17501"/>
                          <a:pt x="3073457" y="18389"/>
                          <a:pt x="3312715" y="0"/>
                        </a:cubicBezTo>
                        <a:cubicBezTo>
                          <a:pt x="3551973" y="-18389"/>
                          <a:pt x="3762437" y="40470"/>
                          <a:pt x="4005010" y="0"/>
                        </a:cubicBezTo>
                        <a:cubicBezTo>
                          <a:pt x="4044653" y="115380"/>
                          <a:pt x="3984813" y="277973"/>
                          <a:pt x="4005010" y="369332"/>
                        </a:cubicBezTo>
                        <a:cubicBezTo>
                          <a:pt x="3791696" y="431533"/>
                          <a:pt x="3700816" y="350054"/>
                          <a:pt x="3432866" y="369332"/>
                        </a:cubicBezTo>
                        <a:cubicBezTo>
                          <a:pt x="3164916" y="388610"/>
                          <a:pt x="2941372" y="316600"/>
                          <a:pt x="2780621" y="369332"/>
                        </a:cubicBezTo>
                        <a:cubicBezTo>
                          <a:pt x="2619870" y="422064"/>
                          <a:pt x="2474913" y="314626"/>
                          <a:pt x="2208477" y="369332"/>
                        </a:cubicBezTo>
                        <a:cubicBezTo>
                          <a:pt x="1942041" y="424038"/>
                          <a:pt x="1847556" y="310606"/>
                          <a:pt x="1556232" y="369332"/>
                        </a:cubicBezTo>
                        <a:cubicBezTo>
                          <a:pt x="1264908" y="428058"/>
                          <a:pt x="1224126" y="352715"/>
                          <a:pt x="903988" y="369332"/>
                        </a:cubicBezTo>
                        <a:cubicBezTo>
                          <a:pt x="583850" y="385949"/>
                          <a:pt x="368404" y="367301"/>
                          <a:pt x="0" y="369332"/>
                        </a:cubicBezTo>
                        <a:cubicBezTo>
                          <a:pt x="-1925" y="291361"/>
                          <a:pt x="1928" y="15869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88 – 71.2 </a:t>
            </a:r>
            <a:r>
              <a:rPr lang="en-PH" dirty="0"/>
              <a:t>= 16.8</a:t>
            </a:r>
          </a:p>
        </p:txBody>
      </p:sp>
    </p:spTree>
    <p:extLst>
      <p:ext uri="{BB962C8B-B14F-4D97-AF65-F5344CB8AC3E}">
        <p14:creationId xmlns:p14="http://schemas.microsoft.com/office/powerpoint/2010/main" val="2651211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85384C-CBF0-A9E9-E384-78F309884D47}"/>
              </a:ext>
            </a:extLst>
          </p:cNvPr>
          <p:cNvGraphicFramePr>
            <a:graphicFrameLocks noGrp="1"/>
          </p:cNvGraphicFramePr>
          <p:nvPr/>
        </p:nvGraphicFramePr>
        <p:xfrm>
          <a:off x="278503" y="2131060"/>
          <a:ext cx="8128000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843247" y="2131058"/>
            <a:ext cx="2055307" cy="2862322"/>
          </a:xfrm>
          <a:custGeom>
            <a:avLst/>
            <a:gdLst>
              <a:gd name="connsiteX0" fmla="*/ 0 w 2055307"/>
              <a:gd name="connsiteY0" fmla="*/ 0 h 2862322"/>
              <a:gd name="connsiteX1" fmla="*/ 493274 w 2055307"/>
              <a:gd name="connsiteY1" fmla="*/ 0 h 2862322"/>
              <a:gd name="connsiteX2" fmla="*/ 965994 w 2055307"/>
              <a:gd name="connsiteY2" fmla="*/ 0 h 2862322"/>
              <a:gd name="connsiteX3" fmla="*/ 1500374 w 2055307"/>
              <a:gd name="connsiteY3" fmla="*/ 0 h 2862322"/>
              <a:gd name="connsiteX4" fmla="*/ 2055307 w 2055307"/>
              <a:gd name="connsiteY4" fmla="*/ 0 h 2862322"/>
              <a:gd name="connsiteX5" fmla="*/ 2055307 w 2055307"/>
              <a:gd name="connsiteY5" fmla="*/ 486595 h 2862322"/>
              <a:gd name="connsiteX6" fmla="*/ 2055307 w 2055307"/>
              <a:gd name="connsiteY6" fmla="*/ 1059059 h 2862322"/>
              <a:gd name="connsiteX7" fmla="*/ 2055307 w 2055307"/>
              <a:gd name="connsiteY7" fmla="*/ 1660147 h 2862322"/>
              <a:gd name="connsiteX8" fmla="*/ 2055307 w 2055307"/>
              <a:gd name="connsiteY8" fmla="*/ 2175365 h 2862322"/>
              <a:gd name="connsiteX9" fmla="*/ 2055307 w 2055307"/>
              <a:gd name="connsiteY9" fmla="*/ 2862322 h 2862322"/>
              <a:gd name="connsiteX10" fmla="*/ 1500374 w 2055307"/>
              <a:gd name="connsiteY10" fmla="*/ 2862322 h 2862322"/>
              <a:gd name="connsiteX11" fmla="*/ 986547 w 2055307"/>
              <a:gd name="connsiteY11" fmla="*/ 2862322 h 2862322"/>
              <a:gd name="connsiteX12" fmla="*/ 0 w 2055307"/>
              <a:gd name="connsiteY12" fmla="*/ 2862322 h 2862322"/>
              <a:gd name="connsiteX13" fmla="*/ 0 w 2055307"/>
              <a:gd name="connsiteY13" fmla="*/ 2232611 h 2862322"/>
              <a:gd name="connsiteX14" fmla="*/ 0 w 2055307"/>
              <a:gd name="connsiteY14" fmla="*/ 1746016 h 2862322"/>
              <a:gd name="connsiteX15" fmla="*/ 0 w 2055307"/>
              <a:gd name="connsiteY15" fmla="*/ 1259422 h 2862322"/>
              <a:gd name="connsiteX16" fmla="*/ 0 w 2055307"/>
              <a:gd name="connsiteY16" fmla="*/ 715581 h 2862322"/>
              <a:gd name="connsiteX17" fmla="*/ 0 w 2055307"/>
              <a:gd name="connsiteY17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55307" h="2862322" extrusionOk="0">
                <a:moveTo>
                  <a:pt x="0" y="0"/>
                </a:moveTo>
                <a:cubicBezTo>
                  <a:pt x="147266" y="-19599"/>
                  <a:pt x="379600" y="33343"/>
                  <a:pt x="493274" y="0"/>
                </a:cubicBezTo>
                <a:cubicBezTo>
                  <a:pt x="606948" y="-33343"/>
                  <a:pt x="815299" y="3029"/>
                  <a:pt x="965994" y="0"/>
                </a:cubicBezTo>
                <a:cubicBezTo>
                  <a:pt x="1116689" y="-3029"/>
                  <a:pt x="1349358" y="52703"/>
                  <a:pt x="1500374" y="0"/>
                </a:cubicBezTo>
                <a:cubicBezTo>
                  <a:pt x="1651390" y="-52703"/>
                  <a:pt x="1845392" y="48527"/>
                  <a:pt x="2055307" y="0"/>
                </a:cubicBezTo>
                <a:cubicBezTo>
                  <a:pt x="2073993" y="102418"/>
                  <a:pt x="1998899" y="245203"/>
                  <a:pt x="2055307" y="486595"/>
                </a:cubicBezTo>
                <a:cubicBezTo>
                  <a:pt x="2111715" y="727987"/>
                  <a:pt x="2002673" y="941882"/>
                  <a:pt x="2055307" y="1059059"/>
                </a:cubicBezTo>
                <a:cubicBezTo>
                  <a:pt x="2107941" y="1176236"/>
                  <a:pt x="1988022" y="1500452"/>
                  <a:pt x="2055307" y="1660147"/>
                </a:cubicBezTo>
                <a:cubicBezTo>
                  <a:pt x="2122592" y="1819842"/>
                  <a:pt x="2049289" y="1939275"/>
                  <a:pt x="2055307" y="2175365"/>
                </a:cubicBezTo>
                <a:cubicBezTo>
                  <a:pt x="2061325" y="2411455"/>
                  <a:pt x="2054200" y="2600940"/>
                  <a:pt x="2055307" y="2862322"/>
                </a:cubicBezTo>
                <a:cubicBezTo>
                  <a:pt x="1909748" y="2901963"/>
                  <a:pt x="1681688" y="2854895"/>
                  <a:pt x="1500374" y="2862322"/>
                </a:cubicBezTo>
                <a:cubicBezTo>
                  <a:pt x="1319060" y="2869749"/>
                  <a:pt x="1236907" y="2829273"/>
                  <a:pt x="986547" y="2862322"/>
                </a:cubicBezTo>
                <a:cubicBezTo>
                  <a:pt x="736187" y="2895371"/>
                  <a:pt x="428617" y="2825780"/>
                  <a:pt x="0" y="2862322"/>
                </a:cubicBezTo>
                <a:cubicBezTo>
                  <a:pt x="-35101" y="2614937"/>
                  <a:pt x="29048" y="2538651"/>
                  <a:pt x="0" y="2232611"/>
                </a:cubicBezTo>
                <a:cubicBezTo>
                  <a:pt x="-29048" y="1926571"/>
                  <a:pt x="15336" y="1852674"/>
                  <a:pt x="0" y="1746016"/>
                </a:cubicBezTo>
                <a:cubicBezTo>
                  <a:pt x="-15336" y="1639359"/>
                  <a:pt x="23140" y="1451686"/>
                  <a:pt x="0" y="1259422"/>
                </a:cubicBezTo>
                <a:cubicBezTo>
                  <a:pt x="-23140" y="1067158"/>
                  <a:pt x="34730" y="827535"/>
                  <a:pt x="0" y="715581"/>
                </a:cubicBezTo>
                <a:cubicBezTo>
                  <a:pt x="-34730" y="603627"/>
                  <a:pt x="56615" y="24006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The term </a:t>
            </a:r>
            <a:r>
              <a:rPr lang="en-PH" b="1" dirty="0"/>
              <a:t>Pseudo Residual is </a:t>
            </a:r>
            <a:r>
              <a:rPr lang="en-PH" dirty="0"/>
              <a:t>based on Linear Regression, where the difference between the </a:t>
            </a:r>
            <a:r>
              <a:rPr lang="en-PH" b="1" dirty="0"/>
              <a:t>Observed</a:t>
            </a:r>
            <a:r>
              <a:rPr lang="en-PH" dirty="0"/>
              <a:t> values and the </a:t>
            </a:r>
            <a:r>
              <a:rPr lang="en-PH" b="1" dirty="0"/>
              <a:t>Predicted</a:t>
            </a:r>
            <a:r>
              <a:rPr lang="en-PH" dirty="0"/>
              <a:t> values results in residuals</a:t>
            </a:r>
            <a:endParaRPr lang="en-PH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47658-9B3C-FAA6-CE0C-59F1C584EC5D}"/>
              </a:ext>
            </a:extLst>
          </p:cNvPr>
          <p:cNvSpPr/>
          <p:nvPr/>
        </p:nvSpPr>
        <p:spPr>
          <a:xfrm>
            <a:off x="6782097" y="2793093"/>
            <a:ext cx="1624406" cy="3550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47727E-99C3-9E77-E8FC-2E46D1539145}"/>
              </a:ext>
            </a:extLst>
          </p:cNvPr>
          <p:cNvGrpSpPr/>
          <p:nvPr/>
        </p:nvGrpSpPr>
        <p:grpSpPr>
          <a:xfrm>
            <a:off x="6096000" y="1305134"/>
            <a:ext cx="2429433" cy="646331"/>
            <a:chOff x="9267715" y="3846206"/>
            <a:chExt cx="2429433" cy="6463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A5F015A-0B49-AD62-D9FC-27BA6FADA541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8DB36B-8587-4927-68F1-DCE19435A953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523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843247" y="2131058"/>
            <a:ext cx="2055307" cy="2862322"/>
          </a:xfrm>
          <a:custGeom>
            <a:avLst/>
            <a:gdLst>
              <a:gd name="connsiteX0" fmla="*/ 0 w 2055307"/>
              <a:gd name="connsiteY0" fmla="*/ 0 h 2862322"/>
              <a:gd name="connsiteX1" fmla="*/ 493274 w 2055307"/>
              <a:gd name="connsiteY1" fmla="*/ 0 h 2862322"/>
              <a:gd name="connsiteX2" fmla="*/ 965994 w 2055307"/>
              <a:gd name="connsiteY2" fmla="*/ 0 h 2862322"/>
              <a:gd name="connsiteX3" fmla="*/ 1500374 w 2055307"/>
              <a:gd name="connsiteY3" fmla="*/ 0 h 2862322"/>
              <a:gd name="connsiteX4" fmla="*/ 2055307 w 2055307"/>
              <a:gd name="connsiteY4" fmla="*/ 0 h 2862322"/>
              <a:gd name="connsiteX5" fmla="*/ 2055307 w 2055307"/>
              <a:gd name="connsiteY5" fmla="*/ 486595 h 2862322"/>
              <a:gd name="connsiteX6" fmla="*/ 2055307 w 2055307"/>
              <a:gd name="connsiteY6" fmla="*/ 1059059 h 2862322"/>
              <a:gd name="connsiteX7" fmla="*/ 2055307 w 2055307"/>
              <a:gd name="connsiteY7" fmla="*/ 1660147 h 2862322"/>
              <a:gd name="connsiteX8" fmla="*/ 2055307 w 2055307"/>
              <a:gd name="connsiteY8" fmla="*/ 2175365 h 2862322"/>
              <a:gd name="connsiteX9" fmla="*/ 2055307 w 2055307"/>
              <a:gd name="connsiteY9" fmla="*/ 2862322 h 2862322"/>
              <a:gd name="connsiteX10" fmla="*/ 1500374 w 2055307"/>
              <a:gd name="connsiteY10" fmla="*/ 2862322 h 2862322"/>
              <a:gd name="connsiteX11" fmla="*/ 986547 w 2055307"/>
              <a:gd name="connsiteY11" fmla="*/ 2862322 h 2862322"/>
              <a:gd name="connsiteX12" fmla="*/ 0 w 2055307"/>
              <a:gd name="connsiteY12" fmla="*/ 2862322 h 2862322"/>
              <a:gd name="connsiteX13" fmla="*/ 0 w 2055307"/>
              <a:gd name="connsiteY13" fmla="*/ 2232611 h 2862322"/>
              <a:gd name="connsiteX14" fmla="*/ 0 w 2055307"/>
              <a:gd name="connsiteY14" fmla="*/ 1746016 h 2862322"/>
              <a:gd name="connsiteX15" fmla="*/ 0 w 2055307"/>
              <a:gd name="connsiteY15" fmla="*/ 1259422 h 2862322"/>
              <a:gd name="connsiteX16" fmla="*/ 0 w 2055307"/>
              <a:gd name="connsiteY16" fmla="*/ 715581 h 2862322"/>
              <a:gd name="connsiteX17" fmla="*/ 0 w 2055307"/>
              <a:gd name="connsiteY17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055307" h="2862322" extrusionOk="0">
                <a:moveTo>
                  <a:pt x="0" y="0"/>
                </a:moveTo>
                <a:cubicBezTo>
                  <a:pt x="147266" y="-19599"/>
                  <a:pt x="379600" y="33343"/>
                  <a:pt x="493274" y="0"/>
                </a:cubicBezTo>
                <a:cubicBezTo>
                  <a:pt x="606948" y="-33343"/>
                  <a:pt x="815299" y="3029"/>
                  <a:pt x="965994" y="0"/>
                </a:cubicBezTo>
                <a:cubicBezTo>
                  <a:pt x="1116689" y="-3029"/>
                  <a:pt x="1349358" y="52703"/>
                  <a:pt x="1500374" y="0"/>
                </a:cubicBezTo>
                <a:cubicBezTo>
                  <a:pt x="1651390" y="-52703"/>
                  <a:pt x="1845392" y="48527"/>
                  <a:pt x="2055307" y="0"/>
                </a:cubicBezTo>
                <a:cubicBezTo>
                  <a:pt x="2073993" y="102418"/>
                  <a:pt x="1998899" y="245203"/>
                  <a:pt x="2055307" y="486595"/>
                </a:cubicBezTo>
                <a:cubicBezTo>
                  <a:pt x="2111715" y="727987"/>
                  <a:pt x="2002673" y="941882"/>
                  <a:pt x="2055307" y="1059059"/>
                </a:cubicBezTo>
                <a:cubicBezTo>
                  <a:pt x="2107941" y="1176236"/>
                  <a:pt x="1988022" y="1500452"/>
                  <a:pt x="2055307" y="1660147"/>
                </a:cubicBezTo>
                <a:cubicBezTo>
                  <a:pt x="2122592" y="1819842"/>
                  <a:pt x="2049289" y="1939275"/>
                  <a:pt x="2055307" y="2175365"/>
                </a:cubicBezTo>
                <a:cubicBezTo>
                  <a:pt x="2061325" y="2411455"/>
                  <a:pt x="2054200" y="2600940"/>
                  <a:pt x="2055307" y="2862322"/>
                </a:cubicBezTo>
                <a:cubicBezTo>
                  <a:pt x="1909748" y="2901963"/>
                  <a:pt x="1681688" y="2854895"/>
                  <a:pt x="1500374" y="2862322"/>
                </a:cubicBezTo>
                <a:cubicBezTo>
                  <a:pt x="1319060" y="2869749"/>
                  <a:pt x="1236907" y="2829273"/>
                  <a:pt x="986547" y="2862322"/>
                </a:cubicBezTo>
                <a:cubicBezTo>
                  <a:pt x="736187" y="2895371"/>
                  <a:pt x="428617" y="2825780"/>
                  <a:pt x="0" y="2862322"/>
                </a:cubicBezTo>
                <a:cubicBezTo>
                  <a:pt x="-35101" y="2614937"/>
                  <a:pt x="29048" y="2538651"/>
                  <a:pt x="0" y="2232611"/>
                </a:cubicBezTo>
                <a:cubicBezTo>
                  <a:pt x="-29048" y="1926571"/>
                  <a:pt x="15336" y="1852674"/>
                  <a:pt x="0" y="1746016"/>
                </a:cubicBezTo>
                <a:cubicBezTo>
                  <a:pt x="-15336" y="1639359"/>
                  <a:pt x="23140" y="1451686"/>
                  <a:pt x="0" y="1259422"/>
                </a:cubicBezTo>
                <a:cubicBezTo>
                  <a:pt x="-23140" y="1067158"/>
                  <a:pt x="34730" y="827535"/>
                  <a:pt x="0" y="715581"/>
                </a:cubicBezTo>
                <a:cubicBezTo>
                  <a:pt x="-34730" y="603627"/>
                  <a:pt x="56615" y="24006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The term </a:t>
            </a:r>
            <a:r>
              <a:rPr lang="en-PH" b="1" dirty="0">
                <a:solidFill>
                  <a:srgbClr val="FF0000"/>
                </a:solidFill>
              </a:rPr>
              <a:t>Pseudo Residual </a:t>
            </a:r>
            <a:r>
              <a:rPr lang="en-PH" dirty="0"/>
              <a:t>is</a:t>
            </a:r>
            <a:r>
              <a:rPr lang="en-PH" b="1" dirty="0"/>
              <a:t> </a:t>
            </a:r>
            <a:r>
              <a:rPr lang="en-PH" dirty="0"/>
              <a:t>based on Linear Regression, where the difference between the </a:t>
            </a:r>
            <a:r>
              <a:rPr lang="en-PH" b="1" dirty="0">
                <a:solidFill>
                  <a:srgbClr val="0070C0"/>
                </a:solidFill>
              </a:rPr>
              <a:t>Observed</a:t>
            </a:r>
            <a:r>
              <a:rPr lang="en-PH" dirty="0"/>
              <a:t> values and the </a:t>
            </a:r>
            <a:r>
              <a:rPr lang="en-PH" b="1" dirty="0">
                <a:solidFill>
                  <a:srgbClr val="FFC000"/>
                </a:solidFill>
              </a:rPr>
              <a:t>Predicted</a:t>
            </a:r>
            <a:r>
              <a:rPr lang="en-PH" dirty="0"/>
              <a:t> values results in residuals</a:t>
            </a:r>
            <a:endParaRPr lang="en-PH" b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6EFC2DA-8E20-1BEF-714A-8C1CEB26D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2897859"/>
              </p:ext>
            </p:extLst>
          </p:nvPr>
        </p:nvGraphicFramePr>
        <p:xfrm>
          <a:off x="974725" y="1111250"/>
          <a:ext cx="7969474" cy="4899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A884D8C-F928-D122-AD5D-42F4066EEB31}"/>
              </a:ext>
            </a:extLst>
          </p:cNvPr>
          <p:cNvSpPr txBox="1"/>
          <p:nvPr/>
        </p:nvSpPr>
        <p:spPr>
          <a:xfrm>
            <a:off x="2853054" y="2085180"/>
            <a:ext cx="9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Residual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05091B2-39F8-4302-BC29-553F1B32E666}"/>
              </a:ext>
            </a:extLst>
          </p:cNvPr>
          <p:cNvSpPr/>
          <p:nvPr/>
        </p:nvSpPr>
        <p:spPr>
          <a:xfrm>
            <a:off x="3921837" y="2027530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2785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843247" y="2131058"/>
            <a:ext cx="2055307" cy="2031325"/>
          </a:xfrm>
          <a:custGeom>
            <a:avLst/>
            <a:gdLst>
              <a:gd name="connsiteX0" fmla="*/ 0 w 2055307"/>
              <a:gd name="connsiteY0" fmla="*/ 0 h 2031325"/>
              <a:gd name="connsiteX1" fmla="*/ 493274 w 2055307"/>
              <a:gd name="connsiteY1" fmla="*/ 0 h 2031325"/>
              <a:gd name="connsiteX2" fmla="*/ 965994 w 2055307"/>
              <a:gd name="connsiteY2" fmla="*/ 0 h 2031325"/>
              <a:gd name="connsiteX3" fmla="*/ 1500374 w 2055307"/>
              <a:gd name="connsiteY3" fmla="*/ 0 h 2031325"/>
              <a:gd name="connsiteX4" fmla="*/ 2055307 w 2055307"/>
              <a:gd name="connsiteY4" fmla="*/ 0 h 2031325"/>
              <a:gd name="connsiteX5" fmla="*/ 2055307 w 2055307"/>
              <a:gd name="connsiteY5" fmla="*/ 446892 h 2031325"/>
              <a:gd name="connsiteX6" fmla="*/ 2055307 w 2055307"/>
              <a:gd name="connsiteY6" fmla="*/ 954723 h 2031325"/>
              <a:gd name="connsiteX7" fmla="*/ 2055307 w 2055307"/>
              <a:gd name="connsiteY7" fmla="*/ 1482867 h 2031325"/>
              <a:gd name="connsiteX8" fmla="*/ 2055307 w 2055307"/>
              <a:gd name="connsiteY8" fmla="*/ 2031325 h 2031325"/>
              <a:gd name="connsiteX9" fmla="*/ 1541480 w 2055307"/>
              <a:gd name="connsiteY9" fmla="*/ 2031325 h 2031325"/>
              <a:gd name="connsiteX10" fmla="*/ 986547 w 2055307"/>
              <a:gd name="connsiteY10" fmla="*/ 2031325 h 2031325"/>
              <a:gd name="connsiteX11" fmla="*/ 472721 w 2055307"/>
              <a:gd name="connsiteY11" fmla="*/ 2031325 h 2031325"/>
              <a:gd name="connsiteX12" fmla="*/ 0 w 2055307"/>
              <a:gd name="connsiteY12" fmla="*/ 2031325 h 2031325"/>
              <a:gd name="connsiteX13" fmla="*/ 0 w 2055307"/>
              <a:gd name="connsiteY13" fmla="*/ 1482867 h 2031325"/>
              <a:gd name="connsiteX14" fmla="*/ 0 w 2055307"/>
              <a:gd name="connsiteY14" fmla="*/ 1035976 h 2031325"/>
              <a:gd name="connsiteX15" fmla="*/ 0 w 2055307"/>
              <a:gd name="connsiteY15" fmla="*/ 589084 h 2031325"/>
              <a:gd name="connsiteX16" fmla="*/ 0 w 2055307"/>
              <a:gd name="connsiteY16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5307" h="2031325" extrusionOk="0">
                <a:moveTo>
                  <a:pt x="0" y="0"/>
                </a:moveTo>
                <a:cubicBezTo>
                  <a:pt x="147266" y="-19599"/>
                  <a:pt x="379600" y="33343"/>
                  <a:pt x="493274" y="0"/>
                </a:cubicBezTo>
                <a:cubicBezTo>
                  <a:pt x="606948" y="-33343"/>
                  <a:pt x="815299" y="3029"/>
                  <a:pt x="965994" y="0"/>
                </a:cubicBezTo>
                <a:cubicBezTo>
                  <a:pt x="1116689" y="-3029"/>
                  <a:pt x="1349358" y="52703"/>
                  <a:pt x="1500374" y="0"/>
                </a:cubicBezTo>
                <a:cubicBezTo>
                  <a:pt x="1651390" y="-52703"/>
                  <a:pt x="1845392" y="48527"/>
                  <a:pt x="2055307" y="0"/>
                </a:cubicBezTo>
                <a:cubicBezTo>
                  <a:pt x="2088760" y="199304"/>
                  <a:pt x="2001862" y="348219"/>
                  <a:pt x="2055307" y="446892"/>
                </a:cubicBezTo>
                <a:cubicBezTo>
                  <a:pt x="2108752" y="545565"/>
                  <a:pt x="1996056" y="845902"/>
                  <a:pt x="2055307" y="954723"/>
                </a:cubicBezTo>
                <a:cubicBezTo>
                  <a:pt x="2114558" y="1063544"/>
                  <a:pt x="2048294" y="1350652"/>
                  <a:pt x="2055307" y="1482867"/>
                </a:cubicBezTo>
                <a:cubicBezTo>
                  <a:pt x="2062320" y="1615082"/>
                  <a:pt x="2015963" y="1828764"/>
                  <a:pt x="2055307" y="2031325"/>
                </a:cubicBezTo>
                <a:cubicBezTo>
                  <a:pt x="1945795" y="2086408"/>
                  <a:pt x="1775292" y="2006986"/>
                  <a:pt x="1541480" y="2031325"/>
                </a:cubicBezTo>
                <a:cubicBezTo>
                  <a:pt x="1307668" y="2055664"/>
                  <a:pt x="1167861" y="2023898"/>
                  <a:pt x="986547" y="2031325"/>
                </a:cubicBezTo>
                <a:cubicBezTo>
                  <a:pt x="805233" y="2038752"/>
                  <a:pt x="720523" y="1990661"/>
                  <a:pt x="472721" y="2031325"/>
                </a:cubicBezTo>
                <a:cubicBezTo>
                  <a:pt x="224919" y="2071989"/>
                  <a:pt x="163544" y="1980448"/>
                  <a:pt x="0" y="2031325"/>
                </a:cubicBezTo>
                <a:cubicBezTo>
                  <a:pt x="-25455" y="1891954"/>
                  <a:pt x="38597" y="1605009"/>
                  <a:pt x="0" y="1482867"/>
                </a:cubicBezTo>
                <a:cubicBezTo>
                  <a:pt x="-38597" y="1360725"/>
                  <a:pt x="2326" y="1212743"/>
                  <a:pt x="0" y="1035976"/>
                </a:cubicBezTo>
                <a:cubicBezTo>
                  <a:pt x="-2326" y="859209"/>
                  <a:pt x="46746" y="800880"/>
                  <a:pt x="0" y="589084"/>
                </a:cubicBezTo>
                <a:cubicBezTo>
                  <a:pt x="-46746" y="377288"/>
                  <a:pt x="70505" y="274934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The “</a:t>
            </a:r>
            <a:r>
              <a:rPr lang="en-PH" b="1" dirty="0"/>
              <a:t>Pseudo</a:t>
            </a:r>
            <a:r>
              <a:rPr lang="en-PH" dirty="0"/>
              <a:t>” part of </a:t>
            </a:r>
            <a:r>
              <a:rPr lang="en-PH" b="1" dirty="0">
                <a:solidFill>
                  <a:srgbClr val="FF0000"/>
                </a:solidFill>
              </a:rPr>
              <a:t>Pseudo Residual </a:t>
            </a:r>
            <a:r>
              <a:rPr lang="en-PH" dirty="0"/>
              <a:t>is</a:t>
            </a:r>
            <a:r>
              <a:rPr lang="en-PH" b="1" dirty="0"/>
              <a:t> </a:t>
            </a:r>
            <a:r>
              <a:rPr lang="en-PH" dirty="0"/>
              <a:t>a reminder that we are doing</a:t>
            </a:r>
            <a:r>
              <a:rPr lang="en-PH" b="1" dirty="0"/>
              <a:t> Gradient Boost, </a:t>
            </a:r>
            <a:r>
              <a:rPr lang="en-PH" dirty="0"/>
              <a:t>not</a:t>
            </a:r>
            <a:r>
              <a:rPr lang="en-PH" b="1" dirty="0"/>
              <a:t> Linear Regression.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B8E0B-1328-0186-574C-97C2F8A73C11}"/>
              </a:ext>
            </a:extLst>
          </p:cNvPr>
          <p:cNvGraphicFramePr>
            <a:graphicFrameLocks noGrp="1"/>
          </p:cNvGraphicFramePr>
          <p:nvPr/>
        </p:nvGraphicFramePr>
        <p:xfrm>
          <a:off x="278503" y="2131060"/>
          <a:ext cx="8128000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D12B0A0-7486-6970-ABB2-0B0155558C35}"/>
              </a:ext>
            </a:extLst>
          </p:cNvPr>
          <p:cNvGrpSpPr/>
          <p:nvPr/>
        </p:nvGrpSpPr>
        <p:grpSpPr>
          <a:xfrm>
            <a:off x="6096000" y="1305134"/>
            <a:ext cx="2429433" cy="646331"/>
            <a:chOff x="9267715" y="3846206"/>
            <a:chExt cx="2429433" cy="64633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998D86A-BB11-83A4-DB2A-AE9615674539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77585A-D603-F4E2-D564-3B72085678E4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223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843247" y="2131058"/>
            <a:ext cx="2055307" cy="923330"/>
          </a:xfrm>
          <a:custGeom>
            <a:avLst/>
            <a:gdLst>
              <a:gd name="connsiteX0" fmla="*/ 0 w 2055307"/>
              <a:gd name="connsiteY0" fmla="*/ 0 h 923330"/>
              <a:gd name="connsiteX1" fmla="*/ 493274 w 2055307"/>
              <a:gd name="connsiteY1" fmla="*/ 0 h 923330"/>
              <a:gd name="connsiteX2" fmla="*/ 965994 w 2055307"/>
              <a:gd name="connsiteY2" fmla="*/ 0 h 923330"/>
              <a:gd name="connsiteX3" fmla="*/ 1500374 w 2055307"/>
              <a:gd name="connsiteY3" fmla="*/ 0 h 923330"/>
              <a:gd name="connsiteX4" fmla="*/ 2055307 w 2055307"/>
              <a:gd name="connsiteY4" fmla="*/ 0 h 923330"/>
              <a:gd name="connsiteX5" fmla="*/ 2055307 w 2055307"/>
              <a:gd name="connsiteY5" fmla="*/ 433965 h 923330"/>
              <a:gd name="connsiteX6" fmla="*/ 2055307 w 2055307"/>
              <a:gd name="connsiteY6" fmla="*/ 923330 h 923330"/>
              <a:gd name="connsiteX7" fmla="*/ 1520927 w 2055307"/>
              <a:gd name="connsiteY7" fmla="*/ 923330 h 923330"/>
              <a:gd name="connsiteX8" fmla="*/ 1027654 w 2055307"/>
              <a:gd name="connsiteY8" fmla="*/ 923330 h 923330"/>
              <a:gd name="connsiteX9" fmla="*/ 554933 w 2055307"/>
              <a:gd name="connsiteY9" fmla="*/ 923330 h 923330"/>
              <a:gd name="connsiteX10" fmla="*/ 0 w 2055307"/>
              <a:gd name="connsiteY10" fmla="*/ 923330 h 923330"/>
              <a:gd name="connsiteX11" fmla="*/ 0 w 2055307"/>
              <a:gd name="connsiteY11" fmla="*/ 461665 h 923330"/>
              <a:gd name="connsiteX12" fmla="*/ 0 w 2055307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5307" h="923330" extrusionOk="0">
                <a:moveTo>
                  <a:pt x="0" y="0"/>
                </a:moveTo>
                <a:cubicBezTo>
                  <a:pt x="147266" y="-19599"/>
                  <a:pt x="379600" y="33343"/>
                  <a:pt x="493274" y="0"/>
                </a:cubicBezTo>
                <a:cubicBezTo>
                  <a:pt x="606948" y="-33343"/>
                  <a:pt x="815299" y="3029"/>
                  <a:pt x="965994" y="0"/>
                </a:cubicBezTo>
                <a:cubicBezTo>
                  <a:pt x="1116689" y="-3029"/>
                  <a:pt x="1349358" y="52703"/>
                  <a:pt x="1500374" y="0"/>
                </a:cubicBezTo>
                <a:cubicBezTo>
                  <a:pt x="1651390" y="-52703"/>
                  <a:pt x="1845392" y="48527"/>
                  <a:pt x="2055307" y="0"/>
                </a:cubicBezTo>
                <a:cubicBezTo>
                  <a:pt x="2090259" y="106846"/>
                  <a:pt x="2017697" y="241180"/>
                  <a:pt x="2055307" y="433965"/>
                </a:cubicBezTo>
                <a:cubicBezTo>
                  <a:pt x="2092917" y="626750"/>
                  <a:pt x="2045382" y="690338"/>
                  <a:pt x="2055307" y="923330"/>
                </a:cubicBezTo>
                <a:cubicBezTo>
                  <a:pt x="1803498" y="947058"/>
                  <a:pt x="1737588" y="887448"/>
                  <a:pt x="1520927" y="923330"/>
                </a:cubicBezTo>
                <a:cubicBezTo>
                  <a:pt x="1304266" y="959212"/>
                  <a:pt x="1221563" y="904012"/>
                  <a:pt x="1027654" y="923330"/>
                </a:cubicBezTo>
                <a:cubicBezTo>
                  <a:pt x="833745" y="942648"/>
                  <a:pt x="759726" y="868147"/>
                  <a:pt x="554933" y="923330"/>
                </a:cubicBezTo>
                <a:cubicBezTo>
                  <a:pt x="350140" y="978513"/>
                  <a:pt x="181314" y="915903"/>
                  <a:pt x="0" y="923330"/>
                </a:cubicBezTo>
                <a:cubicBezTo>
                  <a:pt x="-52411" y="796110"/>
                  <a:pt x="35379" y="577465"/>
                  <a:pt x="0" y="461665"/>
                </a:cubicBezTo>
                <a:cubicBezTo>
                  <a:pt x="-35379" y="345866"/>
                  <a:pt x="11158" y="23072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Now we do the same thing for the remaining </a:t>
            </a:r>
            <a:r>
              <a:rPr lang="en-PH" b="1" dirty="0"/>
              <a:t>weights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B8E0B-1328-0186-574C-97C2F8A73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19423"/>
              </p:ext>
            </p:extLst>
          </p:nvPr>
        </p:nvGraphicFramePr>
        <p:xfrm>
          <a:off x="278503" y="2131060"/>
          <a:ext cx="8128000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D12B0A0-7486-6970-ABB2-0B0155558C35}"/>
              </a:ext>
            </a:extLst>
          </p:cNvPr>
          <p:cNvGrpSpPr/>
          <p:nvPr/>
        </p:nvGrpSpPr>
        <p:grpSpPr>
          <a:xfrm>
            <a:off x="6096000" y="1305134"/>
            <a:ext cx="2429433" cy="646331"/>
            <a:chOff x="9267715" y="3846206"/>
            <a:chExt cx="2429433" cy="64633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998D86A-BB11-83A4-DB2A-AE9615674539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77585A-D603-F4E2-D564-3B72085678E4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A90D49-15B1-1CC3-5422-5E0C3721D60A}"/>
              </a:ext>
            </a:extLst>
          </p:cNvPr>
          <p:cNvSpPr txBox="1"/>
          <p:nvPr/>
        </p:nvSpPr>
        <p:spPr>
          <a:xfrm>
            <a:off x="9843248" y="4042186"/>
            <a:ext cx="1731980" cy="36933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4005010"/>
                      <a:gd name="connsiteY0" fmla="*/ 0 h 369332"/>
                      <a:gd name="connsiteX1" fmla="*/ 532094 w 4005010"/>
                      <a:gd name="connsiteY1" fmla="*/ 0 h 369332"/>
                      <a:gd name="connsiteX2" fmla="*/ 1024138 w 4005010"/>
                      <a:gd name="connsiteY2" fmla="*/ 0 h 369332"/>
                      <a:gd name="connsiteX3" fmla="*/ 1636333 w 4005010"/>
                      <a:gd name="connsiteY3" fmla="*/ 0 h 369332"/>
                      <a:gd name="connsiteX4" fmla="*/ 2288577 w 4005010"/>
                      <a:gd name="connsiteY4" fmla="*/ 0 h 369332"/>
                      <a:gd name="connsiteX5" fmla="*/ 2740571 w 4005010"/>
                      <a:gd name="connsiteY5" fmla="*/ 0 h 369332"/>
                      <a:gd name="connsiteX6" fmla="*/ 3312715 w 4005010"/>
                      <a:gd name="connsiteY6" fmla="*/ 0 h 369332"/>
                      <a:gd name="connsiteX7" fmla="*/ 4005010 w 4005010"/>
                      <a:gd name="connsiteY7" fmla="*/ 0 h 369332"/>
                      <a:gd name="connsiteX8" fmla="*/ 4005010 w 4005010"/>
                      <a:gd name="connsiteY8" fmla="*/ 369332 h 369332"/>
                      <a:gd name="connsiteX9" fmla="*/ 3432866 w 4005010"/>
                      <a:gd name="connsiteY9" fmla="*/ 369332 h 369332"/>
                      <a:gd name="connsiteX10" fmla="*/ 2780621 w 4005010"/>
                      <a:gd name="connsiteY10" fmla="*/ 369332 h 369332"/>
                      <a:gd name="connsiteX11" fmla="*/ 2208477 w 4005010"/>
                      <a:gd name="connsiteY11" fmla="*/ 369332 h 369332"/>
                      <a:gd name="connsiteX12" fmla="*/ 1556232 w 4005010"/>
                      <a:gd name="connsiteY12" fmla="*/ 369332 h 369332"/>
                      <a:gd name="connsiteX13" fmla="*/ 903988 w 4005010"/>
                      <a:gd name="connsiteY13" fmla="*/ 369332 h 369332"/>
                      <a:gd name="connsiteX14" fmla="*/ 0 w 4005010"/>
                      <a:gd name="connsiteY14" fmla="*/ 369332 h 369332"/>
                      <a:gd name="connsiteX15" fmla="*/ 0 w 4005010"/>
                      <a:gd name="connsiteY15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005010" h="369332" extrusionOk="0">
                        <a:moveTo>
                          <a:pt x="0" y="0"/>
                        </a:moveTo>
                        <a:cubicBezTo>
                          <a:pt x="187624" y="-13594"/>
                          <a:pt x="395138" y="16701"/>
                          <a:pt x="532094" y="0"/>
                        </a:cubicBezTo>
                        <a:cubicBezTo>
                          <a:pt x="669050" y="-16701"/>
                          <a:pt x="913051" y="5737"/>
                          <a:pt x="1024138" y="0"/>
                        </a:cubicBezTo>
                        <a:cubicBezTo>
                          <a:pt x="1135225" y="-5737"/>
                          <a:pt x="1431668" y="23443"/>
                          <a:pt x="1636333" y="0"/>
                        </a:cubicBezTo>
                        <a:cubicBezTo>
                          <a:pt x="1840998" y="-23443"/>
                          <a:pt x="2092739" y="70561"/>
                          <a:pt x="2288577" y="0"/>
                        </a:cubicBezTo>
                        <a:cubicBezTo>
                          <a:pt x="2484415" y="-70561"/>
                          <a:pt x="2630246" y="17501"/>
                          <a:pt x="2740571" y="0"/>
                        </a:cubicBezTo>
                        <a:cubicBezTo>
                          <a:pt x="2850896" y="-17501"/>
                          <a:pt x="3073457" y="18389"/>
                          <a:pt x="3312715" y="0"/>
                        </a:cubicBezTo>
                        <a:cubicBezTo>
                          <a:pt x="3551973" y="-18389"/>
                          <a:pt x="3762437" y="40470"/>
                          <a:pt x="4005010" y="0"/>
                        </a:cubicBezTo>
                        <a:cubicBezTo>
                          <a:pt x="4044653" y="115380"/>
                          <a:pt x="3984813" y="277973"/>
                          <a:pt x="4005010" y="369332"/>
                        </a:cubicBezTo>
                        <a:cubicBezTo>
                          <a:pt x="3791696" y="431533"/>
                          <a:pt x="3700816" y="350054"/>
                          <a:pt x="3432866" y="369332"/>
                        </a:cubicBezTo>
                        <a:cubicBezTo>
                          <a:pt x="3164916" y="388610"/>
                          <a:pt x="2941372" y="316600"/>
                          <a:pt x="2780621" y="369332"/>
                        </a:cubicBezTo>
                        <a:cubicBezTo>
                          <a:pt x="2619870" y="422064"/>
                          <a:pt x="2474913" y="314626"/>
                          <a:pt x="2208477" y="369332"/>
                        </a:cubicBezTo>
                        <a:cubicBezTo>
                          <a:pt x="1942041" y="424038"/>
                          <a:pt x="1847556" y="310606"/>
                          <a:pt x="1556232" y="369332"/>
                        </a:cubicBezTo>
                        <a:cubicBezTo>
                          <a:pt x="1264908" y="428058"/>
                          <a:pt x="1224126" y="352715"/>
                          <a:pt x="903988" y="369332"/>
                        </a:cubicBezTo>
                        <a:cubicBezTo>
                          <a:pt x="583850" y="385949"/>
                          <a:pt x="368404" y="367301"/>
                          <a:pt x="0" y="369332"/>
                        </a:cubicBezTo>
                        <a:cubicBezTo>
                          <a:pt x="-1925" y="291361"/>
                          <a:pt x="1928" y="15869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76 – 71.2 </a:t>
            </a:r>
            <a:r>
              <a:rPr lang="en-PH" dirty="0"/>
              <a:t>= 4.8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AD09-7C6D-A5D3-A109-A47D08ECBBC2}"/>
              </a:ext>
            </a:extLst>
          </p:cNvPr>
          <p:cNvSpPr/>
          <p:nvPr/>
        </p:nvSpPr>
        <p:spPr>
          <a:xfrm>
            <a:off x="6782097" y="3162897"/>
            <a:ext cx="1624406" cy="3550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5555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843247" y="2131058"/>
            <a:ext cx="2055307" cy="923330"/>
          </a:xfrm>
          <a:custGeom>
            <a:avLst/>
            <a:gdLst>
              <a:gd name="connsiteX0" fmla="*/ 0 w 2055307"/>
              <a:gd name="connsiteY0" fmla="*/ 0 h 923330"/>
              <a:gd name="connsiteX1" fmla="*/ 493274 w 2055307"/>
              <a:gd name="connsiteY1" fmla="*/ 0 h 923330"/>
              <a:gd name="connsiteX2" fmla="*/ 965994 w 2055307"/>
              <a:gd name="connsiteY2" fmla="*/ 0 h 923330"/>
              <a:gd name="connsiteX3" fmla="*/ 1500374 w 2055307"/>
              <a:gd name="connsiteY3" fmla="*/ 0 h 923330"/>
              <a:gd name="connsiteX4" fmla="*/ 2055307 w 2055307"/>
              <a:gd name="connsiteY4" fmla="*/ 0 h 923330"/>
              <a:gd name="connsiteX5" fmla="*/ 2055307 w 2055307"/>
              <a:gd name="connsiteY5" fmla="*/ 433965 h 923330"/>
              <a:gd name="connsiteX6" fmla="*/ 2055307 w 2055307"/>
              <a:gd name="connsiteY6" fmla="*/ 923330 h 923330"/>
              <a:gd name="connsiteX7" fmla="*/ 1520927 w 2055307"/>
              <a:gd name="connsiteY7" fmla="*/ 923330 h 923330"/>
              <a:gd name="connsiteX8" fmla="*/ 1027654 w 2055307"/>
              <a:gd name="connsiteY8" fmla="*/ 923330 h 923330"/>
              <a:gd name="connsiteX9" fmla="*/ 554933 w 2055307"/>
              <a:gd name="connsiteY9" fmla="*/ 923330 h 923330"/>
              <a:gd name="connsiteX10" fmla="*/ 0 w 2055307"/>
              <a:gd name="connsiteY10" fmla="*/ 923330 h 923330"/>
              <a:gd name="connsiteX11" fmla="*/ 0 w 2055307"/>
              <a:gd name="connsiteY11" fmla="*/ 461665 h 923330"/>
              <a:gd name="connsiteX12" fmla="*/ 0 w 2055307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5307" h="923330" extrusionOk="0">
                <a:moveTo>
                  <a:pt x="0" y="0"/>
                </a:moveTo>
                <a:cubicBezTo>
                  <a:pt x="147266" y="-19599"/>
                  <a:pt x="379600" y="33343"/>
                  <a:pt x="493274" y="0"/>
                </a:cubicBezTo>
                <a:cubicBezTo>
                  <a:pt x="606948" y="-33343"/>
                  <a:pt x="815299" y="3029"/>
                  <a:pt x="965994" y="0"/>
                </a:cubicBezTo>
                <a:cubicBezTo>
                  <a:pt x="1116689" y="-3029"/>
                  <a:pt x="1349358" y="52703"/>
                  <a:pt x="1500374" y="0"/>
                </a:cubicBezTo>
                <a:cubicBezTo>
                  <a:pt x="1651390" y="-52703"/>
                  <a:pt x="1845392" y="48527"/>
                  <a:pt x="2055307" y="0"/>
                </a:cubicBezTo>
                <a:cubicBezTo>
                  <a:pt x="2090259" y="106846"/>
                  <a:pt x="2017697" y="241180"/>
                  <a:pt x="2055307" y="433965"/>
                </a:cubicBezTo>
                <a:cubicBezTo>
                  <a:pt x="2092917" y="626750"/>
                  <a:pt x="2045382" y="690338"/>
                  <a:pt x="2055307" y="923330"/>
                </a:cubicBezTo>
                <a:cubicBezTo>
                  <a:pt x="1803498" y="947058"/>
                  <a:pt x="1737588" y="887448"/>
                  <a:pt x="1520927" y="923330"/>
                </a:cubicBezTo>
                <a:cubicBezTo>
                  <a:pt x="1304266" y="959212"/>
                  <a:pt x="1221563" y="904012"/>
                  <a:pt x="1027654" y="923330"/>
                </a:cubicBezTo>
                <a:cubicBezTo>
                  <a:pt x="833745" y="942648"/>
                  <a:pt x="759726" y="868147"/>
                  <a:pt x="554933" y="923330"/>
                </a:cubicBezTo>
                <a:cubicBezTo>
                  <a:pt x="350140" y="978513"/>
                  <a:pt x="181314" y="915903"/>
                  <a:pt x="0" y="923330"/>
                </a:cubicBezTo>
                <a:cubicBezTo>
                  <a:pt x="-52411" y="796110"/>
                  <a:pt x="35379" y="577465"/>
                  <a:pt x="0" y="461665"/>
                </a:cubicBezTo>
                <a:cubicBezTo>
                  <a:pt x="-35379" y="345866"/>
                  <a:pt x="11158" y="23072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Now we do the same thing for the remaining </a:t>
            </a:r>
            <a:r>
              <a:rPr lang="en-PH" b="1" dirty="0"/>
              <a:t>weights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B8E0B-1328-0186-574C-97C2F8A73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3828"/>
              </p:ext>
            </p:extLst>
          </p:nvPr>
        </p:nvGraphicFramePr>
        <p:xfrm>
          <a:off x="278503" y="2131060"/>
          <a:ext cx="8128000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D12B0A0-7486-6970-ABB2-0B0155558C35}"/>
              </a:ext>
            </a:extLst>
          </p:cNvPr>
          <p:cNvGrpSpPr/>
          <p:nvPr/>
        </p:nvGrpSpPr>
        <p:grpSpPr>
          <a:xfrm>
            <a:off x="6096000" y="1305134"/>
            <a:ext cx="2429433" cy="646331"/>
            <a:chOff x="9267715" y="3846206"/>
            <a:chExt cx="2429433" cy="64633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998D86A-BB11-83A4-DB2A-AE9615674539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77585A-D603-F4E2-D564-3B72085678E4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A90D49-15B1-1CC3-5422-5E0C3721D60A}"/>
              </a:ext>
            </a:extLst>
          </p:cNvPr>
          <p:cNvSpPr txBox="1"/>
          <p:nvPr/>
        </p:nvSpPr>
        <p:spPr>
          <a:xfrm>
            <a:off x="9735671" y="4042186"/>
            <a:ext cx="1839557" cy="36933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4005010"/>
                      <a:gd name="connsiteY0" fmla="*/ 0 h 369332"/>
                      <a:gd name="connsiteX1" fmla="*/ 532094 w 4005010"/>
                      <a:gd name="connsiteY1" fmla="*/ 0 h 369332"/>
                      <a:gd name="connsiteX2" fmla="*/ 1024138 w 4005010"/>
                      <a:gd name="connsiteY2" fmla="*/ 0 h 369332"/>
                      <a:gd name="connsiteX3" fmla="*/ 1636333 w 4005010"/>
                      <a:gd name="connsiteY3" fmla="*/ 0 h 369332"/>
                      <a:gd name="connsiteX4" fmla="*/ 2288577 w 4005010"/>
                      <a:gd name="connsiteY4" fmla="*/ 0 h 369332"/>
                      <a:gd name="connsiteX5" fmla="*/ 2740571 w 4005010"/>
                      <a:gd name="connsiteY5" fmla="*/ 0 h 369332"/>
                      <a:gd name="connsiteX6" fmla="*/ 3312715 w 4005010"/>
                      <a:gd name="connsiteY6" fmla="*/ 0 h 369332"/>
                      <a:gd name="connsiteX7" fmla="*/ 4005010 w 4005010"/>
                      <a:gd name="connsiteY7" fmla="*/ 0 h 369332"/>
                      <a:gd name="connsiteX8" fmla="*/ 4005010 w 4005010"/>
                      <a:gd name="connsiteY8" fmla="*/ 369332 h 369332"/>
                      <a:gd name="connsiteX9" fmla="*/ 3432866 w 4005010"/>
                      <a:gd name="connsiteY9" fmla="*/ 369332 h 369332"/>
                      <a:gd name="connsiteX10" fmla="*/ 2780621 w 4005010"/>
                      <a:gd name="connsiteY10" fmla="*/ 369332 h 369332"/>
                      <a:gd name="connsiteX11" fmla="*/ 2208477 w 4005010"/>
                      <a:gd name="connsiteY11" fmla="*/ 369332 h 369332"/>
                      <a:gd name="connsiteX12" fmla="*/ 1556232 w 4005010"/>
                      <a:gd name="connsiteY12" fmla="*/ 369332 h 369332"/>
                      <a:gd name="connsiteX13" fmla="*/ 903988 w 4005010"/>
                      <a:gd name="connsiteY13" fmla="*/ 369332 h 369332"/>
                      <a:gd name="connsiteX14" fmla="*/ 0 w 4005010"/>
                      <a:gd name="connsiteY14" fmla="*/ 369332 h 369332"/>
                      <a:gd name="connsiteX15" fmla="*/ 0 w 4005010"/>
                      <a:gd name="connsiteY15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005010" h="369332" extrusionOk="0">
                        <a:moveTo>
                          <a:pt x="0" y="0"/>
                        </a:moveTo>
                        <a:cubicBezTo>
                          <a:pt x="187624" y="-13594"/>
                          <a:pt x="395138" y="16701"/>
                          <a:pt x="532094" y="0"/>
                        </a:cubicBezTo>
                        <a:cubicBezTo>
                          <a:pt x="669050" y="-16701"/>
                          <a:pt x="913051" y="5737"/>
                          <a:pt x="1024138" y="0"/>
                        </a:cubicBezTo>
                        <a:cubicBezTo>
                          <a:pt x="1135225" y="-5737"/>
                          <a:pt x="1431668" y="23443"/>
                          <a:pt x="1636333" y="0"/>
                        </a:cubicBezTo>
                        <a:cubicBezTo>
                          <a:pt x="1840998" y="-23443"/>
                          <a:pt x="2092739" y="70561"/>
                          <a:pt x="2288577" y="0"/>
                        </a:cubicBezTo>
                        <a:cubicBezTo>
                          <a:pt x="2484415" y="-70561"/>
                          <a:pt x="2630246" y="17501"/>
                          <a:pt x="2740571" y="0"/>
                        </a:cubicBezTo>
                        <a:cubicBezTo>
                          <a:pt x="2850896" y="-17501"/>
                          <a:pt x="3073457" y="18389"/>
                          <a:pt x="3312715" y="0"/>
                        </a:cubicBezTo>
                        <a:cubicBezTo>
                          <a:pt x="3551973" y="-18389"/>
                          <a:pt x="3762437" y="40470"/>
                          <a:pt x="4005010" y="0"/>
                        </a:cubicBezTo>
                        <a:cubicBezTo>
                          <a:pt x="4044653" y="115380"/>
                          <a:pt x="3984813" y="277973"/>
                          <a:pt x="4005010" y="369332"/>
                        </a:cubicBezTo>
                        <a:cubicBezTo>
                          <a:pt x="3791696" y="431533"/>
                          <a:pt x="3700816" y="350054"/>
                          <a:pt x="3432866" y="369332"/>
                        </a:cubicBezTo>
                        <a:cubicBezTo>
                          <a:pt x="3164916" y="388610"/>
                          <a:pt x="2941372" y="316600"/>
                          <a:pt x="2780621" y="369332"/>
                        </a:cubicBezTo>
                        <a:cubicBezTo>
                          <a:pt x="2619870" y="422064"/>
                          <a:pt x="2474913" y="314626"/>
                          <a:pt x="2208477" y="369332"/>
                        </a:cubicBezTo>
                        <a:cubicBezTo>
                          <a:pt x="1942041" y="424038"/>
                          <a:pt x="1847556" y="310606"/>
                          <a:pt x="1556232" y="369332"/>
                        </a:cubicBezTo>
                        <a:cubicBezTo>
                          <a:pt x="1264908" y="428058"/>
                          <a:pt x="1224126" y="352715"/>
                          <a:pt x="903988" y="369332"/>
                        </a:cubicBezTo>
                        <a:cubicBezTo>
                          <a:pt x="583850" y="385949"/>
                          <a:pt x="368404" y="367301"/>
                          <a:pt x="0" y="369332"/>
                        </a:cubicBezTo>
                        <a:cubicBezTo>
                          <a:pt x="-1925" y="291361"/>
                          <a:pt x="1928" y="15869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56 – 71.2 </a:t>
            </a:r>
            <a:r>
              <a:rPr lang="en-PH" dirty="0"/>
              <a:t>= -15.2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AD09-7C6D-A5D3-A109-A47D08ECBBC2}"/>
              </a:ext>
            </a:extLst>
          </p:cNvPr>
          <p:cNvSpPr/>
          <p:nvPr/>
        </p:nvSpPr>
        <p:spPr>
          <a:xfrm>
            <a:off x="6782097" y="3492500"/>
            <a:ext cx="1624406" cy="3550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2074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843247" y="2131058"/>
            <a:ext cx="2055307" cy="923330"/>
          </a:xfrm>
          <a:custGeom>
            <a:avLst/>
            <a:gdLst>
              <a:gd name="connsiteX0" fmla="*/ 0 w 2055307"/>
              <a:gd name="connsiteY0" fmla="*/ 0 h 923330"/>
              <a:gd name="connsiteX1" fmla="*/ 493274 w 2055307"/>
              <a:gd name="connsiteY1" fmla="*/ 0 h 923330"/>
              <a:gd name="connsiteX2" fmla="*/ 965994 w 2055307"/>
              <a:gd name="connsiteY2" fmla="*/ 0 h 923330"/>
              <a:gd name="connsiteX3" fmla="*/ 1500374 w 2055307"/>
              <a:gd name="connsiteY3" fmla="*/ 0 h 923330"/>
              <a:gd name="connsiteX4" fmla="*/ 2055307 w 2055307"/>
              <a:gd name="connsiteY4" fmla="*/ 0 h 923330"/>
              <a:gd name="connsiteX5" fmla="*/ 2055307 w 2055307"/>
              <a:gd name="connsiteY5" fmla="*/ 433965 h 923330"/>
              <a:gd name="connsiteX6" fmla="*/ 2055307 w 2055307"/>
              <a:gd name="connsiteY6" fmla="*/ 923330 h 923330"/>
              <a:gd name="connsiteX7" fmla="*/ 1520927 w 2055307"/>
              <a:gd name="connsiteY7" fmla="*/ 923330 h 923330"/>
              <a:gd name="connsiteX8" fmla="*/ 1027654 w 2055307"/>
              <a:gd name="connsiteY8" fmla="*/ 923330 h 923330"/>
              <a:gd name="connsiteX9" fmla="*/ 554933 w 2055307"/>
              <a:gd name="connsiteY9" fmla="*/ 923330 h 923330"/>
              <a:gd name="connsiteX10" fmla="*/ 0 w 2055307"/>
              <a:gd name="connsiteY10" fmla="*/ 923330 h 923330"/>
              <a:gd name="connsiteX11" fmla="*/ 0 w 2055307"/>
              <a:gd name="connsiteY11" fmla="*/ 461665 h 923330"/>
              <a:gd name="connsiteX12" fmla="*/ 0 w 2055307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5307" h="923330" extrusionOk="0">
                <a:moveTo>
                  <a:pt x="0" y="0"/>
                </a:moveTo>
                <a:cubicBezTo>
                  <a:pt x="147266" y="-19599"/>
                  <a:pt x="379600" y="33343"/>
                  <a:pt x="493274" y="0"/>
                </a:cubicBezTo>
                <a:cubicBezTo>
                  <a:pt x="606948" y="-33343"/>
                  <a:pt x="815299" y="3029"/>
                  <a:pt x="965994" y="0"/>
                </a:cubicBezTo>
                <a:cubicBezTo>
                  <a:pt x="1116689" y="-3029"/>
                  <a:pt x="1349358" y="52703"/>
                  <a:pt x="1500374" y="0"/>
                </a:cubicBezTo>
                <a:cubicBezTo>
                  <a:pt x="1651390" y="-52703"/>
                  <a:pt x="1845392" y="48527"/>
                  <a:pt x="2055307" y="0"/>
                </a:cubicBezTo>
                <a:cubicBezTo>
                  <a:pt x="2090259" y="106846"/>
                  <a:pt x="2017697" y="241180"/>
                  <a:pt x="2055307" y="433965"/>
                </a:cubicBezTo>
                <a:cubicBezTo>
                  <a:pt x="2092917" y="626750"/>
                  <a:pt x="2045382" y="690338"/>
                  <a:pt x="2055307" y="923330"/>
                </a:cubicBezTo>
                <a:cubicBezTo>
                  <a:pt x="1803498" y="947058"/>
                  <a:pt x="1737588" y="887448"/>
                  <a:pt x="1520927" y="923330"/>
                </a:cubicBezTo>
                <a:cubicBezTo>
                  <a:pt x="1304266" y="959212"/>
                  <a:pt x="1221563" y="904012"/>
                  <a:pt x="1027654" y="923330"/>
                </a:cubicBezTo>
                <a:cubicBezTo>
                  <a:pt x="833745" y="942648"/>
                  <a:pt x="759726" y="868147"/>
                  <a:pt x="554933" y="923330"/>
                </a:cubicBezTo>
                <a:cubicBezTo>
                  <a:pt x="350140" y="978513"/>
                  <a:pt x="181314" y="915903"/>
                  <a:pt x="0" y="923330"/>
                </a:cubicBezTo>
                <a:cubicBezTo>
                  <a:pt x="-52411" y="796110"/>
                  <a:pt x="35379" y="577465"/>
                  <a:pt x="0" y="461665"/>
                </a:cubicBezTo>
                <a:cubicBezTo>
                  <a:pt x="-35379" y="345866"/>
                  <a:pt x="11158" y="23072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Now we do the same thing for the remaining </a:t>
            </a:r>
            <a:r>
              <a:rPr lang="en-PH" b="1" dirty="0"/>
              <a:t>weights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B8E0B-1328-0186-574C-97C2F8A73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64509"/>
              </p:ext>
            </p:extLst>
          </p:nvPr>
        </p:nvGraphicFramePr>
        <p:xfrm>
          <a:off x="278503" y="2131060"/>
          <a:ext cx="8128000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D12B0A0-7486-6970-ABB2-0B0155558C35}"/>
              </a:ext>
            </a:extLst>
          </p:cNvPr>
          <p:cNvGrpSpPr/>
          <p:nvPr/>
        </p:nvGrpSpPr>
        <p:grpSpPr>
          <a:xfrm>
            <a:off x="6096000" y="1305134"/>
            <a:ext cx="2429433" cy="646331"/>
            <a:chOff x="9267715" y="3846206"/>
            <a:chExt cx="2429433" cy="64633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998D86A-BB11-83A4-DB2A-AE9615674539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77585A-D603-F4E2-D564-3B72085678E4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A90D49-15B1-1CC3-5422-5E0C3721D60A}"/>
              </a:ext>
            </a:extLst>
          </p:cNvPr>
          <p:cNvSpPr txBox="1"/>
          <p:nvPr/>
        </p:nvSpPr>
        <p:spPr>
          <a:xfrm>
            <a:off x="9735671" y="4042186"/>
            <a:ext cx="1839557" cy="36933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4005010"/>
                      <a:gd name="connsiteY0" fmla="*/ 0 h 369332"/>
                      <a:gd name="connsiteX1" fmla="*/ 532094 w 4005010"/>
                      <a:gd name="connsiteY1" fmla="*/ 0 h 369332"/>
                      <a:gd name="connsiteX2" fmla="*/ 1024138 w 4005010"/>
                      <a:gd name="connsiteY2" fmla="*/ 0 h 369332"/>
                      <a:gd name="connsiteX3" fmla="*/ 1636333 w 4005010"/>
                      <a:gd name="connsiteY3" fmla="*/ 0 h 369332"/>
                      <a:gd name="connsiteX4" fmla="*/ 2288577 w 4005010"/>
                      <a:gd name="connsiteY4" fmla="*/ 0 h 369332"/>
                      <a:gd name="connsiteX5" fmla="*/ 2740571 w 4005010"/>
                      <a:gd name="connsiteY5" fmla="*/ 0 h 369332"/>
                      <a:gd name="connsiteX6" fmla="*/ 3312715 w 4005010"/>
                      <a:gd name="connsiteY6" fmla="*/ 0 h 369332"/>
                      <a:gd name="connsiteX7" fmla="*/ 4005010 w 4005010"/>
                      <a:gd name="connsiteY7" fmla="*/ 0 h 369332"/>
                      <a:gd name="connsiteX8" fmla="*/ 4005010 w 4005010"/>
                      <a:gd name="connsiteY8" fmla="*/ 369332 h 369332"/>
                      <a:gd name="connsiteX9" fmla="*/ 3432866 w 4005010"/>
                      <a:gd name="connsiteY9" fmla="*/ 369332 h 369332"/>
                      <a:gd name="connsiteX10" fmla="*/ 2780621 w 4005010"/>
                      <a:gd name="connsiteY10" fmla="*/ 369332 h 369332"/>
                      <a:gd name="connsiteX11" fmla="*/ 2208477 w 4005010"/>
                      <a:gd name="connsiteY11" fmla="*/ 369332 h 369332"/>
                      <a:gd name="connsiteX12" fmla="*/ 1556232 w 4005010"/>
                      <a:gd name="connsiteY12" fmla="*/ 369332 h 369332"/>
                      <a:gd name="connsiteX13" fmla="*/ 903988 w 4005010"/>
                      <a:gd name="connsiteY13" fmla="*/ 369332 h 369332"/>
                      <a:gd name="connsiteX14" fmla="*/ 0 w 4005010"/>
                      <a:gd name="connsiteY14" fmla="*/ 369332 h 369332"/>
                      <a:gd name="connsiteX15" fmla="*/ 0 w 4005010"/>
                      <a:gd name="connsiteY15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005010" h="369332" extrusionOk="0">
                        <a:moveTo>
                          <a:pt x="0" y="0"/>
                        </a:moveTo>
                        <a:cubicBezTo>
                          <a:pt x="187624" y="-13594"/>
                          <a:pt x="395138" y="16701"/>
                          <a:pt x="532094" y="0"/>
                        </a:cubicBezTo>
                        <a:cubicBezTo>
                          <a:pt x="669050" y="-16701"/>
                          <a:pt x="913051" y="5737"/>
                          <a:pt x="1024138" y="0"/>
                        </a:cubicBezTo>
                        <a:cubicBezTo>
                          <a:pt x="1135225" y="-5737"/>
                          <a:pt x="1431668" y="23443"/>
                          <a:pt x="1636333" y="0"/>
                        </a:cubicBezTo>
                        <a:cubicBezTo>
                          <a:pt x="1840998" y="-23443"/>
                          <a:pt x="2092739" y="70561"/>
                          <a:pt x="2288577" y="0"/>
                        </a:cubicBezTo>
                        <a:cubicBezTo>
                          <a:pt x="2484415" y="-70561"/>
                          <a:pt x="2630246" y="17501"/>
                          <a:pt x="2740571" y="0"/>
                        </a:cubicBezTo>
                        <a:cubicBezTo>
                          <a:pt x="2850896" y="-17501"/>
                          <a:pt x="3073457" y="18389"/>
                          <a:pt x="3312715" y="0"/>
                        </a:cubicBezTo>
                        <a:cubicBezTo>
                          <a:pt x="3551973" y="-18389"/>
                          <a:pt x="3762437" y="40470"/>
                          <a:pt x="4005010" y="0"/>
                        </a:cubicBezTo>
                        <a:cubicBezTo>
                          <a:pt x="4044653" y="115380"/>
                          <a:pt x="3984813" y="277973"/>
                          <a:pt x="4005010" y="369332"/>
                        </a:cubicBezTo>
                        <a:cubicBezTo>
                          <a:pt x="3791696" y="431533"/>
                          <a:pt x="3700816" y="350054"/>
                          <a:pt x="3432866" y="369332"/>
                        </a:cubicBezTo>
                        <a:cubicBezTo>
                          <a:pt x="3164916" y="388610"/>
                          <a:pt x="2941372" y="316600"/>
                          <a:pt x="2780621" y="369332"/>
                        </a:cubicBezTo>
                        <a:cubicBezTo>
                          <a:pt x="2619870" y="422064"/>
                          <a:pt x="2474913" y="314626"/>
                          <a:pt x="2208477" y="369332"/>
                        </a:cubicBezTo>
                        <a:cubicBezTo>
                          <a:pt x="1942041" y="424038"/>
                          <a:pt x="1847556" y="310606"/>
                          <a:pt x="1556232" y="369332"/>
                        </a:cubicBezTo>
                        <a:cubicBezTo>
                          <a:pt x="1264908" y="428058"/>
                          <a:pt x="1224126" y="352715"/>
                          <a:pt x="903988" y="369332"/>
                        </a:cubicBezTo>
                        <a:cubicBezTo>
                          <a:pt x="583850" y="385949"/>
                          <a:pt x="368404" y="367301"/>
                          <a:pt x="0" y="369332"/>
                        </a:cubicBezTo>
                        <a:cubicBezTo>
                          <a:pt x="-1925" y="291361"/>
                          <a:pt x="1928" y="15869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73 – 71.2 </a:t>
            </a:r>
            <a:r>
              <a:rPr lang="en-PH" dirty="0"/>
              <a:t>= 1.8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AD09-7C6D-A5D3-A109-A47D08ECBBC2}"/>
              </a:ext>
            </a:extLst>
          </p:cNvPr>
          <p:cNvSpPr/>
          <p:nvPr/>
        </p:nvSpPr>
        <p:spPr>
          <a:xfrm>
            <a:off x="6782097" y="3871849"/>
            <a:ext cx="1624406" cy="3550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0836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843247" y="2131058"/>
            <a:ext cx="2055307" cy="923330"/>
          </a:xfrm>
          <a:custGeom>
            <a:avLst/>
            <a:gdLst>
              <a:gd name="connsiteX0" fmla="*/ 0 w 2055307"/>
              <a:gd name="connsiteY0" fmla="*/ 0 h 923330"/>
              <a:gd name="connsiteX1" fmla="*/ 493274 w 2055307"/>
              <a:gd name="connsiteY1" fmla="*/ 0 h 923330"/>
              <a:gd name="connsiteX2" fmla="*/ 965994 w 2055307"/>
              <a:gd name="connsiteY2" fmla="*/ 0 h 923330"/>
              <a:gd name="connsiteX3" fmla="*/ 1500374 w 2055307"/>
              <a:gd name="connsiteY3" fmla="*/ 0 h 923330"/>
              <a:gd name="connsiteX4" fmla="*/ 2055307 w 2055307"/>
              <a:gd name="connsiteY4" fmla="*/ 0 h 923330"/>
              <a:gd name="connsiteX5" fmla="*/ 2055307 w 2055307"/>
              <a:gd name="connsiteY5" fmla="*/ 433965 h 923330"/>
              <a:gd name="connsiteX6" fmla="*/ 2055307 w 2055307"/>
              <a:gd name="connsiteY6" fmla="*/ 923330 h 923330"/>
              <a:gd name="connsiteX7" fmla="*/ 1520927 w 2055307"/>
              <a:gd name="connsiteY7" fmla="*/ 923330 h 923330"/>
              <a:gd name="connsiteX8" fmla="*/ 1027654 w 2055307"/>
              <a:gd name="connsiteY8" fmla="*/ 923330 h 923330"/>
              <a:gd name="connsiteX9" fmla="*/ 554933 w 2055307"/>
              <a:gd name="connsiteY9" fmla="*/ 923330 h 923330"/>
              <a:gd name="connsiteX10" fmla="*/ 0 w 2055307"/>
              <a:gd name="connsiteY10" fmla="*/ 923330 h 923330"/>
              <a:gd name="connsiteX11" fmla="*/ 0 w 2055307"/>
              <a:gd name="connsiteY11" fmla="*/ 461665 h 923330"/>
              <a:gd name="connsiteX12" fmla="*/ 0 w 2055307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5307" h="923330" extrusionOk="0">
                <a:moveTo>
                  <a:pt x="0" y="0"/>
                </a:moveTo>
                <a:cubicBezTo>
                  <a:pt x="147266" y="-19599"/>
                  <a:pt x="379600" y="33343"/>
                  <a:pt x="493274" y="0"/>
                </a:cubicBezTo>
                <a:cubicBezTo>
                  <a:pt x="606948" y="-33343"/>
                  <a:pt x="815299" y="3029"/>
                  <a:pt x="965994" y="0"/>
                </a:cubicBezTo>
                <a:cubicBezTo>
                  <a:pt x="1116689" y="-3029"/>
                  <a:pt x="1349358" y="52703"/>
                  <a:pt x="1500374" y="0"/>
                </a:cubicBezTo>
                <a:cubicBezTo>
                  <a:pt x="1651390" y="-52703"/>
                  <a:pt x="1845392" y="48527"/>
                  <a:pt x="2055307" y="0"/>
                </a:cubicBezTo>
                <a:cubicBezTo>
                  <a:pt x="2090259" y="106846"/>
                  <a:pt x="2017697" y="241180"/>
                  <a:pt x="2055307" y="433965"/>
                </a:cubicBezTo>
                <a:cubicBezTo>
                  <a:pt x="2092917" y="626750"/>
                  <a:pt x="2045382" y="690338"/>
                  <a:pt x="2055307" y="923330"/>
                </a:cubicBezTo>
                <a:cubicBezTo>
                  <a:pt x="1803498" y="947058"/>
                  <a:pt x="1737588" y="887448"/>
                  <a:pt x="1520927" y="923330"/>
                </a:cubicBezTo>
                <a:cubicBezTo>
                  <a:pt x="1304266" y="959212"/>
                  <a:pt x="1221563" y="904012"/>
                  <a:pt x="1027654" y="923330"/>
                </a:cubicBezTo>
                <a:cubicBezTo>
                  <a:pt x="833745" y="942648"/>
                  <a:pt x="759726" y="868147"/>
                  <a:pt x="554933" y="923330"/>
                </a:cubicBezTo>
                <a:cubicBezTo>
                  <a:pt x="350140" y="978513"/>
                  <a:pt x="181314" y="915903"/>
                  <a:pt x="0" y="923330"/>
                </a:cubicBezTo>
                <a:cubicBezTo>
                  <a:pt x="-52411" y="796110"/>
                  <a:pt x="35379" y="577465"/>
                  <a:pt x="0" y="461665"/>
                </a:cubicBezTo>
                <a:cubicBezTo>
                  <a:pt x="-35379" y="345866"/>
                  <a:pt x="11158" y="23072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Now we do the same thing for the remaining </a:t>
            </a:r>
            <a:r>
              <a:rPr lang="en-PH" b="1" dirty="0"/>
              <a:t>weights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B8E0B-1328-0186-574C-97C2F8A73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56405"/>
              </p:ext>
            </p:extLst>
          </p:nvPr>
        </p:nvGraphicFramePr>
        <p:xfrm>
          <a:off x="278503" y="2131060"/>
          <a:ext cx="8128000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D12B0A0-7486-6970-ABB2-0B0155558C35}"/>
              </a:ext>
            </a:extLst>
          </p:cNvPr>
          <p:cNvGrpSpPr/>
          <p:nvPr/>
        </p:nvGrpSpPr>
        <p:grpSpPr>
          <a:xfrm>
            <a:off x="6096000" y="1305134"/>
            <a:ext cx="2429433" cy="646331"/>
            <a:chOff x="9267715" y="3846206"/>
            <a:chExt cx="2429433" cy="64633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998D86A-BB11-83A4-DB2A-AE9615674539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77585A-D603-F4E2-D564-3B72085678E4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A90D49-15B1-1CC3-5422-5E0C3721D60A}"/>
              </a:ext>
            </a:extLst>
          </p:cNvPr>
          <p:cNvSpPr txBox="1"/>
          <p:nvPr/>
        </p:nvSpPr>
        <p:spPr>
          <a:xfrm>
            <a:off x="9735671" y="4042186"/>
            <a:ext cx="1839557" cy="36933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4005010"/>
                      <a:gd name="connsiteY0" fmla="*/ 0 h 369332"/>
                      <a:gd name="connsiteX1" fmla="*/ 532094 w 4005010"/>
                      <a:gd name="connsiteY1" fmla="*/ 0 h 369332"/>
                      <a:gd name="connsiteX2" fmla="*/ 1024138 w 4005010"/>
                      <a:gd name="connsiteY2" fmla="*/ 0 h 369332"/>
                      <a:gd name="connsiteX3" fmla="*/ 1636333 w 4005010"/>
                      <a:gd name="connsiteY3" fmla="*/ 0 h 369332"/>
                      <a:gd name="connsiteX4" fmla="*/ 2288577 w 4005010"/>
                      <a:gd name="connsiteY4" fmla="*/ 0 h 369332"/>
                      <a:gd name="connsiteX5" fmla="*/ 2740571 w 4005010"/>
                      <a:gd name="connsiteY5" fmla="*/ 0 h 369332"/>
                      <a:gd name="connsiteX6" fmla="*/ 3312715 w 4005010"/>
                      <a:gd name="connsiteY6" fmla="*/ 0 h 369332"/>
                      <a:gd name="connsiteX7" fmla="*/ 4005010 w 4005010"/>
                      <a:gd name="connsiteY7" fmla="*/ 0 h 369332"/>
                      <a:gd name="connsiteX8" fmla="*/ 4005010 w 4005010"/>
                      <a:gd name="connsiteY8" fmla="*/ 369332 h 369332"/>
                      <a:gd name="connsiteX9" fmla="*/ 3432866 w 4005010"/>
                      <a:gd name="connsiteY9" fmla="*/ 369332 h 369332"/>
                      <a:gd name="connsiteX10" fmla="*/ 2780621 w 4005010"/>
                      <a:gd name="connsiteY10" fmla="*/ 369332 h 369332"/>
                      <a:gd name="connsiteX11" fmla="*/ 2208477 w 4005010"/>
                      <a:gd name="connsiteY11" fmla="*/ 369332 h 369332"/>
                      <a:gd name="connsiteX12" fmla="*/ 1556232 w 4005010"/>
                      <a:gd name="connsiteY12" fmla="*/ 369332 h 369332"/>
                      <a:gd name="connsiteX13" fmla="*/ 903988 w 4005010"/>
                      <a:gd name="connsiteY13" fmla="*/ 369332 h 369332"/>
                      <a:gd name="connsiteX14" fmla="*/ 0 w 4005010"/>
                      <a:gd name="connsiteY14" fmla="*/ 369332 h 369332"/>
                      <a:gd name="connsiteX15" fmla="*/ 0 w 4005010"/>
                      <a:gd name="connsiteY15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005010" h="369332" extrusionOk="0">
                        <a:moveTo>
                          <a:pt x="0" y="0"/>
                        </a:moveTo>
                        <a:cubicBezTo>
                          <a:pt x="187624" y="-13594"/>
                          <a:pt x="395138" y="16701"/>
                          <a:pt x="532094" y="0"/>
                        </a:cubicBezTo>
                        <a:cubicBezTo>
                          <a:pt x="669050" y="-16701"/>
                          <a:pt x="913051" y="5737"/>
                          <a:pt x="1024138" y="0"/>
                        </a:cubicBezTo>
                        <a:cubicBezTo>
                          <a:pt x="1135225" y="-5737"/>
                          <a:pt x="1431668" y="23443"/>
                          <a:pt x="1636333" y="0"/>
                        </a:cubicBezTo>
                        <a:cubicBezTo>
                          <a:pt x="1840998" y="-23443"/>
                          <a:pt x="2092739" y="70561"/>
                          <a:pt x="2288577" y="0"/>
                        </a:cubicBezTo>
                        <a:cubicBezTo>
                          <a:pt x="2484415" y="-70561"/>
                          <a:pt x="2630246" y="17501"/>
                          <a:pt x="2740571" y="0"/>
                        </a:cubicBezTo>
                        <a:cubicBezTo>
                          <a:pt x="2850896" y="-17501"/>
                          <a:pt x="3073457" y="18389"/>
                          <a:pt x="3312715" y="0"/>
                        </a:cubicBezTo>
                        <a:cubicBezTo>
                          <a:pt x="3551973" y="-18389"/>
                          <a:pt x="3762437" y="40470"/>
                          <a:pt x="4005010" y="0"/>
                        </a:cubicBezTo>
                        <a:cubicBezTo>
                          <a:pt x="4044653" y="115380"/>
                          <a:pt x="3984813" y="277973"/>
                          <a:pt x="4005010" y="369332"/>
                        </a:cubicBezTo>
                        <a:cubicBezTo>
                          <a:pt x="3791696" y="431533"/>
                          <a:pt x="3700816" y="350054"/>
                          <a:pt x="3432866" y="369332"/>
                        </a:cubicBezTo>
                        <a:cubicBezTo>
                          <a:pt x="3164916" y="388610"/>
                          <a:pt x="2941372" y="316600"/>
                          <a:pt x="2780621" y="369332"/>
                        </a:cubicBezTo>
                        <a:cubicBezTo>
                          <a:pt x="2619870" y="422064"/>
                          <a:pt x="2474913" y="314626"/>
                          <a:pt x="2208477" y="369332"/>
                        </a:cubicBezTo>
                        <a:cubicBezTo>
                          <a:pt x="1942041" y="424038"/>
                          <a:pt x="1847556" y="310606"/>
                          <a:pt x="1556232" y="369332"/>
                        </a:cubicBezTo>
                        <a:cubicBezTo>
                          <a:pt x="1264908" y="428058"/>
                          <a:pt x="1224126" y="352715"/>
                          <a:pt x="903988" y="369332"/>
                        </a:cubicBezTo>
                        <a:cubicBezTo>
                          <a:pt x="583850" y="385949"/>
                          <a:pt x="368404" y="367301"/>
                          <a:pt x="0" y="369332"/>
                        </a:cubicBezTo>
                        <a:cubicBezTo>
                          <a:pt x="-1925" y="291361"/>
                          <a:pt x="1928" y="15869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77 – 71.2 </a:t>
            </a:r>
            <a:r>
              <a:rPr lang="en-PH" dirty="0"/>
              <a:t>= 5.8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AD09-7C6D-A5D3-A109-A47D08ECBBC2}"/>
              </a:ext>
            </a:extLst>
          </p:cNvPr>
          <p:cNvSpPr/>
          <p:nvPr/>
        </p:nvSpPr>
        <p:spPr>
          <a:xfrm>
            <a:off x="6782097" y="4226852"/>
            <a:ext cx="1624406" cy="3550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41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What is Gradient Boost?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Gradient Boost Process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Summary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843247" y="2131058"/>
            <a:ext cx="2055307" cy="923330"/>
          </a:xfrm>
          <a:custGeom>
            <a:avLst/>
            <a:gdLst>
              <a:gd name="connsiteX0" fmla="*/ 0 w 2055307"/>
              <a:gd name="connsiteY0" fmla="*/ 0 h 923330"/>
              <a:gd name="connsiteX1" fmla="*/ 493274 w 2055307"/>
              <a:gd name="connsiteY1" fmla="*/ 0 h 923330"/>
              <a:gd name="connsiteX2" fmla="*/ 965994 w 2055307"/>
              <a:gd name="connsiteY2" fmla="*/ 0 h 923330"/>
              <a:gd name="connsiteX3" fmla="*/ 1500374 w 2055307"/>
              <a:gd name="connsiteY3" fmla="*/ 0 h 923330"/>
              <a:gd name="connsiteX4" fmla="*/ 2055307 w 2055307"/>
              <a:gd name="connsiteY4" fmla="*/ 0 h 923330"/>
              <a:gd name="connsiteX5" fmla="*/ 2055307 w 2055307"/>
              <a:gd name="connsiteY5" fmla="*/ 433965 h 923330"/>
              <a:gd name="connsiteX6" fmla="*/ 2055307 w 2055307"/>
              <a:gd name="connsiteY6" fmla="*/ 923330 h 923330"/>
              <a:gd name="connsiteX7" fmla="*/ 1520927 w 2055307"/>
              <a:gd name="connsiteY7" fmla="*/ 923330 h 923330"/>
              <a:gd name="connsiteX8" fmla="*/ 1027654 w 2055307"/>
              <a:gd name="connsiteY8" fmla="*/ 923330 h 923330"/>
              <a:gd name="connsiteX9" fmla="*/ 554933 w 2055307"/>
              <a:gd name="connsiteY9" fmla="*/ 923330 h 923330"/>
              <a:gd name="connsiteX10" fmla="*/ 0 w 2055307"/>
              <a:gd name="connsiteY10" fmla="*/ 923330 h 923330"/>
              <a:gd name="connsiteX11" fmla="*/ 0 w 2055307"/>
              <a:gd name="connsiteY11" fmla="*/ 461665 h 923330"/>
              <a:gd name="connsiteX12" fmla="*/ 0 w 2055307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5307" h="923330" extrusionOk="0">
                <a:moveTo>
                  <a:pt x="0" y="0"/>
                </a:moveTo>
                <a:cubicBezTo>
                  <a:pt x="147266" y="-19599"/>
                  <a:pt x="379600" y="33343"/>
                  <a:pt x="493274" y="0"/>
                </a:cubicBezTo>
                <a:cubicBezTo>
                  <a:pt x="606948" y="-33343"/>
                  <a:pt x="815299" y="3029"/>
                  <a:pt x="965994" y="0"/>
                </a:cubicBezTo>
                <a:cubicBezTo>
                  <a:pt x="1116689" y="-3029"/>
                  <a:pt x="1349358" y="52703"/>
                  <a:pt x="1500374" y="0"/>
                </a:cubicBezTo>
                <a:cubicBezTo>
                  <a:pt x="1651390" y="-52703"/>
                  <a:pt x="1845392" y="48527"/>
                  <a:pt x="2055307" y="0"/>
                </a:cubicBezTo>
                <a:cubicBezTo>
                  <a:pt x="2090259" y="106846"/>
                  <a:pt x="2017697" y="241180"/>
                  <a:pt x="2055307" y="433965"/>
                </a:cubicBezTo>
                <a:cubicBezTo>
                  <a:pt x="2092917" y="626750"/>
                  <a:pt x="2045382" y="690338"/>
                  <a:pt x="2055307" y="923330"/>
                </a:cubicBezTo>
                <a:cubicBezTo>
                  <a:pt x="1803498" y="947058"/>
                  <a:pt x="1737588" y="887448"/>
                  <a:pt x="1520927" y="923330"/>
                </a:cubicBezTo>
                <a:cubicBezTo>
                  <a:pt x="1304266" y="959212"/>
                  <a:pt x="1221563" y="904012"/>
                  <a:pt x="1027654" y="923330"/>
                </a:cubicBezTo>
                <a:cubicBezTo>
                  <a:pt x="833745" y="942648"/>
                  <a:pt x="759726" y="868147"/>
                  <a:pt x="554933" y="923330"/>
                </a:cubicBezTo>
                <a:cubicBezTo>
                  <a:pt x="350140" y="978513"/>
                  <a:pt x="181314" y="915903"/>
                  <a:pt x="0" y="923330"/>
                </a:cubicBezTo>
                <a:cubicBezTo>
                  <a:pt x="-52411" y="796110"/>
                  <a:pt x="35379" y="577465"/>
                  <a:pt x="0" y="461665"/>
                </a:cubicBezTo>
                <a:cubicBezTo>
                  <a:pt x="-35379" y="345866"/>
                  <a:pt x="11158" y="23072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Now we do the same thing for the remaining </a:t>
            </a:r>
            <a:r>
              <a:rPr lang="en-PH" b="1" dirty="0"/>
              <a:t>weights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B8E0B-1328-0186-574C-97C2F8A73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439810"/>
              </p:ext>
            </p:extLst>
          </p:nvPr>
        </p:nvGraphicFramePr>
        <p:xfrm>
          <a:off x="278503" y="2131060"/>
          <a:ext cx="8128000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D12B0A0-7486-6970-ABB2-0B0155558C35}"/>
              </a:ext>
            </a:extLst>
          </p:cNvPr>
          <p:cNvGrpSpPr/>
          <p:nvPr/>
        </p:nvGrpSpPr>
        <p:grpSpPr>
          <a:xfrm>
            <a:off x="6096000" y="1305134"/>
            <a:ext cx="2429433" cy="646331"/>
            <a:chOff x="9267715" y="3846206"/>
            <a:chExt cx="2429433" cy="64633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998D86A-BB11-83A4-DB2A-AE9615674539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77585A-D603-F4E2-D564-3B72085678E4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7A90D49-15B1-1CC3-5422-5E0C3721D60A}"/>
              </a:ext>
            </a:extLst>
          </p:cNvPr>
          <p:cNvSpPr txBox="1"/>
          <p:nvPr/>
        </p:nvSpPr>
        <p:spPr>
          <a:xfrm>
            <a:off x="9735671" y="4042186"/>
            <a:ext cx="1839557" cy="36933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4005010"/>
                      <a:gd name="connsiteY0" fmla="*/ 0 h 369332"/>
                      <a:gd name="connsiteX1" fmla="*/ 532094 w 4005010"/>
                      <a:gd name="connsiteY1" fmla="*/ 0 h 369332"/>
                      <a:gd name="connsiteX2" fmla="*/ 1024138 w 4005010"/>
                      <a:gd name="connsiteY2" fmla="*/ 0 h 369332"/>
                      <a:gd name="connsiteX3" fmla="*/ 1636333 w 4005010"/>
                      <a:gd name="connsiteY3" fmla="*/ 0 h 369332"/>
                      <a:gd name="connsiteX4" fmla="*/ 2288577 w 4005010"/>
                      <a:gd name="connsiteY4" fmla="*/ 0 h 369332"/>
                      <a:gd name="connsiteX5" fmla="*/ 2740571 w 4005010"/>
                      <a:gd name="connsiteY5" fmla="*/ 0 h 369332"/>
                      <a:gd name="connsiteX6" fmla="*/ 3312715 w 4005010"/>
                      <a:gd name="connsiteY6" fmla="*/ 0 h 369332"/>
                      <a:gd name="connsiteX7" fmla="*/ 4005010 w 4005010"/>
                      <a:gd name="connsiteY7" fmla="*/ 0 h 369332"/>
                      <a:gd name="connsiteX8" fmla="*/ 4005010 w 4005010"/>
                      <a:gd name="connsiteY8" fmla="*/ 369332 h 369332"/>
                      <a:gd name="connsiteX9" fmla="*/ 3432866 w 4005010"/>
                      <a:gd name="connsiteY9" fmla="*/ 369332 h 369332"/>
                      <a:gd name="connsiteX10" fmla="*/ 2780621 w 4005010"/>
                      <a:gd name="connsiteY10" fmla="*/ 369332 h 369332"/>
                      <a:gd name="connsiteX11" fmla="*/ 2208477 w 4005010"/>
                      <a:gd name="connsiteY11" fmla="*/ 369332 h 369332"/>
                      <a:gd name="connsiteX12" fmla="*/ 1556232 w 4005010"/>
                      <a:gd name="connsiteY12" fmla="*/ 369332 h 369332"/>
                      <a:gd name="connsiteX13" fmla="*/ 903988 w 4005010"/>
                      <a:gd name="connsiteY13" fmla="*/ 369332 h 369332"/>
                      <a:gd name="connsiteX14" fmla="*/ 0 w 4005010"/>
                      <a:gd name="connsiteY14" fmla="*/ 369332 h 369332"/>
                      <a:gd name="connsiteX15" fmla="*/ 0 w 4005010"/>
                      <a:gd name="connsiteY15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005010" h="369332" extrusionOk="0">
                        <a:moveTo>
                          <a:pt x="0" y="0"/>
                        </a:moveTo>
                        <a:cubicBezTo>
                          <a:pt x="187624" y="-13594"/>
                          <a:pt x="395138" y="16701"/>
                          <a:pt x="532094" y="0"/>
                        </a:cubicBezTo>
                        <a:cubicBezTo>
                          <a:pt x="669050" y="-16701"/>
                          <a:pt x="913051" y="5737"/>
                          <a:pt x="1024138" y="0"/>
                        </a:cubicBezTo>
                        <a:cubicBezTo>
                          <a:pt x="1135225" y="-5737"/>
                          <a:pt x="1431668" y="23443"/>
                          <a:pt x="1636333" y="0"/>
                        </a:cubicBezTo>
                        <a:cubicBezTo>
                          <a:pt x="1840998" y="-23443"/>
                          <a:pt x="2092739" y="70561"/>
                          <a:pt x="2288577" y="0"/>
                        </a:cubicBezTo>
                        <a:cubicBezTo>
                          <a:pt x="2484415" y="-70561"/>
                          <a:pt x="2630246" y="17501"/>
                          <a:pt x="2740571" y="0"/>
                        </a:cubicBezTo>
                        <a:cubicBezTo>
                          <a:pt x="2850896" y="-17501"/>
                          <a:pt x="3073457" y="18389"/>
                          <a:pt x="3312715" y="0"/>
                        </a:cubicBezTo>
                        <a:cubicBezTo>
                          <a:pt x="3551973" y="-18389"/>
                          <a:pt x="3762437" y="40470"/>
                          <a:pt x="4005010" y="0"/>
                        </a:cubicBezTo>
                        <a:cubicBezTo>
                          <a:pt x="4044653" y="115380"/>
                          <a:pt x="3984813" y="277973"/>
                          <a:pt x="4005010" y="369332"/>
                        </a:cubicBezTo>
                        <a:cubicBezTo>
                          <a:pt x="3791696" y="431533"/>
                          <a:pt x="3700816" y="350054"/>
                          <a:pt x="3432866" y="369332"/>
                        </a:cubicBezTo>
                        <a:cubicBezTo>
                          <a:pt x="3164916" y="388610"/>
                          <a:pt x="2941372" y="316600"/>
                          <a:pt x="2780621" y="369332"/>
                        </a:cubicBezTo>
                        <a:cubicBezTo>
                          <a:pt x="2619870" y="422064"/>
                          <a:pt x="2474913" y="314626"/>
                          <a:pt x="2208477" y="369332"/>
                        </a:cubicBezTo>
                        <a:cubicBezTo>
                          <a:pt x="1942041" y="424038"/>
                          <a:pt x="1847556" y="310606"/>
                          <a:pt x="1556232" y="369332"/>
                        </a:cubicBezTo>
                        <a:cubicBezTo>
                          <a:pt x="1264908" y="428058"/>
                          <a:pt x="1224126" y="352715"/>
                          <a:pt x="903988" y="369332"/>
                        </a:cubicBezTo>
                        <a:cubicBezTo>
                          <a:pt x="583850" y="385949"/>
                          <a:pt x="368404" y="367301"/>
                          <a:pt x="0" y="369332"/>
                        </a:cubicBezTo>
                        <a:cubicBezTo>
                          <a:pt x="-1925" y="291361"/>
                          <a:pt x="1928" y="15869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57 – 71.2 </a:t>
            </a:r>
            <a:r>
              <a:rPr lang="en-PH" dirty="0"/>
              <a:t>= -14.2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AD09-7C6D-A5D3-A109-A47D08ECBBC2}"/>
              </a:ext>
            </a:extLst>
          </p:cNvPr>
          <p:cNvSpPr/>
          <p:nvPr/>
        </p:nvSpPr>
        <p:spPr>
          <a:xfrm>
            <a:off x="6782097" y="4641177"/>
            <a:ext cx="1624406" cy="3550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8296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843247" y="2131058"/>
            <a:ext cx="2055307" cy="1200329"/>
          </a:xfrm>
          <a:custGeom>
            <a:avLst/>
            <a:gdLst>
              <a:gd name="connsiteX0" fmla="*/ 0 w 2055307"/>
              <a:gd name="connsiteY0" fmla="*/ 0 h 1200329"/>
              <a:gd name="connsiteX1" fmla="*/ 493274 w 2055307"/>
              <a:gd name="connsiteY1" fmla="*/ 0 h 1200329"/>
              <a:gd name="connsiteX2" fmla="*/ 965994 w 2055307"/>
              <a:gd name="connsiteY2" fmla="*/ 0 h 1200329"/>
              <a:gd name="connsiteX3" fmla="*/ 1500374 w 2055307"/>
              <a:gd name="connsiteY3" fmla="*/ 0 h 1200329"/>
              <a:gd name="connsiteX4" fmla="*/ 2055307 w 2055307"/>
              <a:gd name="connsiteY4" fmla="*/ 0 h 1200329"/>
              <a:gd name="connsiteX5" fmla="*/ 2055307 w 2055307"/>
              <a:gd name="connsiteY5" fmla="*/ 364100 h 1200329"/>
              <a:gd name="connsiteX6" fmla="*/ 2055307 w 2055307"/>
              <a:gd name="connsiteY6" fmla="*/ 764209 h 1200329"/>
              <a:gd name="connsiteX7" fmla="*/ 2055307 w 2055307"/>
              <a:gd name="connsiteY7" fmla="*/ 1200329 h 1200329"/>
              <a:gd name="connsiteX8" fmla="*/ 1582586 w 2055307"/>
              <a:gd name="connsiteY8" fmla="*/ 1200329 h 1200329"/>
              <a:gd name="connsiteX9" fmla="*/ 1109866 w 2055307"/>
              <a:gd name="connsiteY9" fmla="*/ 1200329 h 1200329"/>
              <a:gd name="connsiteX10" fmla="*/ 554933 w 2055307"/>
              <a:gd name="connsiteY10" fmla="*/ 1200329 h 1200329"/>
              <a:gd name="connsiteX11" fmla="*/ 0 w 2055307"/>
              <a:gd name="connsiteY11" fmla="*/ 1200329 h 1200329"/>
              <a:gd name="connsiteX12" fmla="*/ 0 w 2055307"/>
              <a:gd name="connsiteY12" fmla="*/ 776213 h 1200329"/>
              <a:gd name="connsiteX13" fmla="*/ 0 w 2055307"/>
              <a:gd name="connsiteY13" fmla="*/ 364100 h 1200329"/>
              <a:gd name="connsiteX14" fmla="*/ 0 w 2055307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55307" h="1200329" extrusionOk="0">
                <a:moveTo>
                  <a:pt x="0" y="0"/>
                </a:moveTo>
                <a:cubicBezTo>
                  <a:pt x="147266" y="-19599"/>
                  <a:pt x="379600" y="33343"/>
                  <a:pt x="493274" y="0"/>
                </a:cubicBezTo>
                <a:cubicBezTo>
                  <a:pt x="606948" y="-33343"/>
                  <a:pt x="815299" y="3029"/>
                  <a:pt x="965994" y="0"/>
                </a:cubicBezTo>
                <a:cubicBezTo>
                  <a:pt x="1116689" y="-3029"/>
                  <a:pt x="1349358" y="52703"/>
                  <a:pt x="1500374" y="0"/>
                </a:cubicBezTo>
                <a:cubicBezTo>
                  <a:pt x="1651390" y="-52703"/>
                  <a:pt x="1845392" y="48527"/>
                  <a:pt x="2055307" y="0"/>
                </a:cubicBezTo>
                <a:cubicBezTo>
                  <a:pt x="2092579" y="116087"/>
                  <a:pt x="2037498" y="217796"/>
                  <a:pt x="2055307" y="364100"/>
                </a:cubicBezTo>
                <a:cubicBezTo>
                  <a:pt x="2073116" y="510404"/>
                  <a:pt x="2021580" y="632954"/>
                  <a:pt x="2055307" y="764209"/>
                </a:cubicBezTo>
                <a:cubicBezTo>
                  <a:pt x="2089034" y="895464"/>
                  <a:pt x="2006740" y="1101220"/>
                  <a:pt x="2055307" y="1200329"/>
                </a:cubicBezTo>
                <a:cubicBezTo>
                  <a:pt x="1872204" y="1220364"/>
                  <a:pt x="1683700" y="1187581"/>
                  <a:pt x="1582586" y="1200329"/>
                </a:cubicBezTo>
                <a:cubicBezTo>
                  <a:pt x="1481472" y="1213077"/>
                  <a:pt x="1305598" y="1194253"/>
                  <a:pt x="1109866" y="1200329"/>
                </a:cubicBezTo>
                <a:cubicBezTo>
                  <a:pt x="914134" y="1206405"/>
                  <a:pt x="736247" y="1192902"/>
                  <a:pt x="554933" y="1200329"/>
                </a:cubicBezTo>
                <a:cubicBezTo>
                  <a:pt x="373619" y="1207756"/>
                  <a:pt x="183579" y="1185883"/>
                  <a:pt x="0" y="1200329"/>
                </a:cubicBezTo>
                <a:cubicBezTo>
                  <a:pt x="-34464" y="999024"/>
                  <a:pt x="36590" y="936099"/>
                  <a:pt x="0" y="776213"/>
                </a:cubicBezTo>
                <a:cubicBezTo>
                  <a:pt x="-36590" y="616327"/>
                  <a:pt x="22378" y="455237"/>
                  <a:pt x="0" y="364100"/>
                </a:cubicBezTo>
                <a:cubicBezTo>
                  <a:pt x="-22378" y="272963"/>
                  <a:pt x="19797" y="10763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Now we will build a tree using </a:t>
            </a:r>
            <a:r>
              <a:rPr lang="en-PH" b="1" dirty="0"/>
              <a:t>Height</a:t>
            </a:r>
            <a:r>
              <a:rPr lang="en-PH" dirty="0"/>
              <a:t>, </a:t>
            </a:r>
            <a:r>
              <a:rPr lang="en-PH" b="1" dirty="0"/>
              <a:t>Favorite</a:t>
            </a:r>
            <a:r>
              <a:rPr lang="en-PH" dirty="0"/>
              <a:t> </a:t>
            </a:r>
            <a:r>
              <a:rPr lang="en-PH" b="1" dirty="0"/>
              <a:t>Color</a:t>
            </a:r>
            <a:r>
              <a:rPr lang="en-PH" dirty="0"/>
              <a:t> and </a:t>
            </a:r>
            <a:r>
              <a:rPr lang="en-PH" b="1" dirty="0"/>
              <a:t>Gender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B8E0B-1328-0186-574C-97C2F8A73C11}"/>
              </a:ext>
            </a:extLst>
          </p:cNvPr>
          <p:cNvGraphicFramePr>
            <a:graphicFrameLocks noGrp="1"/>
          </p:cNvGraphicFramePr>
          <p:nvPr/>
        </p:nvGraphicFramePr>
        <p:xfrm>
          <a:off x="278503" y="2131060"/>
          <a:ext cx="8128000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83AAD09-7C6D-A5D3-A109-A47D08ECBBC2}"/>
              </a:ext>
            </a:extLst>
          </p:cNvPr>
          <p:cNvSpPr/>
          <p:nvPr/>
        </p:nvSpPr>
        <p:spPr>
          <a:xfrm>
            <a:off x="293446" y="2131058"/>
            <a:ext cx="4880982" cy="2865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ADCF27-ECA6-CDF5-5C3C-35539DA33B12}"/>
              </a:ext>
            </a:extLst>
          </p:cNvPr>
          <p:cNvGrpSpPr/>
          <p:nvPr/>
        </p:nvGrpSpPr>
        <p:grpSpPr>
          <a:xfrm>
            <a:off x="9260096" y="3563618"/>
            <a:ext cx="2653401" cy="1346236"/>
            <a:chOff x="2129213" y="1319828"/>
            <a:chExt cx="9304816" cy="398245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3390011" y="2814581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2129213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4523438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3209213" y="3728981"/>
              <a:ext cx="1260798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4470011" y="3728981"/>
              <a:ext cx="1133427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5688406" y="1319828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8135322" y="2893133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6872020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9274029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7952020" y="3807533"/>
              <a:ext cx="1263302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9215322" y="3807533"/>
              <a:ext cx="1138707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470011" y="2234228"/>
              <a:ext cx="2298395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6768406" y="2234228"/>
              <a:ext cx="2446916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869ED1F-7433-BE06-B92E-9DA077B61D38}"/>
              </a:ext>
            </a:extLst>
          </p:cNvPr>
          <p:cNvSpPr txBox="1"/>
          <p:nvPr/>
        </p:nvSpPr>
        <p:spPr>
          <a:xfrm>
            <a:off x="9100970" y="5168638"/>
            <a:ext cx="2641308" cy="369332"/>
          </a:xfrm>
          <a:custGeom>
            <a:avLst/>
            <a:gdLst>
              <a:gd name="connsiteX0" fmla="*/ 0 w 2641308"/>
              <a:gd name="connsiteY0" fmla="*/ 0 h 369332"/>
              <a:gd name="connsiteX1" fmla="*/ 501849 w 2641308"/>
              <a:gd name="connsiteY1" fmla="*/ 0 h 369332"/>
              <a:gd name="connsiteX2" fmla="*/ 977284 w 2641308"/>
              <a:gd name="connsiteY2" fmla="*/ 0 h 369332"/>
              <a:gd name="connsiteX3" fmla="*/ 1531959 w 2641308"/>
              <a:gd name="connsiteY3" fmla="*/ 0 h 369332"/>
              <a:gd name="connsiteX4" fmla="*/ 2113046 w 2641308"/>
              <a:gd name="connsiteY4" fmla="*/ 0 h 369332"/>
              <a:gd name="connsiteX5" fmla="*/ 2641308 w 2641308"/>
              <a:gd name="connsiteY5" fmla="*/ 0 h 369332"/>
              <a:gd name="connsiteX6" fmla="*/ 2641308 w 2641308"/>
              <a:gd name="connsiteY6" fmla="*/ 369332 h 369332"/>
              <a:gd name="connsiteX7" fmla="*/ 2086633 w 2641308"/>
              <a:gd name="connsiteY7" fmla="*/ 369332 h 369332"/>
              <a:gd name="connsiteX8" fmla="*/ 1584785 w 2641308"/>
              <a:gd name="connsiteY8" fmla="*/ 369332 h 369332"/>
              <a:gd name="connsiteX9" fmla="*/ 1109349 w 2641308"/>
              <a:gd name="connsiteY9" fmla="*/ 369332 h 369332"/>
              <a:gd name="connsiteX10" fmla="*/ 528262 w 2641308"/>
              <a:gd name="connsiteY10" fmla="*/ 369332 h 369332"/>
              <a:gd name="connsiteX11" fmla="*/ 0 w 2641308"/>
              <a:gd name="connsiteY11" fmla="*/ 369332 h 369332"/>
              <a:gd name="connsiteX12" fmla="*/ 0 w 264130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41308" h="369332" extrusionOk="0">
                <a:moveTo>
                  <a:pt x="0" y="0"/>
                </a:moveTo>
                <a:cubicBezTo>
                  <a:pt x="123625" y="-48798"/>
                  <a:pt x="258019" y="48903"/>
                  <a:pt x="501849" y="0"/>
                </a:cubicBezTo>
                <a:cubicBezTo>
                  <a:pt x="745679" y="-48903"/>
                  <a:pt x="769003" y="41257"/>
                  <a:pt x="977284" y="0"/>
                </a:cubicBezTo>
                <a:cubicBezTo>
                  <a:pt x="1185566" y="-41257"/>
                  <a:pt x="1267986" y="46743"/>
                  <a:pt x="1531959" y="0"/>
                </a:cubicBezTo>
                <a:cubicBezTo>
                  <a:pt x="1795933" y="-46743"/>
                  <a:pt x="1878587" y="44855"/>
                  <a:pt x="2113046" y="0"/>
                </a:cubicBezTo>
                <a:cubicBezTo>
                  <a:pt x="2347505" y="-44855"/>
                  <a:pt x="2447846" y="22806"/>
                  <a:pt x="2641308" y="0"/>
                </a:cubicBezTo>
                <a:cubicBezTo>
                  <a:pt x="2654715" y="142355"/>
                  <a:pt x="2626853" y="266651"/>
                  <a:pt x="2641308" y="369332"/>
                </a:cubicBezTo>
                <a:cubicBezTo>
                  <a:pt x="2382037" y="419295"/>
                  <a:pt x="2362121" y="340400"/>
                  <a:pt x="2086633" y="369332"/>
                </a:cubicBezTo>
                <a:cubicBezTo>
                  <a:pt x="1811146" y="398264"/>
                  <a:pt x="1769119" y="329809"/>
                  <a:pt x="1584785" y="369332"/>
                </a:cubicBezTo>
                <a:cubicBezTo>
                  <a:pt x="1400451" y="408855"/>
                  <a:pt x="1238912" y="347554"/>
                  <a:pt x="1109349" y="369332"/>
                </a:cubicBezTo>
                <a:cubicBezTo>
                  <a:pt x="979786" y="391110"/>
                  <a:pt x="741143" y="334594"/>
                  <a:pt x="528262" y="369332"/>
                </a:cubicBezTo>
                <a:cubicBezTo>
                  <a:pt x="315381" y="404070"/>
                  <a:pt x="249343" y="330545"/>
                  <a:pt x="0" y="369332"/>
                </a:cubicBezTo>
                <a:cubicBezTo>
                  <a:pt x="-30924" y="267831"/>
                  <a:pt x="33318" y="135214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To predict the </a:t>
            </a:r>
            <a:r>
              <a:rPr lang="en-PH" b="1" dirty="0"/>
              <a:t>Residuals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36AD5D-BE0A-F13B-20DC-B77DA9C80429}"/>
              </a:ext>
            </a:extLst>
          </p:cNvPr>
          <p:cNvSpPr/>
          <p:nvPr/>
        </p:nvSpPr>
        <p:spPr>
          <a:xfrm>
            <a:off x="6747704" y="2131058"/>
            <a:ext cx="1658799" cy="2865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1788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843247" y="2131058"/>
            <a:ext cx="2055307" cy="2031325"/>
          </a:xfrm>
          <a:custGeom>
            <a:avLst/>
            <a:gdLst>
              <a:gd name="connsiteX0" fmla="*/ 0 w 2055307"/>
              <a:gd name="connsiteY0" fmla="*/ 0 h 2031325"/>
              <a:gd name="connsiteX1" fmla="*/ 493274 w 2055307"/>
              <a:gd name="connsiteY1" fmla="*/ 0 h 2031325"/>
              <a:gd name="connsiteX2" fmla="*/ 965994 w 2055307"/>
              <a:gd name="connsiteY2" fmla="*/ 0 h 2031325"/>
              <a:gd name="connsiteX3" fmla="*/ 1500374 w 2055307"/>
              <a:gd name="connsiteY3" fmla="*/ 0 h 2031325"/>
              <a:gd name="connsiteX4" fmla="*/ 2055307 w 2055307"/>
              <a:gd name="connsiteY4" fmla="*/ 0 h 2031325"/>
              <a:gd name="connsiteX5" fmla="*/ 2055307 w 2055307"/>
              <a:gd name="connsiteY5" fmla="*/ 446892 h 2031325"/>
              <a:gd name="connsiteX6" fmla="*/ 2055307 w 2055307"/>
              <a:gd name="connsiteY6" fmla="*/ 954723 h 2031325"/>
              <a:gd name="connsiteX7" fmla="*/ 2055307 w 2055307"/>
              <a:gd name="connsiteY7" fmla="*/ 1482867 h 2031325"/>
              <a:gd name="connsiteX8" fmla="*/ 2055307 w 2055307"/>
              <a:gd name="connsiteY8" fmla="*/ 2031325 h 2031325"/>
              <a:gd name="connsiteX9" fmla="*/ 1541480 w 2055307"/>
              <a:gd name="connsiteY9" fmla="*/ 2031325 h 2031325"/>
              <a:gd name="connsiteX10" fmla="*/ 986547 w 2055307"/>
              <a:gd name="connsiteY10" fmla="*/ 2031325 h 2031325"/>
              <a:gd name="connsiteX11" fmla="*/ 472721 w 2055307"/>
              <a:gd name="connsiteY11" fmla="*/ 2031325 h 2031325"/>
              <a:gd name="connsiteX12" fmla="*/ 0 w 2055307"/>
              <a:gd name="connsiteY12" fmla="*/ 2031325 h 2031325"/>
              <a:gd name="connsiteX13" fmla="*/ 0 w 2055307"/>
              <a:gd name="connsiteY13" fmla="*/ 1482867 h 2031325"/>
              <a:gd name="connsiteX14" fmla="*/ 0 w 2055307"/>
              <a:gd name="connsiteY14" fmla="*/ 1035976 h 2031325"/>
              <a:gd name="connsiteX15" fmla="*/ 0 w 2055307"/>
              <a:gd name="connsiteY15" fmla="*/ 589084 h 2031325"/>
              <a:gd name="connsiteX16" fmla="*/ 0 w 2055307"/>
              <a:gd name="connsiteY16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055307" h="2031325" extrusionOk="0">
                <a:moveTo>
                  <a:pt x="0" y="0"/>
                </a:moveTo>
                <a:cubicBezTo>
                  <a:pt x="147266" y="-19599"/>
                  <a:pt x="379600" y="33343"/>
                  <a:pt x="493274" y="0"/>
                </a:cubicBezTo>
                <a:cubicBezTo>
                  <a:pt x="606948" y="-33343"/>
                  <a:pt x="815299" y="3029"/>
                  <a:pt x="965994" y="0"/>
                </a:cubicBezTo>
                <a:cubicBezTo>
                  <a:pt x="1116689" y="-3029"/>
                  <a:pt x="1349358" y="52703"/>
                  <a:pt x="1500374" y="0"/>
                </a:cubicBezTo>
                <a:cubicBezTo>
                  <a:pt x="1651390" y="-52703"/>
                  <a:pt x="1845392" y="48527"/>
                  <a:pt x="2055307" y="0"/>
                </a:cubicBezTo>
                <a:cubicBezTo>
                  <a:pt x="2088760" y="199304"/>
                  <a:pt x="2001862" y="348219"/>
                  <a:pt x="2055307" y="446892"/>
                </a:cubicBezTo>
                <a:cubicBezTo>
                  <a:pt x="2108752" y="545565"/>
                  <a:pt x="1996056" y="845902"/>
                  <a:pt x="2055307" y="954723"/>
                </a:cubicBezTo>
                <a:cubicBezTo>
                  <a:pt x="2114558" y="1063544"/>
                  <a:pt x="2048294" y="1350652"/>
                  <a:pt x="2055307" y="1482867"/>
                </a:cubicBezTo>
                <a:cubicBezTo>
                  <a:pt x="2062320" y="1615082"/>
                  <a:pt x="2015963" y="1828764"/>
                  <a:pt x="2055307" y="2031325"/>
                </a:cubicBezTo>
                <a:cubicBezTo>
                  <a:pt x="1945795" y="2086408"/>
                  <a:pt x="1775292" y="2006986"/>
                  <a:pt x="1541480" y="2031325"/>
                </a:cubicBezTo>
                <a:cubicBezTo>
                  <a:pt x="1307668" y="2055664"/>
                  <a:pt x="1167861" y="2023898"/>
                  <a:pt x="986547" y="2031325"/>
                </a:cubicBezTo>
                <a:cubicBezTo>
                  <a:pt x="805233" y="2038752"/>
                  <a:pt x="720523" y="1990661"/>
                  <a:pt x="472721" y="2031325"/>
                </a:cubicBezTo>
                <a:cubicBezTo>
                  <a:pt x="224919" y="2071989"/>
                  <a:pt x="163544" y="1980448"/>
                  <a:pt x="0" y="2031325"/>
                </a:cubicBezTo>
                <a:cubicBezTo>
                  <a:pt x="-25455" y="1891954"/>
                  <a:pt x="38597" y="1605009"/>
                  <a:pt x="0" y="1482867"/>
                </a:cubicBezTo>
                <a:cubicBezTo>
                  <a:pt x="-38597" y="1360725"/>
                  <a:pt x="2326" y="1212743"/>
                  <a:pt x="0" y="1035976"/>
                </a:cubicBezTo>
                <a:cubicBezTo>
                  <a:pt x="-2326" y="859209"/>
                  <a:pt x="46746" y="800880"/>
                  <a:pt x="0" y="589084"/>
                </a:cubicBezTo>
                <a:cubicBezTo>
                  <a:pt x="-46746" y="377288"/>
                  <a:pt x="70505" y="274934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If it seems strange to Predict the </a:t>
            </a:r>
            <a:r>
              <a:rPr lang="en-PH" b="1" dirty="0"/>
              <a:t>Residuals</a:t>
            </a:r>
            <a:r>
              <a:rPr lang="en-PH" dirty="0"/>
              <a:t> instead of the original </a:t>
            </a:r>
            <a:r>
              <a:rPr lang="en-PH" b="1" dirty="0"/>
              <a:t>Weights</a:t>
            </a:r>
            <a:r>
              <a:rPr lang="en-PH" dirty="0"/>
              <a:t>, it will all become clear soon</a:t>
            </a:r>
            <a:endParaRPr lang="en-PH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B8E0B-1328-0186-574C-97C2F8A73C11}"/>
              </a:ext>
            </a:extLst>
          </p:cNvPr>
          <p:cNvGraphicFramePr>
            <a:graphicFrameLocks noGrp="1"/>
          </p:cNvGraphicFramePr>
          <p:nvPr/>
        </p:nvGraphicFramePr>
        <p:xfrm>
          <a:off x="278503" y="2131060"/>
          <a:ext cx="8128000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83AAD09-7C6D-A5D3-A109-A47D08ECBBC2}"/>
              </a:ext>
            </a:extLst>
          </p:cNvPr>
          <p:cNvSpPr/>
          <p:nvPr/>
        </p:nvSpPr>
        <p:spPr>
          <a:xfrm>
            <a:off x="293446" y="2131058"/>
            <a:ext cx="4880982" cy="2865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CADCF27-ECA6-CDF5-5C3C-35539DA33B12}"/>
              </a:ext>
            </a:extLst>
          </p:cNvPr>
          <p:cNvGrpSpPr/>
          <p:nvPr/>
        </p:nvGrpSpPr>
        <p:grpSpPr>
          <a:xfrm>
            <a:off x="9245153" y="4488776"/>
            <a:ext cx="2653401" cy="1346236"/>
            <a:chOff x="2129213" y="1319828"/>
            <a:chExt cx="9304816" cy="398245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3390011" y="2814581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2129213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4523438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3209213" y="3728981"/>
              <a:ext cx="1260798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4470011" y="3728981"/>
              <a:ext cx="1133427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5688406" y="1319828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8135322" y="2893133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6872020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9274029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7952020" y="3807533"/>
              <a:ext cx="1263302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9215322" y="3807533"/>
              <a:ext cx="1138707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470011" y="2234228"/>
              <a:ext cx="2298395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6768406" y="2234228"/>
              <a:ext cx="2446916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836AD5D-BE0A-F13B-20DC-B77DA9C80429}"/>
              </a:ext>
            </a:extLst>
          </p:cNvPr>
          <p:cNvSpPr/>
          <p:nvPr/>
        </p:nvSpPr>
        <p:spPr>
          <a:xfrm>
            <a:off x="6747704" y="2131058"/>
            <a:ext cx="1658799" cy="2865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9592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7106913" y="4399895"/>
            <a:ext cx="4834435" cy="923330"/>
          </a:xfrm>
          <a:custGeom>
            <a:avLst/>
            <a:gdLst>
              <a:gd name="connsiteX0" fmla="*/ 0 w 4834435"/>
              <a:gd name="connsiteY0" fmla="*/ 0 h 923330"/>
              <a:gd name="connsiteX1" fmla="*/ 488815 w 4834435"/>
              <a:gd name="connsiteY1" fmla="*/ 0 h 923330"/>
              <a:gd name="connsiteX2" fmla="*/ 929286 w 4834435"/>
              <a:gd name="connsiteY2" fmla="*/ 0 h 923330"/>
              <a:gd name="connsiteX3" fmla="*/ 1514790 w 4834435"/>
              <a:gd name="connsiteY3" fmla="*/ 0 h 923330"/>
              <a:gd name="connsiteX4" fmla="*/ 2148638 w 4834435"/>
              <a:gd name="connsiteY4" fmla="*/ 0 h 923330"/>
              <a:gd name="connsiteX5" fmla="*/ 2540764 w 4834435"/>
              <a:gd name="connsiteY5" fmla="*/ 0 h 923330"/>
              <a:gd name="connsiteX6" fmla="*/ 3077924 w 4834435"/>
              <a:gd name="connsiteY6" fmla="*/ 0 h 923330"/>
              <a:gd name="connsiteX7" fmla="*/ 3470050 w 4834435"/>
              <a:gd name="connsiteY7" fmla="*/ 0 h 923330"/>
              <a:gd name="connsiteX8" fmla="*/ 3958865 w 4834435"/>
              <a:gd name="connsiteY8" fmla="*/ 0 h 923330"/>
              <a:gd name="connsiteX9" fmla="*/ 4834435 w 4834435"/>
              <a:gd name="connsiteY9" fmla="*/ 0 h 923330"/>
              <a:gd name="connsiteX10" fmla="*/ 4834435 w 4834435"/>
              <a:gd name="connsiteY10" fmla="*/ 480132 h 923330"/>
              <a:gd name="connsiteX11" fmla="*/ 4834435 w 4834435"/>
              <a:gd name="connsiteY11" fmla="*/ 923330 h 923330"/>
              <a:gd name="connsiteX12" fmla="*/ 4200587 w 4834435"/>
              <a:gd name="connsiteY12" fmla="*/ 923330 h 923330"/>
              <a:gd name="connsiteX13" fmla="*/ 3566739 w 4834435"/>
              <a:gd name="connsiteY13" fmla="*/ 923330 h 923330"/>
              <a:gd name="connsiteX14" fmla="*/ 3029579 w 4834435"/>
              <a:gd name="connsiteY14" fmla="*/ 923330 h 923330"/>
              <a:gd name="connsiteX15" fmla="*/ 2444075 w 4834435"/>
              <a:gd name="connsiteY15" fmla="*/ 923330 h 923330"/>
              <a:gd name="connsiteX16" fmla="*/ 1955260 w 4834435"/>
              <a:gd name="connsiteY16" fmla="*/ 923330 h 923330"/>
              <a:gd name="connsiteX17" fmla="*/ 1321412 w 4834435"/>
              <a:gd name="connsiteY17" fmla="*/ 923330 h 923330"/>
              <a:gd name="connsiteX18" fmla="*/ 929286 w 4834435"/>
              <a:gd name="connsiteY18" fmla="*/ 923330 h 923330"/>
              <a:gd name="connsiteX19" fmla="*/ 0 w 4834435"/>
              <a:gd name="connsiteY19" fmla="*/ 923330 h 923330"/>
              <a:gd name="connsiteX20" fmla="*/ 0 w 4834435"/>
              <a:gd name="connsiteY20" fmla="*/ 489365 h 923330"/>
              <a:gd name="connsiteX21" fmla="*/ 0 w 4834435"/>
              <a:gd name="connsiteY21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34435" h="923330" extrusionOk="0">
                <a:moveTo>
                  <a:pt x="0" y="0"/>
                </a:moveTo>
                <a:cubicBezTo>
                  <a:pt x="186480" y="-14659"/>
                  <a:pt x="386203" y="23167"/>
                  <a:pt x="488815" y="0"/>
                </a:cubicBezTo>
                <a:cubicBezTo>
                  <a:pt x="591427" y="-23167"/>
                  <a:pt x="759450" y="34416"/>
                  <a:pt x="929286" y="0"/>
                </a:cubicBezTo>
                <a:cubicBezTo>
                  <a:pt x="1099122" y="-34416"/>
                  <a:pt x="1348001" y="13711"/>
                  <a:pt x="1514790" y="0"/>
                </a:cubicBezTo>
                <a:cubicBezTo>
                  <a:pt x="1681579" y="-13711"/>
                  <a:pt x="1989414" y="66039"/>
                  <a:pt x="2148638" y="0"/>
                </a:cubicBezTo>
                <a:cubicBezTo>
                  <a:pt x="2307862" y="-66039"/>
                  <a:pt x="2424043" y="1630"/>
                  <a:pt x="2540764" y="0"/>
                </a:cubicBezTo>
                <a:cubicBezTo>
                  <a:pt x="2657485" y="-1630"/>
                  <a:pt x="2839191" y="46701"/>
                  <a:pt x="3077924" y="0"/>
                </a:cubicBezTo>
                <a:cubicBezTo>
                  <a:pt x="3316657" y="-46701"/>
                  <a:pt x="3320786" y="13305"/>
                  <a:pt x="3470050" y="0"/>
                </a:cubicBezTo>
                <a:cubicBezTo>
                  <a:pt x="3619314" y="-13305"/>
                  <a:pt x="3809360" y="47834"/>
                  <a:pt x="3958865" y="0"/>
                </a:cubicBezTo>
                <a:cubicBezTo>
                  <a:pt x="4108371" y="-47834"/>
                  <a:pt x="4541938" y="44883"/>
                  <a:pt x="4834435" y="0"/>
                </a:cubicBezTo>
                <a:cubicBezTo>
                  <a:pt x="4882520" y="233786"/>
                  <a:pt x="4788763" y="353707"/>
                  <a:pt x="4834435" y="480132"/>
                </a:cubicBezTo>
                <a:cubicBezTo>
                  <a:pt x="4880107" y="606557"/>
                  <a:pt x="4789271" y="757812"/>
                  <a:pt x="4834435" y="923330"/>
                </a:cubicBezTo>
                <a:cubicBezTo>
                  <a:pt x="4596556" y="939027"/>
                  <a:pt x="4431195" y="901719"/>
                  <a:pt x="4200587" y="923330"/>
                </a:cubicBezTo>
                <a:cubicBezTo>
                  <a:pt x="3969979" y="944941"/>
                  <a:pt x="3851563" y="870942"/>
                  <a:pt x="3566739" y="923330"/>
                </a:cubicBezTo>
                <a:cubicBezTo>
                  <a:pt x="3281915" y="975718"/>
                  <a:pt x="3189860" y="901191"/>
                  <a:pt x="3029579" y="923330"/>
                </a:cubicBezTo>
                <a:cubicBezTo>
                  <a:pt x="2869298" y="945469"/>
                  <a:pt x="2679909" y="911097"/>
                  <a:pt x="2444075" y="923330"/>
                </a:cubicBezTo>
                <a:cubicBezTo>
                  <a:pt x="2208241" y="935563"/>
                  <a:pt x="2101498" y="873391"/>
                  <a:pt x="1955260" y="923330"/>
                </a:cubicBezTo>
                <a:cubicBezTo>
                  <a:pt x="1809022" y="973269"/>
                  <a:pt x="1597554" y="881760"/>
                  <a:pt x="1321412" y="923330"/>
                </a:cubicBezTo>
                <a:cubicBezTo>
                  <a:pt x="1045270" y="964900"/>
                  <a:pt x="1083930" y="908257"/>
                  <a:pt x="929286" y="923330"/>
                </a:cubicBezTo>
                <a:cubicBezTo>
                  <a:pt x="774642" y="938403"/>
                  <a:pt x="407331" y="914057"/>
                  <a:pt x="0" y="923330"/>
                </a:cubicBezTo>
                <a:cubicBezTo>
                  <a:pt x="-24300" y="772200"/>
                  <a:pt x="49243" y="642944"/>
                  <a:pt x="0" y="489365"/>
                </a:cubicBezTo>
                <a:cubicBezTo>
                  <a:pt x="-49243" y="335787"/>
                  <a:pt x="8544" y="18400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Setting aside the reason why we are building a tree to predict the </a:t>
            </a:r>
            <a:r>
              <a:rPr lang="en-PH" b="1" dirty="0"/>
              <a:t>Residuals</a:t>
            </a:r>
            <a:r>
              <a:rPr lang="en-PH" dirty="0"/>
              <a:t> for the time being, here is the tree!</a:t>
            </a:r>
            <a:endParaRPr lang="en-PH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B8E0B-1328-0186-574C-97C2F8A73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500617"/>
              </p:ext>
            </p:extLst>
          </p:nvPr>
        </p:nvGraphicFramePr>
        <p:xfrm>
          <a:off x="440059" y="1996440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4CADCF27-ECA6-CDF5-5C3C-35539DA33B12}"/>
              </a:ext>
            </a:extLst>
          </p:cNvPr>
          <p:cNvGrpSpPr/>
          <p:nvPr/>
        </p:nvGrpSpPr>
        <p:grpSpPr>
          <a:xfrm>
            <a:off x="7208031" y="1304512"/>
            <a:ext cx="4543910" cy="2729605"/>
            <a:chOff x="2129213" y="1319828"/>
            <a:chExt cx="9304816" cy="398245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3390011" y="2814581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2129213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-14.2, -15.2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4523438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3209213" y="3728981"/>
              <a:ext cx="1260798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4470011" y="3728981"/>
              <a:ext cx="1133427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5688406" y="1319828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8135322" y="2893133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6872020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1.8,5.8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9274029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7952020" y="3807533"/>
              <a:ext cx="1263302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9215322" y="3807533"/>
              <a:ext cx="1138707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470011" y="2234228"/>
              <a:ext cx="2298395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6768406" y="2234228"/>
              <a:ext cx="2446916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868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7106913" y="4399895"/>
            <a:ext cx="4834435" cy="646331"/>
          </a:xfrm>
          <a:custGeom>
            <a:avLst/>
            <a:gdLst>
              <a:gd name="connsiteX0" fmla="*/ 0 w 4834435"/>
              <a:gd name="connsiteY0" fmla="*/ 0 h 646331"/>
              <a:gd name="connsiteX1" fmla="*/ 488815 w 4834435"/>
              <a:gd name="connsiteY1" fmla="*/ 0 h 646331"/>
              <a:gd name="connsiteX2" fmla="*/ 929286 w 4834435"/>
              <a:gd name="connsiteY2" fmla="*/ 0 h 646331"/>
              <a:gd name="connsiteX3" fmla="*/ 1514790 w 4834435"/>
              <a:gd name="connsiteY3" fmla="*/ 0 h 646331"/>
              <a:gd name="connsiteX4" fmla="*/ 2148638 w 4834435"/>
              <a:gd name="connsiteY4" fmla="*/ 0 h 646331"/>
              <a:gd name="connsiteX5" fmla="*/ 2540764 w 4834435"/>
              <a:gd name="connsiteY5" fmla="*/ 0 h 646331"/>
              <a:gd name="connsiteX6" fmla="*/ 3077924 w 4834435"/>
              <a:gd name="connsiteY6" fmla="*/ 0 h 646331"/>
              <a:gd name="connsiteX7" fmla="*/ 3470050 w 4834435"/>
              <a:gd name="connsiteY7" fmla="*/ 0 h 646331"/>
              <a:gd name="connsiteX8" fmla="*/ 3958865 w 4834435"/>
              <a:gd name="connsiteY8" fmla="*/ 0 h 646331"/>
              <a:gd name="connsiteX9" fmla="*/ 4834435 w 4834435"/>
              <a:gd name="connsiteY9" fmla="*/ 0 h 646331"/>
              <a:gd name="connsiteX10" fmla="*/ 4834435 w 4834435"/>
              <a:gd name="connsiteY10" fmla="*/ 336092 h 646331"/>
              <a:gd name="connsiteX11" fmla="*/ 4834435 w 4834435"/>
              <a:gd name="connsiteY11" fmla="*/ 646331 h 646331"/>
              <a:gd name="connsiteX12" fmla="*/ 4200587 w 4834435"/>
              <a:gd name="connsiteY12" fmla="*/ 646331 h 646331"/>
              <a:gd name="connsiteX13" fmla="*/ 3566739 w 4834435"/>
              <a:gd name="connsiteY13" fmla="*/ 646331 h 646331"/>
              <a:gd name="connsiteX14" fmla="*/ 3029579 w 4834435"/>
              <a:gd name="connsiteY14" fmla="*/ 646331 h 646331"/>
              <a:gd name="connsiteX15" fmla="*/ 2444075 w 4834435"/>
              <a:gd name="connsiteY15" fmla="*/ 646331 h 646331"/>
              <a:gd name="connsiteX16" fmla="*/ 1955260 w 4834435"/>
              <a:gd name="connsiteY16" fmla="*/ 646331 h 646331"/>
              <a:gd name="connsiteX17" fmla="*/ 1321412 w 4834435"/>
              <a:gd name="connsiteY17" fmla="*/ 646331 h 646331"/>
              <a:gd name="connsiteX18" fmla="*/ 929286 w 4834435"/>
              <a:gd name="connsiteY18" fmla="*/ 646331 h 646331"/>
              <a:gd name="connsiteX19" fmla="*/ 0 w 4834435"/>
              <a:gd name="connsiteY19" fmla="*/ 646331 h 646331"/>
              <a:gd name="connsiteX20" fmla="*/ 0 w 4834435"/>
              <a:gd name="connsiteY20" fmla="*/ 342555 h 646331"/>
              <a:gd name="connsiteX21" fmla="*/ 0 w 4834435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34435" h="646331" extrusionOk="0">
                <a:moveTo>
                  <a:pt x="0" y="0"/>
                </a:moveTo>
                <a:cubicBezTo>
                  <a:pt x="186480" y="-14659"/>
                  <a:pt x="386203" y="23167"/>
                  <a:pt x="488815" y="0"/>
                </a:cubicBezTo>
                <a:cubicBezTo>
                  <a:pt x="591427" y="-23167"/>
                  <a:pt x="759450" y="34416"/>
                  <a:pt x="929286" y="0"/>
                </a:cubicBezTo>
                <a:cubicBezTo>
                  <a:pt x="1099122" y="-34416"/>
                  <a:pt x="1348001" y="13711"/>
                  <a:pt x="1514790" y="0"/>
                </a:cubicBezTo>
                <a:cubicBezTo>
                  <a:pt x="1681579" y="-13711"/>
                  <a:pt x="1989414" y="66039"/>
                  <a:pt x="2148638" y="0"/>
                </a:cubicBezTo>
                <a:cubicBezTo>
                  <a:pt x="2307862" y="-66039"/>
                  <a:pt x="2424043" y="1630"/>
                  <a:pt x="2540764" y="0"/>
                </a:cubicBezTo>
                <a:cubicBezTo>
                  <a:pt x="2657485" y="-1630"/>
                  <a:pt x="2839191" y="46701"/>
                  <a:pt x="3077924" y="0"/>
                </a:cubicBezTo>
                <a:cubicBezTo>
                  <a:pt x="3316657" y="-46701"/>
                  <a:pt x="3320786" y="13305"/>
                  <a:pt x="3470050" y="0"/>
                </a:cubicBezTo>
                <a:cubicBezTo>
                  <a:pt x="3619314" y="-13305"/>
                  <a:pt x="3809360" y="47834"/>
                  <a:pt x="3958865" y="0"/>
                </a:cubicBezTo>
                <a:cubicBezTo>
                  <a:pt x="4108371" y="-47834"/>
                  <a:pt x="4541938" y="44883"/>
                  <a:pt x="4834435" y="0"/>
                </a:cubicBezTo>
                <a:cubicBezTo>
                  <a:pt x="4854376" y="155306"/>
                  <a:pt x="4822614" y="217641"/>
                  <a:pt x="4834435" y="336092"/>
                </a:cubicBezTo>
                <a:cubicBezTo>
                  <a:pt x="4846256" y="454543"/>
                  <a:pt x="4804959" y="569822"/>
                  <a:pt x="4834435" y="646331"/>
                </a:cubicBezTo>
                <a:cubicBezTo>
                  <a:pt x="4596556" y="662028"/>
                  <a:pt x="4431195" y="624720"/>
                  <a:pt x="4200587" y="646331"/>
                </a:cubicBezTo>
                <a:cubicBezTo>
                  <a:pt x="3969979" y="667942"/>
                  <a:pt x="3851563" y="593943"/>
                  <a:pt x="3566739" y="646331"/>
                </a:cubicBezTo>
                <a:cubicBezTo>
                  <a:pt x="3281915" y="698719"/>
                  <a:pt x="3189860" y="624192"/>
                  <a:pt x="3029579" y="646331"/>
                </a:cubicBezTo>
                <a:cubicBezTo>
                  <a:pt x="2869298" y="668470"/>
                  <a:pt x="2679909" y="634098"/>
                  <a:pt x="2444075" y="646331"/>
                </a:cubicBezTo>
                <a:cubicBezTo>
                  <a:pt x="2208241" y="658564"/>
                  <a:pt x="2101498" y="596392"/>
                  <a:pt x="1955260" y="646331"/>
                </a:cubicBezTo>
                <a:cubicBezTo>
                  <a:pt x="1809022" y="696270"/>
                  <a:pt x="1597554" y="604761"/>
                  <a:pt x="1321412" y="646331"/>
                </a:cubicBezTo>
                <a:cubicBezTo>
                  <a:pt x="1045270" y="687901"/>
                  <a:pt x="1083930" y="631258"/>
                  <a:pt x="929286" y="646331"/>
                </a:cubicBezTo>
                <a:cubicBezTo>
                  <a:pt x="774642" y="661404"/>
                  <a:pt x="407331" y="637058"/>
                  <a:pt x="0" y="646331"/>
                </a:cubicBezTo>
                <a:cubicBezTo>
                  <a:pt x="-4434" y="509395"/>
                  <a:pt x="6342" y="444710"/>
                  <a:pt x="0" y="342555"/>
                </a:cubicBezTo>
                <a:cubicBezTo>
                  <a:pt x="-6342" y="240400"/>
                  <a:pt x="26211" y="813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In this example, we are only allowing up to four leaves</a:t>
            </a:r>
            <a:endParaRPr lang="en-PH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B8E0B-1328-0186-574C-97C2F8A73C11}"/>
              </a:ext>
            </a:extLst>
          </p:cNvPr>
          <p:cNvGraphicFramePr>
            <a:graphicFrameLocks noGrp="1"/>
          </p:cNvGraphicFramePr>
          <p:nvPr/>
        </p:nvGraphicFramePr>
        <p:xfrm>
          <a:off x="440059" y="1996440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4CADCF27-ECA6-CDF5-5C3C-35539DA33B12}"/>
              </a:ext>
            </a:extLst>
          </p:cNvPr>
          <p:cNvGrpSpPr/>
          <p:nvPr/>
        </p:nvGrpSpPr>
        <p:grpSpPr>
          <a:xfrm>
            <a:off x="7208031" y="1304512"/>
            <a:ext cx="4543910" cy="2729605"/>
            <a:chOff x="2129213" y="1319828"/>
            <a:chExt cx="9304816" cy="398245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3390011" y="2814581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2129213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-14.2, -15.2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4523438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3209213" y="3728981"/>
              <a:ext cx="1260798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4470011" y="3728981"/>
              <a:ext cx="1133427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5688406" y="1319828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8135322" y="2893133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6872020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1.8,5.8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9274029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7952020" y="3807533"/>
              <a:ext cx="1263302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9215322" y="3807533"/>
              <a:ext cx="1138707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470011" y="2234228"/>
              <a:ext cx="2298395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6768406" y="2234228"/>
              <a:ext cx="2446916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81B7C9-0C6E-4839-79FF-F005AA8A31B5}"/>
              </a:ext>
            </a:extLst>
          </p:cNvPr>
          <p:cNvSpPr txBox="1"/>
          <p:nvPr/>
        </p:nvSpPr>
        <p:spPr>
          <a:xfrm>
            <a:off x="7106913" y="5424409"/>
            <a:ext cx="4834435" cy="646331"/>
          </a:xfrm>
          <a:custGeom>
            <a:avLst/>
            <a:gdLst>
              <a:gd name="connsiteX0" fmla="*/ 0 w 4834435"/>
              <a:gd name="connsiteY0" fmla="*/ 0 h 646331"/>
              <a:gd name="connsiteX1" fmla="*/ 488815 w 4834435"/>
              <a:gd name="connsiteY1" fmla="*/ 0 h 646331"/>
              <a:gd name="connsiteX2" fmla="*/ 929286 w 4834435"/>
              <a:gd name="connsiteY2" fmla="*/ 0 h 646331"/>
              <a:gd name="connsiteX3" fmla="*/ 1514790 w 4834435"/>
              <a:gd name="connsiteY3" fmla="*/ 0 h 646331"/>
              <a:gd name="connsiteX4" fmla="*/ 2148638 w 4834435"/>
              <a:gd name="connsiteY4" fmla="*/ 0 h 646331"/>
              <a:gd name="connsiteX5" fmla="*/ 2540764 w 4834435"/>
              <a:gd name="connsiteY5" fmla="*/ 0 h 646331"/>
              <a:gd name="connsiteX6" fmla="*/ 3077924 w 4834435"/>
              <a:gd name="connsiteY6" fmla="*/ 0 h 646331"/>
              <a:gd name="connsiteX7" fmla="*/ 3470050 w 4834435"/>
              <a:gd name="connsiteY7" fmla="*/ 0 h 646331"/>
              <a:gd name="connsiteX8" fmla="*/ 3958865 w 4834435"/>
              <a:gd name="connsiteY8" fmla="*/ 0 h 646331"/>
              <a:gd name="connsiteX9" fmla="*/ 4834435 w 4834435"/>
              <a:gd name="connsiteY9" fmla="*/ 0 h 646331"/>
              <a:gd name="connsiteX10" fmla="*/ 4834435 w 4834435"/>
              <a:gd name="connsiteY10" fmla="*/ 336092 h 646331"/>
              <a:gd name="connsiteX11" fmla="*/ 4834435 w 4834435"/>
              <a:gd name="connsiteY11" fmla="*/ 646331 h 646331"/>
              <a:gd name="connsiteX12" fmla="*/ 4200587 w 4834435"/>
              <a:gd name="connsiteY12" fmla="*/ 646331 h 646331"/>
              <a:gd name="connsiteX13" fmla="*/ 3566739 w 4834435"/>
              <a:gd name="connsiteY13" fmla="*/ 646331 h 646331"/>
              <a:gd name="connsiteX14" fmla="*/ 3029579 w 4834435"/>
              <a:gd name="connsiteY14" fmla="*/ 646331 h 646331"/>
              <a:gd name="connsiteX15" fmla="*/ 2444075 w 4834435"/>
              <a:gd name="connsiteY15" fmla="*/ 646331 h 646331"/>
              <a:gd name="connsiteX16" fmla="*/ 1955260 w 4834435"/>
              <a:gd name="connsiteY16" fmla="*/ 646331 h 646331"/>
              <a:gd name="connsiteX17" fmla="*/ 1321412 w 4834435"/>
              <a:gd name="connsiteY17" fmla="*/ 646331 h 646331"/>
              <a:gd name="connsiteX18" fmla="*/ 929286 w 4834435"/>
              <a:gd name="connsiteY18" fmla="*/ 646331 h 646331"/>
              <a:gd name="connsiteX19" fmla="*/ 0 w 4834435"/>
              <a:gd name="connsiteY19" fmla="*/ 646331 h 646331"/>
              <a:gd name="connsiteX20" fmla="*/ 0 w 4834435"/>
              <a:gd name="connsiteY20" fmla="*/ 342555 h 646331"/>
              <a:gd name="connsiteX21" fmla="*/ 0 w 4834435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34435" h="646331" extrusionOk="0">
                <a:moveTo>
                  <a:pt x="0" y="0"/>
                </a:moveTo>
                <a:cubicBezTo>
                  <a:pt x="186480" y="-14659"/>
                  <a:pt x="386203" y="23167"/>
                  <a:pt x="488815" y="0"/>
                </a:cubicBezTo>
                <a:cubicBezTo>
                  <a:pt x="591427" y="-23167"/>
                  <a:pt x="759450" y="34416"/>
                  <a:pt x="929286" y="0"/>
                </a:cubicBezTo>
                <a:cubicBezTo>
                  <a:pt x="1099122" y="-34416"/>
                  <a:pt x="1348001" y="13711"/>
                  <a:pt x="1514790" y="0"/>
                </a:cubicBezTo>
                <a:cubicBezTo>
                  <a:pt x="1681579" y="-13711"/>
                  <a:pt x="1989414" y="66039"/>
                  <a:pt x="2148638" y="0"/>
                </a:cubicBezTo>
                <a:cubicBezTo>
                  <a:pt x="2307862" y="-66039"/>
                  <a:pt x="2424043" y="1630"/>
                  <a:pt x="2540764" y="0"/>
                </a:cubicBezTo>
                <a:cubicBezTo>
                  <a:pt x="2657485" y="-1630"/>
                  <a:pt x="2839191" y="46701"/>
                  <a:pt x="3077924" y="0"/>
                </a:cubicBezTo>
                <a:cubicBezTo>
                  <a:pt x="3316657" y="-46701"/>
                  <a:pt x="3320786" y="13305"/>
                  <a:pt x="3470050" y="0"/>
                </a:cubicBezTo>
                <a:cubicBezTo>
                  <a:pt x="3619314" y="-13305"/>
                  <a:pt x="3809360" y="47834"/>
                  <a:pt x="3958865" y="0"/>
                </a:cubicBezTo>
                <a:cubicBezTo>
                  <a:pt x="4108371" y="-47834"/>
                  <a:pt x="4541938" y="44883"/>
                  <a:pt x="4834435" y="0"/>
                </a:cubicBezTo>
                <a:cubicBezTo>
                  <a:pt x="4854376" y="155306"/>
                  <a:pt x="4822614" y="217641"/>
                  <a:pt x="4834435" y="336092"/>
                </a:cubicBezTo>
                <a:cubicBezTo>
                  <a:pt x="4846256" y="454543"/>
                  <a:pt x="4804959" y="569822"/>
                  <a:pt x="4834435" y="646331"/>
                </a:cubicBezTo>
                <a:cubicBezTo>
                  <a:pt x="4596556" y="662028"/>
                  <a:pt x="4431195" y="624720"/>
                  <a:pt x="4200587" y="646331"/>
                </a:cubicBezTo>
                <a:cubicBezTo>
                  <a:pt x="3969979" y="667942"/>
                  <a:pt x="3851563" y="593943"/>
                  <a:pt x="3566739" y="646331"/>
                </a:cubicBezTo>
                <a:cubicBezTo>
                  <a:pt x="3281915" y="698719"/>
                  <a:pt x="3189860" y="624192"/>
                  <a:pt x="3029579" y="646331"/>
                </a:cubicBezTo>
                <a:cubicBezTo>
                  <a:pt x="2869298" y="668470"/>
                  <a:pt x="2679909" y="634098"/>
                  <a:pt x="2444075" y="646331"/>
                </a:cubicBezTo>
                <a:cubicBezTo>
                  <a:pt x="2208241" y="658564"/>
                  <a:pt x="2101498" y="596392"/>
                  <a:pt x="1955260" y="646331"/>
                </a:cubicBezTo>
                <a:cubicBezTo>
                  <a:pt x="1809022" y="696270"/>
                  <a:pt x="1597554" y="604761"/>
                  <a:pt x="1321412" y="646331"/>
                </a:cubicBezTo>
                <a:cubicBezTo>
                  <a:pt x="1045270" y="687901"/>
                  <a:pt x="1083930" y="631258"/>
                  <a:pt x="929286" y="646331"/>
                </a:cubicBezTo>
                <a:cubicBezTo>
                  <a:pt x="774642" y="661404"/>
                  <a:pt x="407331" y="637058"/>
                  <a:pt x="0" y="646331"/>
                </a:cubicBezTo>
                <a:cubicBezTo>
                  <a:pt x="-4434" y="509395"/>
                  <a:pt x="6342" y="444710"/>
                  <a:pt x="0" y="342555"/>
                </a:cubicBezTo>
                <a:cubicBezTo>
                  <a:pt x="-6342" y="240400"/>
                  <a:pt x="26211" y="813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But when using a larger dataset, it is common to allow anywhere from </a:t>
            </a:r>
            <a:r>
              <a:rPr lang="en-PH" b="1" dirty="0"/>
              <a:t>8</a:t>
            </a:r>
            <a:r>
              <a:rPr lang="en-PH" dirty="0"/>
              <a:t> to </a:t>
            </a:r>
            <a:r>
              <a:rPr lang="en-PH" b="1" dirty="0"/>
              <a:t>32</a:t>
            </a:r>
            <a:r>
              <a:rPr lang="en-PH" dirty="0"/>
              <a:t>..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122779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7106913" y="4399895"/>
            <a:ext cx="4834435" cy="646331"/>
          </a:xfrm>
          <a:custGeom>
            <a:avLst/>
            <a:gdLst>
              <a:gd name="connsiteX0" fmla="*/ 0 w 4834435"/>
              <a:gd name="connsiteY0" fmla="*/ 0 h 646331"/>
              <a:gd name="connsiteX1" fmla="*/ 488815 w 4834435"/>
              <a:gd name="connsiteY1" fmla="*/ 0 h 646331"/>
              <a:gd name="connsiteX2" fmla="*/ 929286 w 4834435"/>
              <a:gd name="connsiteY2" fmla="*/ 0 h 646331"/>
              <a:gd name="connsiteX3" fmla="*/ 1514790 w 4834435"/>
              <a:gd name="connsiteY3" fmla="*/ 0 h 646331"/>
              <a:gd name="connsiteX4" fmla="*/ 2148638 w 4834435"/>
              <a:gd name="connsiteY4" fmla="*/ 0 h 646331"/>
              <a:gd name="connsiteX5" fmla="*/ 2540764 w 4834435"/>
              <a:gd name="connsiteY5" fmla="*/ 0 h 646331"/>
              <a:gd name="connsiteX6" fmla="*/ 3077924 w 4834435"/>
              <a:gd name="connsiteY6" fmla="*/ 0 h 646331"/>
              <a:gd name="connsiteX7" fmla="*/ 3470050 w 4834435"/>
              <a:gd name="connsiteY7" fmla="*/ 0 h 646331"/>
              <a:gd name="connsiteX8" fmla="*/ 3958865 w 4834435"/>
              <a:gd name="connsiteY8" fmla="*/ 0 h 646331"/>
              <a:gd name="connsiteX9" fmla="*/ 4834435 w 4834435"/>
              <a:gd name="connsiteY9" fmla="*/ 0 h 646331"/>
              <a:gd name="connsiteX10" fmla="*/ 4834435 w 4834435"/>
              <a:gd name="connsiteY10" fmla="*/ 336092 h 646331"/>
              <a:gd name="connsiteX11" fmla="*/ 4834435 w 4834435"/>
              <a:gd name="connsiteY11" fmla="*/ 646331 h 646331"/>
              <a:gd name="connsiteX12" fmla="*/ 4200587 w 4834435"/>
              <a:gd name="connsiteY12" fmla="*/ 646331 h 646331"/>
              <a:gd name="connsiteX13" fmla="*/ 3566739 w 4834435"/>
              <a:gd name="connsiteY13" fmla="*/ 646331 h 646331"/>
              <a:gd name="connsiteX14" fmla="*/ 3029579 w 4834435"/>
              <a:gd name="connsiteY14" fmla="*/ 646331 h 646331"/>
              <a:gd name="connsiteX15" fmla="*/ 2444075 w 4834435"/>
              <a:gd name="connsiteY15" fmla="*/ 646331 h 646331"/>
              <a:gd name="connsiteX16" fmla="*/ 1955260 w 4834435"/>
              <a:gd name="connsiteY16" fmla="*/ 646331 h 646331"/>
              <a:gd name="connsiteX17" fmla="*/ 1321412 w 4834435"/>
              <a:gd name="connsiteY17" fmla="*/ 646331 h 646331"/>
              <a:gd name="connsiteX18" fmla="*/ 929286 w 4834435"/>
              <a:gd name="connsiteY18" fmla="*/ 646331 h 646331"/>
              <a:gd name="connsiteX19" fmla="*/ 0 w 4834435"/>
              <a:gd name="connsiteY19" fmla="*/ 646331 h 646331"/>
              <a:gd name="connsiteX20" fmla="*/ 0 w 4834435"/>
              <a:gd name="connsiteY20" fmla="*/ 342555 h 646331"/>
              <a:gd name="connsiteX21" fmla="*/ 0 w 4834435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34435" h="646331" extrusionOk="0">
                <a:moveTo>
                  <a:pt x="0" y="0"/>
                </a:moveTo>
                <a:cubicBezTo>
                  <a:pt x="186480" y="-14659"/>
                  <a:pt x="386203" y="23167"/>
                  <a:pt x="488815" y="0"/>
                </a:cubicBezTo>
                <a:cubicBezTo>
                  <a:pt x="591427" y="-23167"/>
                  <a:pt x="759450" y="34416"/>
                  <a:pt x="929286" y="0"/>
                </a:cubicBezTo>
                <a:cubicBezTo>
                  <a:pt x="1099122" y="-34416"/>
                  <a:pt x="1348001" y="13711"/>
                  <a:pt x="1514790" y="0"/>
                </a:cubicBezTo>
                <a:cubicBezTo>
                  <a:pt x="1681579" y="-13711"/>
                  <a:pt x="1989414" y="66039"/>
                  <a:pt x="2148638" y="0"/>
                </a:cubicBezTo>
                <a:cubicBezTo>
                  <a:pt x="2307862" y="-66039"/>
                  <a:pt x="2424043" y="1630"/>
                  <a:pt x="2540764" y="0"/>
                </a:cubicBezTo>
                <a:cubicBezTo>
                  <a:pt x="2657485" y="-1630"/>
                  <a:pt x="2839191" y="46701"/>
                  <a:pt x="3077924" y="0"/>
                </a:cubicBezTo>
                <a:cubicBezTo>
                  <a:pt x="3316657" y="-46701"/>
                  <a:pt x="3320786" y="13305"/>
                  <a:pt x="3470050" y="0"/>
                </a:cubicBezTo>
                <a:cubicBezTo>
                  <a:pt x="3619314" y="-13305"/>
                  <a:pt x="3809360" y="47834"/>
                  <a:pt x="3958865" y="0"/>
                </a:cubicBezTo>
                <a:cubicBezTo>
                  <a:pt x="4108371" y="-47834"/>
                  <a:pt x="4541938" y="44883"/>
                  <a:pt x="4834435" y="0"/>
                </a:cubicBezTo>
                <a:cubicBezTo>
                  <a:pt x="4854376" y="155306"/>
                  <a:pt x="4822614" y="217641"/>
                  <a:pt x="4834435" y="336092"/>
                </a:cubicBezTo>
                <a:cubicBezTo>
                  <a:pt x="4846256" y="454543"/>
                  <a:pt x="4804959" y="569822"/>
                  <a:pt x="4834435" y="646331"/>
                </a:cubicBezTo>
                <a:cubicBezTo>
                  <a:pt x="4596556" y="662028"/>
                  <a:pt x="4431195" y="624720"/>
                  <a:pt x="4200587" y="646331"/>
                </a:cubicBezTo>
                <a:cubicBezTo>
                  <a:pt x="3969979" y="667942"/>
                  <a:pt x="3851563" y="593943"/>
                  <a:pt x="3566739" y="646331"/>
                </a:cubicBezTo>
                <a:cubicBezTo>
                  <a:pt x="3281915" y="698719"/>
                  <a:pt x="3189860" y="624192"/>
                  <a:pt x="3029579" y="646331"/>
                </a:cubicBezTo>
                <a:cubicBezTo>
                  <a:pt x="2869298" y="668470"/>
                  <a:pt x="2679909" y="634098"/>
                  <a:pt x="2444075" y="646331"/>
                </a:cubicBezTo>
                <a:cubicBezTo>
                  <a:pt x="2208241" y="658564"/>
                  <a:pt x="2101498" y="596392"/>
                  <a:pt x="1955260" y="646331"/>
                </a:cubicBezTo>
                <a:cubicBezTo>
                  <a:pt x="1809022" y="696270"/>
                  <a:pt x="1597554" y="604761"/>
                  <a:pt x="1321412" y="646331"/>
                </a:cubicBezTo>
                <a:cubicBezTo>
                  <a:pt x="1045270" y="687901"/>
                  <a:pt x="1083930" y="631258"/>
                  <a:pt x="929286" y="646331"/>
                </a:cubicBezTo>
                <a:cubicBezTo>
                  <a:pt x="774642" y="661404"/>
                  <a:pt x="407331" y="637058"/>
                  <a:pt x="0" y="646331"/>
                </a:cubicBezTo>
                <a:cubicBezTo>
                  <a:pt x="-4434" y="509395"/>
                  <a:pt x="6342" y="444710"/>
                  <a:pt x="0" y="342555"/>
                </a:cubicBezTo>
                <a:cubicBezTo>
                  <a:pt x="-6342" y="240400"/>
                  <a:pt x="26211" y="813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By restricting the total number of leaves, we get fewer leaves than </a:t>
            </a:r>
            <a:r>
              <a:rPr lang="en-PH" b="1" dirty="0"/>
              <a:t>Residuals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B8E0B-1328-0186-574C-97C2F8A73C11}"/>
              </a:ext>
            </a:extLst>
          </p:cNvPr>
          <p:cNvGraphicFramePr>
            <a:graphicFrameLocks noGrp="1"/>
          </p:cNvGraphicFramePr>
          <p:nvPr/>
        </p:nvGraphicFramePr>
        <p:xfrm>
          <a:off x="440059" y="1996440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4CADCF27-ECA6-CDF5-5C3C-35539DA33B12}"/>
              </a:ext>
            </a:extLst>
          </p:cNvPr>
          <p:cNvGrpSpPr/>
          <p:nvPr/>
        </p:nvGrpSpPr>
        <p:grpSpPr>
          <a:xfrm>
            <a:off x="7208031" y="1304512"/>
            <a:ext cx="4543910" cy="2729605"/>
            <a:chOff x="2129213" y="1319828"/>
            <a:chExt cx="9304816" cy="398245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3390011" y="2814581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2129213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-14.2, -15.2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4523438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3209213" y="3728981"/>
              <a:ext cx="1260798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4470011" y="3728981"/>
              <a:ext cx="1133427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5688406" y="1319828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8135322" y="2893133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6872020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1.8,5.8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9274029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7952020" y="3807533"/>
              <a:ext cx="1263302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9215322" y="3807533"/>
              <a:ext cx="1138707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470011" y="2234228"/>
              <a:ext cx="2298395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6768406" y="2234228"/>
              <a:ext cx="2446916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8189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7106913" y="4399895"/>
            <a:ext cx="4834435" cy="646331"/>
          </a:xfrm>
          <a:custGeom>
            <a:avLst/>
            <a:gdLst>
              <a:gd name="connsiteX0" fmla="*/ 0 w 4834435"/>
              <a:gd name="connsiteY0" fmla="*/ 0 h 646331"/>
              <a:gd name="connsiteX1" fmla="*/ 488815 w 4834435"/>
              <a:gd name="connsiteY1" fmla="*/ 0 h 646331"/>
              <a:gd name="connsiteX2" fmla="*/ 929286 w 4834435"/>
              <a:gd name="connsiteY2" fmla="*/ 0 h 646331"/>
              <a:gd name="connsiteX3" fmla="*/ 1514790 w 4834435"/>
              <a:gd name="connsiteY3" fmla="*/ 0 h 646331"/>
              <a:gd name="connsiteX4" fmla="*/ 2148638 w 4834435"/>
              <a:gd name="connsiteY4" fmla="*/ 0 h 646331"/>
              <a:gd name="connsiteX5" fmla="*/ 2540764 w 4834435"/>
              <a:gd name="connsiteY5" fmla="*/ 0 h 646331"/>
              <a:gd name="connsiteX6" fmla="*/ 3077924 w 4834435"/>
              <a:gd name="connsiteY6" fmla="*/ 0 h 646331"/>
              <a:gd name="connsiteX7" fmla="*/ 3470050 w 4834435"/>
              <a:gd name="connsiteY7" fmla="*/ 0 h 646331"/>
              <a:gd name="connsiteX8" fmla="*/ 3958865 w 4834435"/>
              <a:gd name="connsiteY8" fmla="*/ 0 h 646331"/>
              <a:gd name="connsiteX9" fmla="*/ 4834435 w 4834435"/>
              <a:gd name="connsiteY9" fmla="*/ 0 h 646331"/>
              <a:gd name="connsiteX10" fmla="*/ 4834435 w 4834435"/>
              <a:gd name="connsiteY10" fmla="*/ 336092 h 646331"/>
              <a:gd name="connsiteX11" fmla="*/ 4834435 w 4834435"/>
              <a:gd name="connsiteY11" fmla="*/ 646331 h 646331"/>
              <a:gd name="connsiteX12" fmla="*/ 4200587 w 4834435"/>
              <a:gd name="connsiteY12" fmla="*/ 646331 h 646331"/>
              <a:gd name="connsiteX13" fmla="*/ 3566739 w 4834435"/>
              <a:gd name="connsiteY13" fmla="*/ 646331 h 646331"/>
              <a:gd name="connsiteX14" fmla="*/ 3029579 w 4834435"/>
              <a:gd name="connsiteY14" fmla="*/ 646331 h 646331"/>
              <a:gd name="connsiteX15" fmla="*/ 2444075 w 4834435"/>
              <a:gd name="connsiteY15" fmla="*/ 646331 h 646331"/>
              <a:gd name="connsiteX16" fmla="*/ 1955260 w 4834435"/>
              <a:gd name="connsiteY16" fmla="*/ 646331 h 646331"/>
              <a:gd name="connsiteX17" fmla="*/ 1321412 w 4834435"/>
              <a:gd name="connsiteY17" fmla="*/ 646331 h 646331"/>
              <a:gd name="connsiteX18" fmla="*/ 929286 w 4834435"/>
              <a:gd name="connsiteY18" fmla="*/ 646331 h 646331"/>
              <a:gd name="connsiteX19" fmla="*/ 0 w 4834435"/>
              <a:gd name="connsiteY19" fmla="*/ 646331 h 646331"/>
              <a:gd name="connsiteX20" fmla="*/ 0 w 4834435"/>
              <a:gd name="connsiteY20" fmla="*/ 342555 h 646331"/>
              <a:gd name="connsiteX21" fmla="*/ 0 w 4834435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34435" h="646331" extrusionOk="0">
                <a:moveTo>
                  <a:pt x="0" y="0"/>
                </a:moveTo>
                <a:cubicBezTo>
                  <a:pt x="186480" y="-14659"/>
                  <a:pt x="386203" y="23167"/>
                  <a:pt x="488815" y="0"/>
                </a:cubicBezTo>
                <a:cubicBezTo>
                  <a:pt x="591427" y="-23167"/>
                  <a:pt x="759450" y="34416"/>
                  <a:pt x="929286" y="0"/>
                </a:cubicBezTo>
                <a:cubicBezTo>
                  <a:pt x="1099122" y="-34416"/>
                  <a:pt x="1348001" y="13711"/>
                  <a:pt x="1514790" y="0"/>
                </a:cubicBezTo>
                <a:cubicBezTo>
                  <a:pt x="1681579" y="-13711"/>
                  <a:pt x="1989414" y="66039"/>
                  <a:pt x="2148638" y="0"/>
                </a:cubicBezTo>
                <a:cubicBezTo>
                  <a:pt x="2307862" y="-66039"/>
                  <a:pt x="2424043" y="1630"/>
                  <a:pt x="2540764" y="0"/>
                </a:cubicBezTo>
                <a:cubicBezTo>
                  <a:pt x="2657485" y="-1630"/>
                  <a:pt x="2839191" y="46701"/>
                  <a:pt x="3077924" y="0"/>
                </a:cubicBezTo>
                <a:cubicBezTo>
                  <a:pt x="3316657" y="-46701"/>
                  <a:pt x="3320786" y="13305"/>
                  <a:pt x="3470050" y="0"/>
                </a:cubicBezTo>
                <a:cubicBezTo>
                  <a:pt x="3619314" y="-13305"/>
                  <a:pt x="3809360" y="47834"/>
                  <a:pt x="3958865" y="0"/>
                </a:cubicBezTo>
                <a:cubicBezTo>
                  <a:pt x="4108371" y="-47834"/>
                  <a:pt x="4541938" y="44883"/>
                  <a:pt x="4834435" y="0"/>
                </a:cubicBezTo>
                <a:cubicBezTo>
                  <a:pt x="4854376" y="155306"/>
                  <a:pt x="4822614" y="217641"/>
                  <a:pt x="4834435" y="336092"/>
                </a:cubicBezTo>
                <a:cubicBezTo>
                  <a:pt x="4846256" y="454543"/>
                  <a:pt x="4804959" y="569822"/>
                  <a:pt x="4834435" y="646331"/>
                </a:cubicBezTo>
                <a:cubicBezTo>
                  <a:pt x="4596556" y="662028"/>
                  <a:pt x="4431195" y="624720"/>
                  <a:pt x="4200587" y="646331"/>
                </a:cubicBezTo>
                <a:cubicBezTo>
                  <a:pt x="3969979" y="667942"/>
                  <a:pt x="3851563" y="593943"/>
                  <a:pt x="3566739" y="646331"/>
                </a:cubicBezTo>
                <a:cubicBezTo>
                  <a:pt x="3281915" y="698719"/>
                  <a:pt x="3189860" y="624192"/>
                  <a:pt x="3029579" y="646331"/>
                </a:cubicBezTo>
                <a:cubicBezTo>
                  <a:pt x="2869298" y="668470"/>
                  <a:pt x="2679909" y="634098"/>
                  <a:pt x="2444075" y="646331"/>
                </a:cubicBezTo>
                <a:cubicBezTo>
                  <a:pt x="2208241" y="658564"/>
                  <a:pt x="2101498" y="596392"/>
                  <a:pt x="1955260" y="646331"/>
                </a:cubicBezTo>
                <a:cubicBezTo>
                  <a:pt x="1809022" y="696270"/>
                  <a:pt x="1597554" y="604761"/>
                  <a:pt x="1321412" y="646331"/>
                </a:cubicBezTo>
                <a:cubicBezTo>
                  <a:pt x="1045270" y="687901"/>
                  <a:pt x="1083930" y="631258"/>
                  <a:pt x="929286" y="646331"/>
                </a:cubicBezTo>
                <a:cubicBezTo>
                  <a:pt x="774642" y="661404"/>
                  <a:pt x="407331" y="637058"/>
                  <a:pt x="0" y="646331"/>
                </a:cubicBezTo>
                <a:cubicBezTo>
                  <a:pt x="-4434" y="509395"/>
                  <a:pt x="6342" y="444710"/>
                  <a:pt x="0" y="342555"/>
                </a:cubicBezTo>
                <a:cubicBezTo>
                  <a:pt x="-6342" y="240400"/>
                  <a:pt x="26211" y="813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As a result, these two rows of data go to the same leaf.</a:t>
            </a:r>
            <a:endParaRPr lang="en-PH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B8E0B-1328-0186-574C-97C2F8A73C11}"/>
              </a:ext>
            </a:extLst>
          </p:cNvPr>
          <p:cNvGraphicFramePr>
            <a:graphicFrameLocks noGrp="1"/>
          </p:cNvGraphicFramePr>
          <p:nvPr/>
        </p:nvGraphicFramePr>
        <p:xfrm>
          <a:off x="440059" y="1996440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FF1A03-16E3-373A-8108-2CAAF81A7060}"/>
              </a:ext>
            </a:extLst>
          </p:cNvPr>
          <p:cNvSpPr/>
          <p:nvPr/>
        </p:nvSpPr>
        <p:spPr>
          <a:xfrm>
            <a:off x="7823729" y="2329026"/>
            <a:ext cx="1054814" cy="626736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Height &lt; 1.6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F44335-774A-BB87-2B80-A6DEF9B9190D}"/>
              </a:ext>
            </a:extLst>
          </p:cNvPr>
          <p:cNvSpPr/>
          <p:nvPr/>
        </p:nvSpPr>
        <p:spPr>
          <a:xfrm>
            <a:off x="7208031" y="3407381"/>
            <a:ext cx="1054814" cy="6267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-14.2, -15.2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CBC99F-2C92-5D11-0029-8068F98700F2}"/>
              </a:ext>
            </a:extLst>
          </p:cNvPr>
          <p:cNvSpPr/>
          <p:nvPr/>
        </p:nvSpPr>
        <p:spPr>
          <a:xfrm>
            <a:off x="8377226" y="3407381"/>
            <a:ext cx="1054814" cy="6267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4.8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398B2-5ED9-84E1-6CC8-1B847C96E3A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7735438" y="2955763"/>
            <a:ext cx="615698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0EE867-05BA-8C95-9A7C-0D60C21D785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351135" y="2955763"/>
            <a:ext cx="553497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010D7F-3054-C57B-A8A6-677A0CBEDB3F}"/>
              </a:ext>
            </a:extLst>
          </p:cNvPr>
          <p:cNvSpPr/>
          <p:nvPr/>
        </p:nvSpPr>
        <p:spPr>
          <a:xfrm>
            <a:off x="8946126" y="1304512"/>
            <a:ext cx="1054814" cy="626736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Gender = F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30361E-9171-BF1A-326C-42C54DD0A648}"/>
              </a:ext>
            </a:extLst>
          </p:cNvPr>
          <p:cNvSpPr/>
          <p:nvPr/>
        </p:nvSpPr>
        <p:spPr>
          <a:xfrm>
            <a:off x="10141052" y="2382866"/>
            <a:ext cx="1054814" cy="62673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Color not Blue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05F908-B6EE-22D1-28F8-EA85684AF2CB}"/>
              </a:ext>
            </a:extLst>
          </p:cNvPr>
          <p:cNvSpPr/>
          <p:nvPr/>
        </p:nvSpPr>
        <p:spPr>
          <a:xfrm>
            <a:off x="9524131" y="3407381"/>
            <a:ext cx="1054814" cy="6267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1.8,5.8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3E306D-FD0C-16AF-3DE1-92ADEF95BCA5}"/>
              </a:ext>
            </a:extLst>
          </p:cNvPr>
          <p:cNvSpPr/>
          <p:nvPr/>
        </p:nvSpPr>
        <p:spPr>
          <a:xfrm>
            <a:off x="10697127" y="3407381"/>
            <a:ext cx="1054814" cy="6267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16.8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1EB433-3B25-357F-2B90-BF2F97A344D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10051538" y="3009603"/>
            <a:ext cx="616920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3AD94-258F-089B-7ABA-5A59651C5A4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0668459" y="3009603"/>
            <a:ext cx="556076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2CC06-9A60-3079-3A89-141606F1908C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8351135" y="1931248"/>
            <a:ext cx="1122397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FBD4B3-B22B-35D0-B58D-DA5616BFD9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473533" y="1931248"/>
            <a:ext cx="1194926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7AE8BD-071B-9603-9EEE-23C9227F89A4}"/>
              </a:ext>
            </a:extLst>
          </p:cNvPr>
          <p:cNvSpPr/>
          <p:nvPr/>
        </p:nvSpPr>
        <p:spPr>
          <a:xfrm>
            <a:off x="450947" y="3384469"/>
            <a:ext cx="5494575" cy="3362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4AF972-8B15-E1FA-2F36-EE20FCBCBF60}"/>
              </a:ext>
            </a:extLst>
          </p:cNvPr>
          <p:cNvSpPr/>
          <p:nvPr/>
        </p:nvSpPr>
        <p:spPr>
          <a:xfrm>
            <a:off x="450947" y="4525280"/>
            <a:ext cx="5494575" cy="3362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C38091-EC86-5E76-015C-39E9AA082550}"/>
                  </a:ext>
                </a:extLst>
              </p14:cNvPr>
              <p14:cNvContentPartPr/>
              <p14:nvPr/>
            </p14:nvContentPartPr>
            <p14:xfrm>
              <a:off x="6133910" y="1349720"/>
              <a:ext cx="2612520" cy="324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C38091-EC86-5E76-015C-39E9AA0825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5270" y="1341080"/>
                <a:ext cx="2630160" cy="326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65F4454-6E77-DB83-16AF-14487B80A9D8}"/>
              </a:ext>
            </a:extLst>
          </p:cNvPr>
          <p:cNvGrpSpPr/>
          <p:nvPr/>
        </p:nvGrpSpPr>
        <p:grpSpPr>
          <a:xfrm>
            <a:off x="6064070" y="1065320"/>
            <a:ext cx="2866320" cy="2484360"/>
            <a:chOff x="6064070" y="1065320"/>
            <a:chExt cx="2866320" cy="248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22CF630-CB3C-716E-01F2-23F8675E3DD1}"/>
                    </a:ext>
                  </a:extLst>
                </p14:cNvPr>
                <p14:cNvContentPartPr/>
                <p14:nvPr/>
              </p14:nvContentPartPr>
              <p14:xfrm>
                <a:off x="8724830" y="1491560"/>
                <a:ext cx="82440" cy="117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22CF630-CB3C-716E-01F2-23F8675E3D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15830" y="1482560"/>
                  <a:ext cx="100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C57728-21F1-8CB2-A5FF-24B04E62BCBA}"/>
                    </a:ext>
                  </a:extLst>
                </p14:cNvPr>
                <p14:cNvContentPartPr/>
                <p14:nvPr/>
              </p14:nvContentPartPr>
              <p14:xfrm>
                <a:off x="6064070" y="1065320"/>
                <a:ext cx="2743200" cy="2484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C57728-21F1-8CB2-A5FF-24B04E62BC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55430" y="1056680"/>
                  <a:ext cx="2760840" cy="25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CCB994-99F2-4E7A-6FBF-D17BF6D15E42}"/>
                    </a:ext>
                  </a:extLst>
                </p14:cNvPr>
                <p14:cNvContentPartPr/>
                <p14:nvPr/>
              </p14:nvContentPartPr>
              <p14:xfrm>
                <a:off x="8826350" y="1301480"/>
                <a:ext cx="360" cy="11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CCB994-99F2-4E7A-6FBF-D17BF6D15E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17350" y="1292840"/>
                  <a:ext cx="18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22E53C-99A7-3A18-E912-8AE731B666E8}"/>
                    </a:ext>
                  </a:extLst>
                </p14:cNvPr>
                <p14:cNvContentPartPr/>
                <p14:nvPr/>
              </p14:nvContentPartPr>
              <p14:xfrm>
                <a:off x="8838950" y="1295000"/>
                <a:ext cx="91440" cy="132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22E53C-99A7-3A18-E912-8AE731B666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30310" y="1286360"/>
                  <a:ext cx="109080" cy="14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701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7106913" y="4399895"/>
            <a:ext cx="4834435" cy="646331"/>
          </a:xfrm>
          <a:custGeom>
            <a:avLst/>
            <a:gdLst>
              <a:gd name="connsiteX0" fmla="*/ 0 w 4834435"/>
              <a:gd name="connsiteY0" fmla="*/ 0 h 646331"/>
              <a:gd name="connsiteX1" fmla="*/ 488815 w 4834435"/>
              <a:gd name="connsiteY1" fmla="*/ 0 h 646331"/>
              <a:gd name="connsiteX2" fmla="*/ 929286 w 4834435"/>
              <a:gd name="connsiteY2" fmla="*/ 0 h 646331"/>
              <a:gd name="connsiteX3" fmla="*/ 1514790 w 4834435"/>
              <a:gd name="connsiteY3" fmla="*/ 0 h 646331"/>
              <a:gd name="connsiteX4" fmla="*/ 2148638 w 4834435"/>
              <a:gd name="connsiteY4" fmla="*/ 0 h 646331"/>
              <a:gd name="connsiteX5" fmla="*/ 2540764 w 4834435"/>
              <a:gd name="connsiteY5" fmla="*/ 0 h 646331"/>
              <a:gd name="connsiteX6" fmla="*/ 3077924 w 4834435"/>
              <a:gd name="connsiteY6" fmla="*/ 0 h 646331"/>
              <a:gd name="connsiteX7" fmla="*/ 3470050 w 4834435"/>
              <a:gd name="connsiteY7" fmla="*/ 0 h 646331"/>
              <a:gd name="connsiteX8" fmla="*/ 3958865 w 4834435"/>
              <a:gd name="connsiteY8" fmla="*/ 0 h 646331"/>
              <a:gd name="connsiteX9" fmla="*/ 4834435 w 4834435"/>
              <a:gd name="connsiteY9" fmla="*/ 0 h 646331"/>
              <a:gd name="connsiteX10" fmla="*/ 4834435 w 4834435"/>
              <a:gd name="connsiteY10" fmla="*/ 336092 h 646331"/>
              <a:gd name="connsiteX11" fmla="*/ 4834435 w 4834435"/>
              <a:gd name="connsiteY11" fmla="*/ 646331 h 646331"/>
              <a:gd name="connsiteX12" fmla="*/ 4200587 w 4834435"/>
              <a:gd name="connsiteY12" fmla="*/ 646331 h 646331"/>
              <a:gd name="connsiteX13" fmla="*/ 3566739 w 4834435"/>
              <a:gd name="connsiteY13" fmla="*/ 646331 h 646331"/>
              <a:gd name="connsiteX14" fmla="*/ 3029579 w 4834435"/>
              <a:gd name="connsiteY14" fmla="*/ 646331 h 646331"/>
              <a:gd name="connsiteX15" fmla="*/ 2444075 w 4834435"/>
              <a:gd name="connsiteY15" fmla="*/ 646331 h 646331"/>
              <a:gd name="connsiteX16" fmla="*/ 1955260 w 4834435"/>
              <a:gd name="connsiteY16" fmla="*/ 646331 h 646331"/>
              <a:gd name="connsiteX17" fmla="*/ 1321412 w 4834435"/>
              <a:gd name="connsiteY17" fmla="*/ 646331 h 646331"/>
              <a:gd name="connsiteX18" fmla="*/ 929286 w 4834435"/>
              <a:gd name="connsiteY18" fmla="*/ 646331 h 646331"/>
              <a:gd name="connsiteX19" fmla="*/ 0 w 4834435"/>
              <a:gd name="connsiteY19" fmla="*/ 646331 h 646331"/>
              <a:gd name="connsiteX20" fmla="*/ 0 w 4834435"/>
              <a:gd name="connsiteY20" fmla="*/ 342555 h 646331"/>
              <a:gd name="connsiteX21" fmla="*/ 0 w 4834435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34435" h="646331" extrusionOk="0">
                <a:moveTo>
                  <a:pt x="0" y="0"/>
                </a:moveTo>
                <a:cubicBezTo>
                  <a:pt x="186480" y="-14659"/>
                  <a:pt x="386203" y="23167"/>
                  <a:pt x="488815" y="0"/>
                </a:cubicBezTo>
                <a:cubicBezTo>
                  <a:pt x="591427" y="-23167"/>
                  <a:pt x="759450" y="34416"/>
                  <a:pt x="929286" y="0"/>
                </a:cubicBezTo>
                <a:cubicBezTo>
                  <a:pt x="1099122" y="-34416"/>
                  <a:pt x="1348001" y="13711"/>
                  <a:pt x="1514790" y="0"/>
                </a:cubicBezTo>
                <a:cubicBezTo>
                  <a:pt x="1681579" y="-13711"/>
                  <a:pt x="1989414" y="66039"/>
                  <a:pt x="2148638" y="0"/>
                </a:cubicBezTo>
                <a:cubicBezTo>
                  <a:pt x="2307862" y="-66039"/>
                  <a:pt x="2424043" y="1630"/>
                  <a:pt x="2540764" y="0"/>
                </a:cubicBezTo>
                <a:cubicBezTo>
                  <a:pt x="2657485" y="-1630"/>
                  <a:pt x="2839191" y="46701"/>
                  <a:pt x="3077924" y="0"/>
                </a:cubicBezTo>
                <a:cubicBezTo>
                  <a:pt x="3316657" y="-46701"/>
                  <a:pt x="3320786" y="13305"/>
                  <a:pt x="3470050" y="0"/>
                </a:cubicBezTo>
                <a:cubicBezTo>
                  <a:pt x="3619314" y="-13305"/>
                  <a:pt x="3809360" y="47834"/>
                  <a:pt x="3958865" y="0"/>
                </a:cubicBezTo>
                <a:cubicBezTo>
                  <a:pt x="4108371" y="-47834"/>
                  <a:pt x="4541938" y="44883"/>
                  <a:pt x="4834435" y="0"/>
                </a:cubicBezTo>
                <a:cubicBezTo>
                  <a:pt x="4854376" y="155306"/>
                  <a:pt x="4822614" y="217641"/>
                  <a:pt x="4834435" y="336092"/>
                </a:cubicBezTo>
                <a:cubicBezTo>
                  <a:pt x="4846256" y="454543"/>
                  <a:pt x="4804959" y="569822"/>
                  <a:pt x="4834435" y="646331"/>
                </a:cubicBezTo>
                <a:cubicBezTo>
                  <a:pt x="4596556" y="662028"/>
                  <a:pt x="4431195" y="624720"/>
                  <a:pt x="4200587" y="646331"/>
                </a:cubicBezTo>
                <a:cubicBezTo>
                  <a:pt x="3969979" y="667942"/>
                  <a:pt x="3851563" y="593943"/>
                  <a:pt x="3566739" y="646331"/>
                </a:cubicBezTo>
                <a:cubicBezTo>
                  <a:pt x="3281915" y="698719"/>
                  <a:pt x="3189860" y="624192"/>
                  <a:pt x="3029579" y="646331"/>
                </a:cubicBezTo>
                <a:cubicBezTo>
                  <a:pt x="2869298" y="668470"/>
                  <a:pt x="2679909" y="634098"/>
                  <a:pt x="2444075" y="646331"/>
                </a:cubicBezTo>
                <a:cubicBezTo>
                  <a:pt x="2208241" y="658564"/>
                  <a:pt x="2101498" y="596392"/>
                  <a:pt x="1955260" y="646331"/>
                </a:cubicBezTo>
                <a:cubicBezTo>
                  <a:pt x="1809022" y="696270"/>
                  <a:pt x="1597554" y="604761"/>
                  <a:pt x="1321412" y="646331"/>
                </a:cubicBezTo>
                <a:cubicBezTo>
                  <a:pt x="1045270" y="687901"/>
                  <a:pt x="1083930" y="631258"/>
                  <a:pt x="929286" y="646331"/>
                </a:cubicBezTo>
                <a:cubicBezTo>
                  <a:pt x="774642" y="661404"/>
                  <a:pt x="407331" y="637058"/>
                  <a:pt x="0" y="646331"/>
                </a:cubicBezTo>
                <a:cubicBezTo>
                  <a:pt x="-4434" y="509395"/>
                  <a:pt x="6342" y="444710"/>
                  <a:pt x="0" y="342555"/>
                </a:cubicBezTo>
                <a:cubicBezTo>
                  <a:pt x="-6342" y="240400"/>
                  <a:pt x="26211" y="813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So we replace these residuals with their average</a:t>
            </a:r>
            <a:endParaRPr lang="en-PH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B8E0B-1328-0186-574C-97C2F8A73C11}"/>
              </a:ext>
            </a:extLst>
          </p:cNvPr>
          <p:cNvGraphicFramePr>
            <a:graphicFrameLocks noGrp="1"/>
          </p:cNvGraphicFramePr>
          <p:nvPr/>
        </p:nvGraphicFramePr>
        <p:xfrm>
          <a:off x="440059" y="1996440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FF1A03-16E3-373A-8108-2CAAF81A7060}"/>
              </a:ext>
            </a:extLst>
          </p:cNvPr>
          <p:cNvSpPr/>
          <p:nvPr/>
        </p:nvSpPr>
        <p:spPr>
          <a:xfrm>
            <a:off x="7823729" y="2329026"/>
            <a:ext cx="1054814" cy="626736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Height &lt; 1.6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F44335-774A-BB87-2B80-A6DEF9B9190D}"/>
              </a:ext>
            </a:extLst>
          </p:cNvPr>
          <p:cNvSpPr/>
          <p:nvPr/>
        </p:nvSpPr>
        <p:spPr>
          <a:xfrm>
            <a:off x="7208031" y="3407381"/>
            <a:ext cx="1054814" cy="62673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-14.2, -15.2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CBC99F-2C92-5D11-0029-8068F98700F2}"/>
              </a:ext>
            </a:extLst>
          </p:cNvPr>
          <p:cNvSpPr/>
          <p:nvPr/>
        </p:nvSpPr>
        <p:spPr>
          <a:xfrm>
            <a:off x="8377226" y="3407381"/>
            <a:ext cx="1054814" cy="6267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4.8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398B2-5ED9-84E1-6CC8-1B847C96E3A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7735438" y="2955763"/>
            <a:ext cx="615698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0EE867-05BA-8C95-9A7C-0D60C21D785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351135" y="2955763"/>
            <a:ext cx="553497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010D7F-3054-C57B-A8A6-677A0CBEDB3F}"/>
              </a:ext>
            </a:extLst>
          </p:cNvPr>
          <p:cNvSpPr/>
          <p:nvPr/>
        </p:nvSpPr>
        <p:spPr>
          <a:xfrm>
            <a:off x="8946126" y="1304512"/>
            <a:ext cx="1054814" cy="626736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Gender = F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30361E-9171-BF1A-326C-42C54DD0A648}"/>
              </a:ext>
            </a:extLst>
          </p:cNvPr>
          <p:cNvSpPr/>
          <p:nvPr/>
        </p:nvSpPr>
        <p:spPr>
          <a:xfrm>
            <a:off x="10141052" y="2382866"/>
            <a:ext cx="1054814" cy="62673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Color not Blue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05F908-B6EE-22D1-28F8-EA85684AF2CB}"/>
              </a:ext>
            </a:extLst>
          </p:cNvPr>
          <p:cNvSpPr/>
          <p:nvPr/>
        </p:nvSpPr>
        <p:spPr>
          <a:xfrm>
            <a:off x="9524131" y="3407381"/>
            <a:ext cx="1054814" cy="6267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1.8,5.8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3E306D-FD0C-16AF-3DE1-92ADEF95BCA5}"/>
              </a:ext>
            </a:extLst>
          </p:cNvPr>
          <p:cNvSpPr/>
          <p:nvPr/>
        </p:nvSpPr>
        <p:spPr>
          <a:xfrm>
            <a:off x="10697127" y="3407381"/>
            <a:ext cx="1054814" cy="6267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16.8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1EB433-3B25-357F-2B90-BF2F97A344D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10051538" y="3009603"/>
            <a:ext cx="616920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3AD94-258F-089B-7ABA-5A59651C5A4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0668459" y="3009603"/>
            <a:ext cx="556076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2CC06-9A60-3079-3A89-141606F1908C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8351135" y="1931248"/>
            <a:ext cx="1122397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FBD4B3-B22B-35D0-B58D-DA5616BFD9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473533" y="1931248"/>
            <a:ext cx="1194926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7AE8BD-071B-9603-9EEE-23C9227F89A4}"/>
              </a:ext>
            </a:extLst>
          </p:cNvPr>
          <p:cNvSpPr/>
          <p:nvPr/>
        </p:nvSpPr>
        <p:spPr>
          <a:xfrm>
            <a:off x="450947" y="3384469"/>
            <a:ext cx="5494575" cy="3362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4AF972-8B15-E1FA-2F36-EE20FCBCBF60}"/>
              </a:ext>
            </a:extLst>
          </p:cNvPr>
          <p:cNvSpPr/>
          <p:nvPr/>
        </p:nvSpPr>
        <p:spPr>
          <a:xfrm>
            <a:off x="450947" y="4525280"/>
            <a:ext cx="5494575" cy="3362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C38091-EC86-5E76-015C-39E9AA082550}"/>
                  </a:ext>
                </a:extLst>
              </p14:cNvPr>
              <p14:cNvContentPartPr/>
              <p14:nvPr/>
            </p14:nvContentPartPr>
            <p14:xfrm>
              <a:off x="6133910" y="1349720"/>
              <a:ext cx="2612520" cy="324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C38091-EC86-5E76-015C-39E9AA0825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4909" y="1340720"/>
                <a:ext cx="2630162" cy="326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65F4454-6E77-DB83-16AF-14487B80A9D8}"/>
              </a:ext>
            </a:extLst>
          </p:cNvPr>
          <p:cNvGrpSpPr/>
          <p:nvPr/>
        </p:nvGrpSpPr>
        <p:grpSpPr>
          <a:xfrm>
            <a:off x="6064070" y="1065320"/>
            <a:ext cx="2866320" cy="2484360"/>
            <a:chOff x="6064070" y="1065320"/>
            <a:chExt cx="2866320" cy="248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22CF630-CB3C-716E-01F2-23F8675E3DD1}"/>
                    </a:ext>
                  </a:extLst>
                </p14:cNvPr>
                <p14:cNvContentPartPr/>
                <p14:nvPr/>
              </p14:nvContentPartPr>
              <p14:xfrm>
                <a:off x="8724830" y="1491560"/>
                <a:ext cx="82440" cy="117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22CF630-CB3C-716E-01F2-23F8675E3D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15830" y="1482560"/>
                  <a:ext cx="100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C57728-21F1-8CB2-A5FF-24B04E62BCBA}"/>
                    </a:ext>
                  </a:extLst>
                </p14:cNvPr>
                <p14:cNvContentPartPr/>
                <p14:nvPr/>
              </p14:nvContentPartPr>
              <p14:xfrm>
                <a:off x="6064070" y="1065320"/>
                <a:ext cx="2743200" cy="2484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C57728-21F1-8CB2-A5FF-24B04E62BC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55069" y="1056320"/>
                  <a:ext cx="2760842" cy="25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CCB994-99F2-4E7A-6FBF-D17BF6D15E42}"/>
                    </a:ext>
                  </a:extLst>
                </p14:cNvPr>
                <p14:cNvContentPartPr/>
                <p14:nvPr/>
              </p14:nvContentPartPr>
              <p14:xfrm>
                <a:off x="8826350" y="1301480"/>
                <a:ext cx="360" cy="11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CCB994-99F2-4E7A-6FBF-D17BF6D15E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17350" y="1292480"/>
                  <a:ext cx="18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22E53C-99A7-3A18-E912-8AE731B666E8}"/>
                    </a:ext>
                  </a:extLst>
                </p14:cNvPr>
                <p14:cNvContentPartPr/>
                <p14:nvPr/>
              </p14:nvContentPartPr>
              <p14:xfrm>
                <a:off x="8838950" y="1295000"/>
                <a:ext cx="91440" cy="132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22E53C-99A7-3A18-E912-8AE731B666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29914" y="1286000"/>
                  <a:ext cx="10915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31582-F6A9-5801-EFF0-67E44A36680F}"/>
                  </a:ext>
                </a:extLst>
              </p:cNvPr>
              <p:cNvSpPr txBox="1"/>
              <p:nvPr/>
            </p:nvSpPr>
            <p:spPr>
              <a:xfrm>
                <a:off x="7106913" y="5330630"/>
                <a:ext cx="3171455" cy="61811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171455"/>
                          <a:gd name="connsiteY0" fmla="*/ 0 h 618118"/>
                          <a:gd name="connsiteX1" fmla="*/ 496861 w 3171455"/>
                          <a:gd name="connsiteY1" fmla="*/ 0 h 618118"/>
                          <a:gd name="connsiteX2" fmla="*/ 962008 w 3171455"/>
                          <a:gd name="connsiteY2" fmla="*/ 0 h 618118"/>
                          <a:gd name="connsiteX3" fmla="*/ 1522298 w 3171455"/>
                          <a:gd name="connsiteY3" fmla="*/ 0 h 618118"/>
                          <a:gd name="connsiteX4" fmla="*/ 2114303 w 3171455"/>
                          <a:gd name="connsiteY4" fmla="*/ 0 h 618118"/>
                          <a:gd name="connsiteX5" fmla="*/ 2547736 w 3171455"/>
                          <a:gd name="connsiteY5" fmla="*/ 0 h 618118"/>
                          <a:gd name="connsiteX6" fmla="*/ 3171455 w 3171455"/>
                          <a:gd name="connsiteY6" fmla="*/ 0 h 618118"/>
                          <a:gd name="connsiteX7" fmla="*/ 3171455 w 3171455"/>
                          <a:gd name="connsiteY7" fmla="*/ 290515 h 618118"/>
                          <a:gd name="connsiteX8" fmla="*/ 3171455 w 3171455"/>
                          <a:gd name="connsiteY8" fmla="*/ 618118 h 618118"/>
                          <a:gd name="connsiteX9" fmla="*/ 2642879 w 3171455"/>
                          <a:gd name="connsiteY9" fmla="*/ 618118 h 618118"/>
                          <a:gd name="connsiteX10" fmla="*/ 2050874 w 3171455"/>
                          <a:gd name="connsiteY10" fmla="*/ 618118 h 618118"/>
                          <a:gd name="connsiteX11" fmla="*/ 1522298 w 3171455"/>
                          <a:gd name="connsiteY11" fmla="*/ 618118 h 618118"/>
                          <a:gd name="connsiteX12" fmla="*/ 930293 w 3171455"/>
                          <a:gd name="connsiteY12" fmla="*/ 618118 h 618118"/>
                          <a:gd name="connsiteX13" fmla="*/ 0 w 3171455"/>
                          <a:gd name="connsiteY13" fmla="*/ 618118 h 618118"/>
                          <a:gd name="connsiteX14" fmla="*/ 0 w 3171455"/>
                          <a:gd name="connsiteY14" fmla="*/ 309059 h 618118"/>
                          <a:gd name="connsiteX15" fmla="*/ 0 w 3171455"/>
                          <a:gd name="connsiteY15" fmla="*/ 0 h 6181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171455" h="618118" extrusionOk="0">
                            <a:moveTo>
                              <a:pt x="0" y="0"/>
                            </a:moveTo>
                            <a:cubicBezTo>
                              <a:pt x="172345" y="-18141"/>
                              <a:pt x="351341" y="6755"/>
                              <a:pt x="496861" y="0"/>
                            </a:cubicBezTo>
                            <a:cubicBezTo>
                              <a:pt x="642381" y="-6755"/>
                              <a:pt x="846168" y="11740"/>
                              <a:pt x="962008" y="0"/>
                            </a:cubicBezTo>
                            <a:cubicBezTo>
                              <a:pt x="1077848" y="-11740"/>
                              <a:pt x="1255903" y="51200"/>
                              <a:pt x="1522298" y="0"/>
                            </a:cubicBezTo>
                            <a:cubicBezTo>
                              <a:pt x="1788693" y="-51200"/>
                              <a:pt x="1969406" y="30845"/>
                              <a:pt x="2114303" y="0"/>
                            </a:cubicBezTo>
                            <a:cubicBezTo>
                              <a:pt x="2259201" y="-30845"/>
                              <a:pt x="2400328" y="43549"/>
                              <a:pt x="2547736" y="0"/>
                            </a:cubicBezTo>
                            <a:cubicBezTo>
                              <a:pt x="2695144" y="-43549"/>
                              <a:pt x="2909560" y="55641"/>
                              <a:pt x="3171455" y="0"/>
                            </a:cubicBezTo>
                            <a:cubicBezTo>
                              <a:pt x="3172899" y="144518"/>
                              <a:pt x="3146041" y="201906"/>
                              <a:pt x="3171455" y="290515"/>
                            </a:cubicBezTo>
                            <a:cubicBezTo>
                              <a:pt x="3196869" y="379125"/>
                              <a:pt x="3141693" y="517417"/>
                              <a:pt x="3171455" y="618118"/>
                            </a:cubicBezTo>
                            <a:cubicBezTo>
                              <a:pt x="3011688" y="650559"/>
                              <a:pt x="2771086" y="591853"/>
                              <a:pt x="2642879" y="618118"/>
                            </a:cubicBezTo>
                            <a:cubicBezTo>
                              <a:pt x="2514672" y="644383"/>
                              <a:pt x="2169430" y="593813"/>
                              <a:pt x="2050874" y="618118"/>
                            </a:cubicBezTo>
                            <a:cubicBezTo>
                              <a:pt x="1932319" y="642423"/>
                              <a:pt x="1760036" y="558063"/>
                              <a:pt x="1522298" y="618118"/>
                            </a:cubicBezTo>
                            <a:cubicBezTo>
                              <a:pt x="1284560" y="678173"/>
                              <a:pt x="1156492" y="584781"/>
                              <a:pt x="930293" y="618118"/>
                            </a:cubicBezTo>
                            <a:cubicBezTo>
                              <a:pt x="704094" y="651455"/>
                              <a:pt x="433139" y="566474"/>
                              <a:pt x="0" y="618118"/>
                            </a:cubicBezTo>
                            <a:cubicBezTo>
                              <a:pt x="-1018" y="526397"/>
                              <a:pt x="26511" y="432199"/>
                              <a:pt x="0" y="309059"/>
                            </a:cubicBezTo>
                            <a:cubicBezTo>
                              <a:pt x="-26511" y="185919"/>
                              <a:pt x="34691" y="1154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(−14.2)+(−15.2)</m:t>
                          </m:r>
                        </m:num>
                        <m:den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31582-F6A9-5801-EFF0-67E44A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13" y="5330630"/>
                <a:ext cx="3171455" cy="6181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171455"/>
                          <a:gd name="connsiteY0" fmla="*/ 0 h 618118"/>
                          <a:gd name="connsiteX1" fmla="*/ 496861 w 3171455"/>
                          <a:gd name="connsiteY1" fmla="*/ 0 h 618118"/>
                          <a:gd name="connsiteX2" fmla="*/ 962008 w 3171455"/>
                          <a:gd name="connsiteY2" fmla="*/ 0 h 618118"/>
                          <a:gd name="connsiteX3" fmla="*/ 1522298 w 3171455"/>
                          <a:gd name="connsiteY3" fmla="*/ 0 h 618118"/>
                          <a:gd name="connsiteX4" fmla="*/ 2114303 w 3171455"/>
                          <a:gd name="connsiteY4" fmla="*/ 0 h 618118"/>
                          <a:gd name="connsiteX5" fmla="*/ 2547736 w 3171455"/>
                          <a:gd name="connsiteY5" fmla="*/ 0 h 618118"/>
                          <a:gd name="connsiteX6" fmla="*/ 3171455 w 3171455"/>
                          <a:gd name="connsiteY6" fmla="*/ 0 h 618118"/>
                          <a:gd name="connsiteX7" fmla="*/ 3171455 w 3171455"/>
                          <a:gd name="connsiteY7" fmla="*/ 290515 h 618118"/>
                          <a:gd name="connsiteX8" fmla="*/ 3171455 w 3171455"/>
                          <a:gd name="connsiteY8" fmla="*/ 618118 h 618118"/>
                          <a:gd name="connsiteX9" fmla="*/ 2642879 w 3171455"/>
                          <a:gd name="connsiteY9" fmla="*/ 618118 h 618118"/>
                          <a:gd name="connsiteX10" fmla="*/ 2050874 w 3171455"/>
                          <a:gd name="connsiteY10" fmla="*/ 618118 h 618118"/>
                          <a:gd name="connsiteX11" fmla="*/ 1522298 w 3171455"/>
                          <a:gd name="connsiteY11" fmla="*/ 618118 h 618118"/>
                          <a:gd name="connsiteX12" fmla="*/ 930293 w 3171455"/>
                          <a:gd name="connsiteY12" fmla="*/ 618118 h 618118"/>
                          <a:gd name="connsiteX13" fmla="*/ 0 w 3171455"/>
                          <a:gd name="connsiteY13" fmla="*/ 618118 h 618118"/>
                          <a:gd name="connsiteX14" fmla="*/ 0 w 3171455"/>
                          <a:gd name="connsiteY14" fmla="*/ 309059 h 618118"/>
                          <a:gd name="connsiteX15" fmla="*/ 0 w 3171455"/>
                          <a:gd name="connsiteY15" fmla="*/ 0 h 6181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171455" h="618118" extrusionOk="0">
                            <a:moveTo>
                              <a:pt x="0" y="0"/>
                            </a:moveTo>
                            <a:cubicBezTo>
                              <a:pt x="172345" y="-18141"/>
                              <a:pt x="351341" y="6755"/>
                              <a:pt x="496861" y="0"/>
                            </a:cubicBezTo>
                            <a:cubicBezTo>
                              <a:pt x="642381" y="-6755"/>
                              <a:pt x="846168" y="11740"/>
                              <a:pt x="962008" y="0"/>
                            </a:cubicBezTo>
                            <a:cubicBezTo>
                              <a:pt x="1077848" y="-11740"/>
                              <a:pt x="1255903" y="51200"/>
                              <a:pt x="1522298" y="0"/>
                            </a:cubicBezTo>
                            <a:cubicBezTo>
                              <a:pt x="1788693" y="-51200"/>
                              <a:pt x="1969406" y="30845"/>
                              <a:pt x="2114303" y="0"/>
                            </a:cubicBezTo>
                            <a:cubicBezTo>
                              <a:pt x="2259201" y="-30845"/>
                              <a:pt x="2400328" y="43549"/>
                              <a:pt x="2547736" y="0"/>
                            </a:cubicBezTo>
                            <a:cubicBezTo>
                              <a:pt x="2695144" y="-43549"/>
                              <a:pt x="2909560" y="55641"/>
                              <a:pt x="3171455" y="0"/>
                            </a:cubicBezTo>
                            <a:cubicBezTo>
                              <a:pt x="3172899" y="144518"/>
                              <a:pt x="3146041" y="201906"/>
                              <a:pt x="3171455" y="290515"/>
                            </a:cubicBezTo>
                            <a:cubicBezTo>
                              <a:pt x="3196869" y="379125"/>
                              <a:pt x="3141693" y="517417"/>
                              <a:pt x="3171455" y="618118"/>
                            </a:cubicBezTo>
                            <a:cubicBezTo>
                              <a:pt x="3011688" y="650559"/>
                              <a:pt x="2771086" y="591853"/>
                              <a:pt x="2642879" y="618118"/>
                            </a:cubicBezTo>
                            <a:cubicBezTo>
                              <a:pt x="2514672" y="644383"/>
                              <a:pt x="2169430" y="593813"/>
                              <a:pt x="2050874" y="618118"/>
                            </a:cubicBezTo>
                            <a:cubicBezTo>
                              <a:pt x="1932319" y="642423"/>
                              <a:pt x="1760036" y="558063"/>
                              <a:pt x="1522298" y="618118"/>
                            </a:cubicBezTo>
                            <a:cubicBezTo>
                              <a:pt x="1284560" y="678173"/>
                              <a:pt x="1156492" y="584781"/>
                              <a:pt x="930293" y="618118"/>
                            </a:cubicBezTo>
                            <a:cubicBezTo>
                              <a:pt x="704094" y="651455"/>
                              <a:pt x="433139" y="566474"/>
                              <a:pt x="0" y="618118"/>
                            </a:cubicBezTo>
                            <a:cubicBezTo>
                              <a:pt x="-1018" y="526397"/>
                              <a:pt x="26511" y="432199"/>
                              <a:pt x="0" y="309059"/>
                            </a:cubicBezTo>
                            <a:cubicBezTo>
                              <a:pt x="-26511" y="185919"/>
                              <a:pt x="34691" y="1154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041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7106913" y="4399895"/>
            <a:ext cx="4834435" cy="646331"/>
          </a:xfrm>
          <a:custGeom>
            <a:avLst/>
            <a:gdLst>
              <a:gd name="connsiteX0" fmla="*/ 0 w 4834435"/>
              <a:gd name="connsiteY0" fmla="*/ 0 h 646331"/>
              <a:gd name="connsiteX1" fmla="*/ 488815 w 4834435"/>
              <a:gd name="connsiteY1" fmla="*/ 0 h 646331"/>
              <a:gd name="connsiteX2" fmla="*/ 929286 w 4834435"/>
              <a:gd name="connsiteY2" fmla="*/ 0 h 646331"/>
              <a:gd name="connsiteX3" fmla="*/ 1514790 w 4834435"/>
              <a:gd name="connsiteY3" fmla="*/ 0 h 646331"/>
              <a:gd name="connsiteX4" fmla="*/ 2148638 w 4834435"/>
              <a:gd name="connsiteY4" fmla="*/ 0 h 646331"/>
              <a:gd name="connsiteX5" fmla="*/ 2540764 w 4834435"/>
              <a:gd name="connsiteY5" fmla="*/ 0 h 646331"/>
              <a:gd name="connsiteX6" fmla="*/ 3077924 w 4834435"/>
              <a:gd name="connsiteY6" fmla="*/ 0 h 646331"/>
              <a:gd name="connsiteX7" fmla="*/ 3470050 w 4834435"/>
              <a:gd name="connsiteY7" fmla="*/ 0 h 646331"/>
              <a:gd name="connsiteX8" fmla="*/ 3958865 w 4834435"/>
              <a:gd name="connsiteY8" fmla="*/ 0 h 646331"/>
              <a:gd name="connsiteX9" fmla="*/ 4834435 w 4834435"/>
              <a:gd name="connsiteY9" fmla="*/ 0 h 646331"/>
              <a:gd name="connsiteX10" fmla="*/ 4834435 w 4834435"/>
              <a:gd name="connsiteY10" fmla="*/ 336092 h 646331"/>
              <a:gd name="connsiteX11" fmla="*/ 4834435 w 4834435"/>
              <a:gd name="connsiteY11" fmla="*/ 646331 h 646331"/>
              <a:gd name="connsiteX12" fmla="*/ 4200587 w 4834435"/>
              <a:gd name="connsiteY12" fmla="*/ 646331 h 646331"/>
              <a:gd name="connsiteX13" fmla="*/ 3566739 w 4834435"/>
              <a:gd name="connsiteY13" fmla="*/ 646331 h 646331"/>
              <a:gd name="connsiteX14" fmla="*/ 3029579 w 4834435"/>
              <a:gd name="connsiteY14" fmla="*/ 646331 h 646331"/>
              <a:gd name="connsiteX15" fmla="*/ 2444075 w 4834435"/>
              <a:gd name="connsiteY15" fmla="*/ 646331 h 646331"/>
              <a:gd name="connsiteX16" fmla="*/ 1955260 w 4834435"/>
              <a:gd name="connsiteY16" fmla="*/ 646331 h 646331"/>
              <a:gd name="connsiteX17" fmla="*/ 1321412 w 4834435"/>
              <a:gd name="connsiteY17" fmla="*/ 646331 h 646331"/>
              <a:gd name="connsiteX18" fmla="*/ 929286 w 4834435"/>
              <a:gd name="connsiteY18" fmla="*/ 646331 h 646331"/>
              <a:gd name="connsiteX19" fmla="*/ 0 w 4834435"/>
              <a:gd name="connsiteY19" fmla="*/ 646331 h 646331"/>
              <a:gd name="connsiteX20" fmla="*/ 0 w 4834435"/>
              <a:gd name="connsiteY20" fmla="*/ 342555 h 646331"/>
              <a:gd name="connsiteX21" fmla="*/ 0 w 4834435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34435" h="646331" extrusionOk="0">
                <a:moveTo>
                  <a:pt x="0" y="0"/>
                </a:moveTo>
                <a:cubicBezTo>
                  <a:pt x="186480" y="-14659"/>
                  <a:pt x="386203" y="23167"/>
                  <a:pt x="488815" y="0"/>
                </a:cubicBezTo>
                <a:cubicBezTo>
                  <a:pt x="591427" y="-23167"/>
                  <a:pt x="759450" y="34416"/>
                  <a:pt x="929286" y="0"/>
                </a:cubicBezTo>
                <a:cubicBezTo>
                  <a:pt x="1099122" y="-34416"/>
                  <a:pt x="1348001" y="13711"/>
                  <a:pt x="1514790" y="0"/>
                </a:cubicBezTo>
                <a:cubicBezTo>
                  <a:pt x="1681579" y="-13711"/>
                  <a:pt x="1989414" y="66039"/>
                  <a:pt x="2148638" y="0"/>
                </a:cubicBezTo>
                <a:cubicBezTo>
                  <a:pt x="2307862" y="-66039"/>
                  <a:pt x="2424043" y="1630"/>
                  <a:pt x="2540764" y="0"/>
                </a:cubicBezTo>
                <a:cubicBezTo>
                  <a:pt x="2657485" y="-1630"/>
                  <a:pt x="2839191" y="46701"/>
                  <a:pt x="3077924" y="0"/>
                </a:cubicBezTo>
                <a:cubicBezTo>
                  <a:pt x="3316657" y="-46701"/>
                  <a:pt x="3320786" y="13305"/>
                  <a:pt x="3470050" y="0"/>
                </a:cubicBezTo>
                <a:cubicBezTo>
                  <a:pt x="3619314" y="-13305"/>
                  <a:pt x="3809360" y="47834"/>
                  <a:pt x="3958865" y="0"/>
                </a:cubicBezTo>
                <a:cubicBezTo>
                  <a:pt x="4108371" y="-47834"/>
                  <a:pt x="4541938" y="44883"/>
                  <a:pt x="4834435" y="0"/>
                </a:cubicBezTo>
                <a:cubicBezTo>
                  <a:pt x="4854376" y="155306"/>
                  <a:pt x="4822614" y="217641"/>
                  <a:pt x="4834435" y="336092"/>
                </a:cubicBezTo>
                <a:cubicBezTo>
                  <a:pt x="4846256" y="454543"/>
                  <a:pt x="4804959" y="569822"/>
                  <a:pt x="4834435" y="646331"/>
                </a:cubicBezTo>
                <a:cubicBezTo>
                  <a:pt x="4596556" y="662028"/>
                  <a:pt x="4431195" y="624720"/>
                  <a:pt x="4200587" y="646331"/>
                </a:cubicBezTo>
                <a:cubicBezTo>
                  <a:pt x="3969979" y="667942"/>
                  <a:pt x="3851563" y="593943"/>
                  <a:pt x="3566739" y="646331"/>
                </a:cubicBezTo>
                <a:cubicBezTo>
                  <a:pt x="3281915" y="698719"/>
                  <a:pt x="3189860" y="624192"/>
                  <a:pt x="3029579" y="646331"/>
                </a:cubicBezTo>
                <a:cubicBezTo>
                  <a:pt x="2869298" y="668470"/>
                  <a:pt x="2679909" y="634098"/>
                  <a:pt x="2444075" y="646331"/>
                </a:cubicBezTo>
                <a:cubicBezTo>
                  <a:pt x="2208241" y="658564"/>
                  <a:pt x="2101498" y="596392"/>
                  <a:pt x="1955260" y="646331"/>
                </a:cubicBezTo>
                <a:cubicBezTo>
                  <a:pt x="1809022" y="696270"/>
                  <a:pt x="1597554" y="604761"/>
                  <a:pt x="1321412" y="646331"/>
                </a:cubicBezTo>
                <a:cubicBezTo>
                  <a:pt x="1045270" y="687901"/>
                  <a:pt x="1083930" y="631258"/>
                  <a:pt x="929286" y="646331"/>
                </a:cubicBezTo>
                <a:cubicBezTo>
                  <a:pt x="774642" y="661404"/>
                  <a:pt x="407331" y="637058"/>
                  <a:pt x="0" y="646331"/>
                </a:cubicBezTo>
                <a:cubicBezTo>
                  <a:pt x="-4434" y="509395"/>
                  <a:pt x="6342" y="444710"/>
                  <a:pt x="0" y="342555"/>
                </a:cubicBezTo>
                <a:cubicBezTo>
                  <a:pt x="-6342" y="240400"/>
                  <a:pt x="26211" y="813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So we replace these residuals with their average</a:t>
            </a:r>
            <a:endParaRPr lang="en-PH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B8E0B-1328-0186-574C-97C2F8A73C11}"/>
              </a:ext>
            </a:extLst>
          </p:cNvPr>
          <p:cNvGraphicFramePr>
            <a:graphicFrameLocks noGrp="1"/>
          </p:cNvGraphicFramePr>
          <p:nvPr/>
        </p:nvGraphicFramePr>
        <p:xfrm>
          <a:off x="440059" y="1996440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FF1A03-16E3-373A-8108-2CAAF81A7060}"/>
              </a:ext>
            </a:extLst>
          </p:cNvPr>
          <p:cNvSpPr/>
          <p:nvPr/>
        </p:nvSpPr>
        <p:spPr>
          <a:xfrm>
            <a:off x="7823729" y="2329026"/>
            <a:ext cx="1054814" cy="626736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Height &lt; 1.6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F44335-774A-BB87-2B80-A6DEF9B9190D}"/>
              </a:ext>
            </a:extLst>
          </p:cNvPr>
          <p:cNvSpPr/>
          <p:nvPr/>
        </p:nvSpPr>
        <p:spPr>
          <a:xfrm>
            <a:off x="7208031" y="3407381"/>
            <a:ext cx="1054814" cy="62673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-14.7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CBC99F-2C92-5D11-0029-8068F98700F2}"/>
              </a:ext>
            </a:extLst>
          </p:cNvPr>
          <p:cNvSpPr/>
          <p:nvPr/>
        </p:nvSpPr>
        <p:spPr>
          <a:xfrm>
            <a:off x="8377226" y="3407381"/>
            <a:ext cx="1054814" cy="6267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4.8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398B2-5ED9-84E1-6CC8-1B847C96E3A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7735438" y="2955763"/>
            <a:ext cx="615698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0EE867-05BA-8C95-9A7C-0D60C21D785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351135" y="2955763"/>
            <a:ext cx="553497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010D7F-3054-C57B-A8A6-677A0CBEDB3F}"/>
              </a:ext>
            </a:extLst>
          </p:cNvPr>
          <p:cNvSpPr/>
          <p:nvPr/>
        </p:nvSpPr>
        <p:spPr>
          <a:xfrm>
            <a:off x="8946126" y="1304512"/>
            <a:ext cx="1054814" cy="626736"/>
          </a:xfrm>
          <a:prstGeom prst="roundRect">
            <a:avLst/>
          </a:prstGeom>
          <a:ln w="76200"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Gender = F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30361E-9171-BF1A-326C-42C54DD0A648}"/>
              </a:ext>
            </a:extLst>
          </p:cNvPr>
          <p:cNvSpPr/>
          <p:nvPr/>
        </p:nvSpPr>
        <p:spPr>
          <a:xfrm>
            <a:off x="10141052" y="2382866"/>
            <a:ext cx="1054814" cy="62673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Color not Blue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05F908-B6EE-22D1-28F8-EA85684AF2CB}"/>
              </a:ext>
            </a:extLst>
          </p:cNvPr>
          <p:cNvSpPr/>
          <p:nvPr/>
        </p:nvSpPr>
        <p:spPr>
          <a:xfrm>
            <a:off x="9524131" y="3407381"/>
            <a:ext cx="1054814" cy="6267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1.8,5.8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3E306D-FD0C-16AF-3DE1-92ADEF95BCA5}"/>
              </a:ext>
            </a:extLst>
          </p:cNvPr>
          <p:cNvSpPr/>
          <p:nvPr/>
        </p:nvSpPr>
        <p:spPr>
          <a:xfrm>
            <a:off x="10697127" y="3407381"/>
            <a:ext cx="1054814" cy="6267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16.8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1EB433-3B25-357F-2B90-BF2F97A344D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10051538" y="3009603"/>
            <a:ext cx="616920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3AD94-258F-089B-7ABA-5A59651C5A4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0668459" y="3009603"/>
            <a:ext cx="556076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2CC06-9A60-3079-3A89-141606F1908C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8351135" y="1931248"/>
            <a:ext cx="1122397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FBD4B3-B22B-35D0-B58D-DA5616BFD9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473533" y="1931248"/>
            <a:ext cx="1194926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D7AE8BD-071B-9603-9EEE-23C9227F89A4}"/>
              </a:ext>
            </a:extLst>
          </p:cNvPr>
          <p:cNvSpPr/>
          <p:nvPr/>
        </p:nvSpPr>
        <p:spPr>
          <a:xfrm>
            <a:off x="450947" y="3384469"/>
            <a:ext cx="5494575" cy="3362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4AF972-8B15-E1FA-2F36-EE20FCBCBF60}"/>
              </a:ext>
            </a:extLst>
          </p:cNvPr>
          <p:cNvSpPr/>
          <p:nvPr/>
        </p:nvSpPr>
        <p:spPr>
          <a:xfrm>
            <a:off x="450947" y="4525280"/>
            <a:ext cx="5494575" cy="3362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C38091-EC86-5E76-015C-39E9AA082550}"/>
                  </a:ext>
                </a:extLst>
              </p14:cNvPr>
              <p14:cNvContentPartPr/>
              <p14:nvPr/>
            </p14:nvContentPartPr>
            <p14:xfrm>
              <a:off x="6133910" y="1349720"/>
              <a:ext cx="2612520" cy="3247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C38091-EC86-5E76-015C-39E9AA0825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4909" y="1340720"/>
                <a:ext cx="2630162" cy="326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65F4454-6E77-DB83-16AF-14487B80A9D8}"/>
              </a:ext>
            </a:extLst>
          </p:cNvPr>
          <p:cNvGrpSpPr/>
          <p:nvPr/>
        </p:nvGrpSpPr>
        <p:grpSpPr>
          <a:xfrm>
            <a:off x="6064070" y="1065320"/>
            <a:ext cx="2866320" cy="2484360"/>
            <a:chOff x="6064070" y="1065320"/>
            <a:chExt cx="2866320" cy="248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22CF630-CB3C-716E-01F2-23F8675E3DD1}"/>
                    </a:ext>
                  </a:extLst>
                </p14:cNvPr>
                <p14:cNvContentPartPr/>
                <p14:nvPr/>
              </p14:nvContentPartPr>
              <p14:xfrm>
                <a:off x="8724830" y="1491560"/>
                <a:ext cx="82440" cy="117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22CF630-CB3C-716E-01F2-23F8675E3D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15830" y="1482560"/>
                  <a:ext cx="100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4C57728-21F1-8CB2-A5FF-24B04E62BCBA}"/>
                    </a:ext>
                  </a:extLst>
                </p14:cNvPr>
                <p14:cNvContentPartPr/>
                <p14:nvPr/>
              </p14:nvContentPartPr>
              <p14:xfrm>
                <a:off x="6064070" y="1065320"/>
                <a:ext cx="2743200" cy="2484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4C57728-21F1-8CB2-A5FF-24B04E62BC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55069" y="1056320"/>
                  <a:ext cx="2760842" cy="25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CCB994-99F2-4E7A-6FBF-D17BF6D15E42}"/>
                    </a:ext>
                  </a:extLst>
                </p14:cNvPr>
                <p14:cNvContentPartPr/>
                <p14:nvPr/>
              </p14:nvContentPartPr>
              <p14:xfrm>
                <a:off x="8826350" y="1301480"/>
                <a:ext cx="360" cy="11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CCB994-99F2-4E7A-6FBF-D17BF6D15E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17350" y="1292480"/>
                  <a:ext cx="18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22E53C-99A7-3A18-E912-8AE731B666E8}"/>
                    </a:ext>
                  </a:extLst>
                </p14:cNvPr>
                <p14:cNvContentPartPr/>
                <p14:nvPr/>
              </p14:nvContentPartPr>
              <p14:xfrm>
                <a:off x="8838950" y="1295000"/>
                <a:ext cx="91440" cy="132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22E53C-99A7-3A18-E912-8AE731B666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29914" y="1286000"/>
                  <a:ext cx="10915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31582-F6A9-5801-EFF0-67E44A36680F}"/>
                  </a:ext>
                </a:extLst>
              </p:cNvPr>
              <p:cNvSpPr txBox="1"/>
              <p:nvPr/>
            </p:nvSpPr>
            <p:spPr>
              <a:xfrm>
                <a:off x="7106913" y="5330630"/>
                <a:ext cx="3171455" cy="61811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171455"/>
                          <a:gd name="connsiteY0" fmla="*/ 0 h 618118"/>
                          <a:gd name="connsiteX1" fmla="*/ 496861 w 3171455"/>
                          <a:gd name="connsiteY1" fmla="*/ 0 h 618118"/>
                          <a:gd name="connsiteX2" fmla="*/ 962008 w 3171455"/>
                          <a:gd name="connsiteY2" fmla="*/ 0 h 618118"/>
                          <a:gd name="connsiteX3" fmla="*/ 1522298 w 3171455"/>
                          <a:gd name="connsiteY3" fmla="*/ 0 h 618118"/>
                          <a:gd name="connsiteX4" fmla="*/ 2114303 w 3171455"/>
                          <a:gd name="connsiteY4" fmla="*/ 0 h 618118"/>
                          <a:gd name="connsiteX5" fmla="*/ 2547736 w 3171455"/>
                          <a:gd name="connsiteY5" fmla="*/ 0 h 618118"/>
                          <a:gd name="connsiteX6" fmla="*/ 3171455 w 3171455"/>
                          <a:gd name="connsiteY6" fmla="*/ 0 h 618118"/>
                          <a:gd name="connsiteX7" fmla="*/ 3171455 w 3171455"/>
                          <a:gd name="connsiteY7" fmla="*/ 290515 h 618118"/>
                          <a:gd name="connsiteX8" fmla="*/ 3171455 w 3171455"/>
                          <a:gd name="connsiteY8" fmla="*/ 618118 h 618118"/>
                          <a:gd name="connsiteX9" fmla="*/ 2642879 w 3171455"/>
                          <a:gd name="connsiteY9" fmla="*/ 618118 h 618118"/>
                          <a:gd name="connsiteX10" fmla="*/ 2050874 w 3171455"/>
                          <a:gd name="connsiteY10" fmla="*/ 618118 h 618118"/>
                          <a:gd name="connsiteX11" fmla="*/ 1522298 w 3171455"/>
                          <a:gd name="connsiteY11" fmla="*/ 618118 h 618118"/>
                          <a:gd name="connsiteX12" fmla="*/ 930293 w 3171455"/>
                          <a:gd name="connsiteY12" fmla="*/ 618118 h 618118"/>
                          <a:gd name="connsiteX13" fmla="*/ 0 w 3171455"/>
                          <a:gd name="connsiteY13" fmla="*/ 618118 h 618118"/>
                          <a:gd name="connsiteX14" fmla="*/ 0 w 3171455"/>
                          <a:gd name="connsiteY14" fmla="*/ 309059 h 618118"/>
                          <a:gd name="connsiteX15" fmla="*/ 0 w 3171455"/>
                          <a:gd name="connsiteY15" fmla="*/ 0 h 6181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171455" h="618118" extrusionOk="0">
                            <a:moveTo>
                              <a:pt x="0" y="0"/>
                            </a:moveTo>
                            <a:cubicBezTo>
                              <a:pt x="172345" y="-18141"/>
                              <a:pt x="351341" y="6755"/>
                              <a:pt x="496861" y="0"/>
                            </a:cubicBezTo>
                            <a:cubicBezTo>
                              <a:pt x="642381" y="-6755"/>
                              <a:pt x="846168" y="11740"/>
                              <a:pt x="962008" y="0"/>
                            </a:cubicBezTo>
                            <a:cubicBezTo>
                              <a:pt x="1077848" y="-11740"/>
                              <a:pt x="1255903" y="51200"/>
                              <a:pt x="1522298" y="0"/>
                            </a:cubicBezTo>
                            <a:cubicBezTo>
                              <a:pt x="1788693" y="-51200"/>
                              <a:pt x="1969406" y="30845"/>
                              <a:pt x="2114303" y="0"/>
                            </a:cubicBezTo>
                            <a:cubicBezTo>
                              <a:pt x="2259201" y="-30845"/>
                              <a:pt x="2400328" y="43549"/>
                              <a:pt x="2547736" y="0"/>
                            </a:cubicBezTo>
                            <a:cubicBezTo>
                              <a:pt x="2695144" y="-43549"/>
                              <a:pt x="2909560" y="55641"/>
                              <a:pt x="3171455" y="0"/>
                            </a:cubicBezTo>
                            <a:cubicBezTo>
                              <a:pt x="3172899" y="144518"/>
                              <a:pt x="3146041" y="201906"/>
                              <a:pt x="3171455" y="290515"/>
                            </a:cubicBezTo>
                            <a:cubicBezTo>
                              <a:pt x="3196869" y="379125"/>
                              <a:pt x="3141693" y="517417"/>
                              <a:pt x="3171455" y="618118"/>
                            </a:cubicBezTo>
                            <a:cubicBezTo>
                              <a:pt x="3011688" y="650559"/>
                              <a:pt x="2771086" y="591853"/>
                              <a:pt x="2642879" y="618118"/>
                            </a:cubicBezTo>
                            <a:cubicBezTo>
                              <a:pt x="2514672" y="644383"/>
                              <a:pt x="2169430" y="593813"/>
                              <a:pt x="2050874" y="618118"/>
                            </a:cubicBezTo>
                            <a:cubicBezTo>
                              <a:pt x="1932319" y="642423"/>
                              <a:pt x="1760036" y="558063"/>
                              <a:pt x="1522298" y="618118"/>
                            </a:cubicBezTo>
                            <a:cubicBezTo>
                              <a:pt x="1284560" y="678173"/>
                              <a:pt x="1156492" y="584781"/>
                              <a:pt x="930293" y="618118"/>
                            </a:cubicBezTo>
                            <a:cubicBezTo>
                              <a:pt x="704094" y="651455"/>
                              <a:pt x="433139" y="566474"/>
                              <a:pt x="0" y="618118"/>
                            </a:cubicBezTo>
                            <a:cubicBezTo>
                              <a:pt x="-1018" y="526397"/>
                              <a:pt x="26511" y="432199"/>
                              <a:pt x="0" y="309059"/>
                            </a:cubicBezTo>
                            <a:cubicBezTo>
                              <a:pt x="-26511" y="185919"/>
                              <a:pt x="34691" y="1154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(−14.2)+(−15.2)</m:t>
                          </m:r>
                        </m:num>
                        <m:den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𝟏𝟒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31582-F6A9-5801-EFF0-67E44A36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13" y="5330630"/>
                <a:ext cx="3171455" cy="6181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171455"/>
                          <a:gd name="connsiteY0" fmla="*/ 0 h 618118"/>
                          <a:gd name="connsiteX1" fmla="*/ 496861 w 3171455"/>
                          <a:gd name="connsiteY1" fmla="*/ 0 h 618118"/>
                          <a:gd name="connsiteX2" fmla="*/ 962008 w 3171455"/>
                          <a:gd name="connsiteY2" fmla="*/ 0 h 618118"/>
                          <a:gd name="connsiteX3" fmla="*/ 1522298 w 3171455"/>
                          <a:gd name="connsiteY3" fmla="*/ 0 h 618118"/>
                          <a:gd name="connsiteX4" fmla="*/ 2114303 w 3171455"/>
                          <a:gd name="connsiteY4" fmla="*/ 0 h 618118"/>
                          <a:gd name="connsiteX5" fmla="*/ 2547736 w 3171455"/>
                          <a:gd name="connsiteY5" fmla="*/ 0 h 618118"/>
                          <a:gd name="connsiteX6" fmla="*/ 3171455 w 3171455"/>
                          <a:gd name="connsiteY6" fmla="*/ 0 h 618118"/>
                          <a:gd name="connsiteX7" fmla="*/ 3171455 w 3171455"/>
                          <a:gd name="connsiteY7" fmla="*/ 290515 h 618118"/>
                          <a:gd name="connsiteX8" fmla="*/ 3171455 w 3171455"/>
                          <a:gd name="connsiteY8" fmla="*/ 618118 h 618118"/>
                          <a:gd name="connsiteX9" fmla="*/ 2642879 w 3171455"/>
                          <a:gd name="connsiteY9" fmla="*/ 618118 h 618118"/>
                          <a:gd name="connsiteX10" fmla="*/ 2050874 w 3171455"/>
                          <a:gd name="connsiteY10" fmla="*/ 618118 h 618118"/>
                          <a:gd name="connsiteX11" fmla="*/ 1522298 w 3171455"/>
                          <a:gd name="connsiteY11" fmla="*/ 618118 h 618118"/>
                          <a:gd name="connsiteX12" fmla="*/ 930293 w 3171455"/>
                          <a:gd name="connsiteY12" fmla="*/ 618118 h 618118"/>
                          <a:gd name="connsiteX13" fmla="*/ 0 w 3171455"/>
                          <a:gd name="connsiteY13" fmla="*/ 618118 h 618118"/>
                          <a:gd name="connsiteX14" fmla="*/ 0 w 3171455"/>
                          <a:gd name="connsiteY14" fmla="*/ 309059 h 618118"/>
                          <a:gd name="connsiteX15" fmla="*/ 0 w 3171455"/>
                          <a:gd name="connsiteY15" fmla="*/ 0 h 6181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171455" h="618118" extrusionOk="0">
                            <a:moveTo>
                              <a:pt x="0" y="0"/>
                            </a:moveTo>
                            <a:cubicBezTo>
                              <a:pt x="172345" y="-18141"/>
                              <a:pt x="351341" y="6755"/>
                              <a:pt x="496861" y="0"/>
                            </a:cubicBezTo>
                            <a:cubicBezTo>
                              <a:pt x="642381" y="-6755"/>
                              <a:pt x="846168" y="11740"/>
                              <a:pt x="962008" y="0"/>
                            </a:cubicBezTo>
                            <a:cubicBezTo>
                              <a:pt x="1077848" y="-11740"/>
                              <a:pt x="1255903" y="51200"/>
                              <a:pt x="1522298" y="0"/>
                            </a:cubicBezTo>
                            <a:cubicBezTo>
                              <a:pt x="1788693" y="-51200"/>
                              <a:pt x="1969406" y="30845"/>
                              <a:pt x="2114303" y="0"/>
                            </a:cubicBezTo>
                            <a:cubicBezTo>
                              <a:pt x="2259201" y="-30845"/>
                              <a:pt x="2400328" y="43549"/>
                              <a:pt x="2547736" y="0"/>
                            </a:cubicBezTo>
                            <a:cubicBezTo>
                              <a:pt x="2695144" y="-43549"/>
                              <a:pt x="2909560" y="55641"/>
                              <a:pt x="3171455" y="0"/>
                            </a:cubicBezTo>
                            <a:cubicBezTo>
                              <a:pt x="3172899" y="144518"/>
                              <a:pt x="3146041" y="201906"/>
                              <a:pt x="3171455" y="290515"/>
                            </a:cubicBezTo>
                            <a:cubicBezTo>
                              <a:pt x="3196869" y="379125"/>
                              <a:pt x="3141693" y="517417"/>
                              <a:pt x="3171455" y="618118"/>
                            </a:cubicBezTo>
                            <a:cubicBezTo>
                              <a:pt x="3011688" y="650559"/>
                              <a:pt x="2771086" y="591853"/>
                              <a:pt x="2642879" y="618118"/>
                            </a:cubicBezTo>
                            <a:cubicBezTo>
                              <a:pt x="2514672" y="644383"/>
                              <a:pt x="2169430" y="593813"/>
                              <a:pt x="2050874" y="618118"/>
                            </a:cubicBezTo>
                            <a:cubicBezTo>
                              <a:pt x="1932319" y="642423"/>
                              <a:pt x="1760036" y="558063"/>
                              <a:pt x="1522298" y="618118"/>
                            </a:cubicBezTo>
                            <a:cubicBezTo>
                              <a:pt x="1284560" y="678173"/>
                              <a:pt x="1156492" y="584781"/>
                              <a:pt x="930293" y="618118"/>
                            </a:cubicBezTo>
                            <a:cubicBezTo>
                              <a:pt x="704094" y="651455"/>
                              <a:pt x="433139" y="566474"/>
                              <a:pt x="0" y="618118"/>
                            </a:cubicBezTo>
                            <a:cubicBezTo>
                              <a:pt x="-1018" y="526397"/>
                              <a:pt x="26511" y="432199"/>
                              <a:pt x="0" y="309059"/>
                            </a:cubicBezTo>
                            <a:cubicBezTo>
                              <a:pt x="-26511" y="185919"/>
                              <a:pt x="34691" y="1154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483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7106913" y="4399895"/>
            <a:ext cx="4834435" cy="369332"/>
          </a:xfrm>
          <a:custGeom>
            <a:avLst/>
            <a:gdLst>
              <a:gd name="connsiteX0" fmla="*/ 0 w 4834435"/>
              <a:gd name="connsiteY0" fmla="*/ 0 h 369332"/>
              <a:gd name="connsiteX1" fmla="*/ 488815 w 4834435"/>
              <a:gd name="connsiteY1" fmla="*/ 0 h 369332"/>
              <a:gd name="connsiteX2" fmla="*/ 929286 w 4834435"/>
              <a:gd name="connsiteY2" fmla="*/ 0 h 369332"/>
              <a:gd name="connsiteX3" fmla="*/ 1514790 w 4834435"/>
              <a:gd name="connsiteY3" fmla="*/ 0 h 369332"/>
              <a:gd name="connsiteX4" fmla="*/ 2148638 w 4834435"/>
              <a:gd name="connsiteY4" fmla="*/ 0 h 369332"/>
              <a:gd name="connsiteX5" fmla="*/ 2540764 w 4834435"/>
              <a:gd name="connsiteY5" fmla="*/ 0 h 369332"/>
              <a:gd name="connsiteX6" fmla="*/ 3077924 w 4834435"/>
              <a:gd name="connsiteY6" fmla="*/ 0 h 369332"/>
              <a:gd name="connsiteX7" fmla="*/ 3470050 w 4834435"/>
              <a:gd name="connsiteY7" fmla="*/ 0 h 369332"/>
              <a:gd name="connsiteX8" fmla="*/ 3958865 w 4834435"/>
              <a:gd name="connsiteY8" fmla="*/ 0 h 369332"/>
              <a:gd name="connsiteX9" fmla="*/ 4834435 w 4834435"/>
              <a:gd name="connsiteY9" fmla="*/ 0 h 369332"/>
              <a:gd name="connsiteX10" fmla="*/ 4834435 w 4834435"/>
              <a:gd name="connsiteY10" fmla="*/ 369332 h 369332"/>
              <a:gd name="connsiteX11" fmla="*/ 4442309 w 4834435"/>
              <a:gd name="connsiteY11" fmla="*/ 369332 h 369332"/>
              <a:gd name="connsiteX12" fmla="*/ 3808460 w 4834435"/>
              <a:gd name="connsiteY12" fmla="*/ 369332 h 369332"/>
              <a:gd name="connsiteX13" fmla="*/ 3174612 w 4834435"/>
              <a:gd name="connsiteY13" fmla="*/ 369332 h 369332"/>
              <a:gd name="connsiteX14" fmla="*/ 2637453 w 4834435"/>
              <a:gd name="connsiteY14" fmla="*/ 369332 h 369332"/>
              <a:gd name="connsiteX15" fmla="*/ 2051949 w 4834435"/>
              <a:gd name="connsiteY15" fmla="*/ 369332 h 369332"/>
              <a:gd name="connsiteX16" fmla="*/ 1563134 w 4834435"/>
              <a:gd name="connsiteY16" fmla="*/ 369332 h 369332"/>
              <a:gd name="connsiteX17" fmla="*/ 929286 w 4834435"/>
              <a:gd name="connsiteY17" fmla="*/ 369332 h 369332"/>
              <a:gd name="connsiteX18" fmla="*/ 537159 w 4834435"/>
              <a:gd name="connsiteY18" fmla="*/ 369332 h 369332"/>
              <a:gd name="connsiteX19" fmla="*/ 0 w 4834435"/>
              <a:gd name="connsiteY19" fmla="*/ 369332 h 369332"/>
              <a:gd name="connsiteX20" fmla="*/ 0 w 4834435"/>
              <a:gd name="connsiteY2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34435" h="369332" extrusionOk="0">
                <a:moveTo>
                  <a:pt x="0" y="0"/>
                </a:moveTo>
                <a:cubicBezTo>
                  <a:pt x="186480" y="-14659"/>
                  <a:pt x="386203" y="23167"/>
                  <a:pt x="488815" y="0"/>
                </a:cubicBezTo>
                <a:cubicBezTo>
                  <a:pt x="591427" y="-23167"/>
                  <a:pt x="759450" y="34416"/>
                  <a:pt x="929286" y="0"/>
                </a:cubicBezTo>
                <a:cubicBezTo>
                  <a:pt x="1099122" y="-34416"/>
                  <a:pt x="1348001" y="13711"/>
                  <a:pt x="1514790" y="0"/>
                </a:cubicBezTo>
                <a:cubicBezTo>
                  <a:pt x="1681579" y="-13711"/>
                  <a:pt x="1989414" y="66039"/>
                  <a:pt x="2148638" y="0"/>
                </a:cubicBezTo>
                <a:cubicBezTo>
                  <a:pt x="2307862" y="-66039"/>
                  <a:pt x="2424043" y="1630"/>
                  <a:pt x="2540764" y="0"/>
                </a:cubicBezTo>
                <a:cubicBezTo>
                  <a:pt x="2657485" y="-1630"/>
                  <a:pt x="2839191" y="46701"/>
                  <a:pt x="3077924" y="0"/>
                </a:cubicBezTo>
                <a:cubicBezTo>
                  <a:pt x="3316657" y="-46701"/>
                  <a:pt x="3320786" y="13305"/>
                  <a:pt x="3470050" y="0"/>
                </a:cubicBezTo>
                <a:cubicBezTo>
                  <a:pt x="3619314" y="-13305"/>
                  <a:pt x="3809360" y="47834"/>
                  <a:pt x="3958865" y="0"/>
                </a:cubicBezTo>
                <a:cubicBezTo>
                  <a:pt x="4108371" y="-47834"/>
                  <a:pt x="4541938" y="44883"/>
                  <a:pt x="4834435" y="0"/>
                </a:cubicBezTo>
                <a:cubicBezTo>
                  <a:pt x="4847928" y="162784"/>
                  <a:pt x="4832580" y="238406"/>
                  <a:pt x="4834435" y="369332"/>
                </a:cubicBezTo>
                <a:cubicBezTo>
                  <a:pt x="4699475" y="402988"/>
                  <a:pt x="4536137" y="349986"/>
                  <a:pt x="4442309" y="369332"/>
                </a:cubicBezTo>
                <a:cubicBezTo>
                  <a:pt x="4348481" y="388678"/>
                  <a:pt x="4040422" y="348336"/>
                  <a:pt x="3808460" y="369332"/>
                </a:cubicBezTo>
                <a:cubicBezTo>
                  <a:pt x="3576498" y="390328"/>
                  <a:pt x="3459436" y="316944"/>
                  <a:pt x="3174612" y="369332"/>
                </a:cubicBezTo>
                <a:cubicBezTo>
                  <a:pt x="2889788" y="421720"/>
                  <a:pt x="2791353" y="343072"/>
                  <a:pt x="2637453" y="369332"/>
                </a:cubicBezTo>
                <a:cubicBezTo>
                  <a:pt x="2483553" y="395592"/>
                  <a:pt x="2287783" y="357099"/>
                  <a:pt x="2051949" y="369332"/>
                </a:cubicBezTo>
                <a:cubicBezTo>
                  <a:pt x="1816115" y="381565"/>
                  <a:pt x="1709372" y="319393"/>
                  <a:pt x="1563134" y="369332"/>
                </a:cubicBezTo>
                <a:cubicBezTo>
                  <a:pt x="1416896" y="419271"/>
                  <a:pt x="1205428" y="327762"/>
                  <a:pt x="929286" y="369332"/>
                </a:cubicBezTo>
                <a:cubicBezTo>
                  <a:pt x="653144" y="410902"/>
                  <a:pt x="698471" y="355165"/>
                  <a:pt x="537159" y="369332"/>
                </a:cubicBezTo>
                <a:cubicBezTo>
                  <a:pt x="375847" y="383499"/>
                  <a:pt x="146857" y="310869"/>
                  <a:pt x="0" y="369332"/>
                </a:cubicBezTo>
                <a:cubicBezTo>
                  <a:pt x="-6707" y="216265"/>
                  <a:pt x="13613" y="17548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And these two rows of data go to the same leaf.</a:t>
            </a:r>
            <a:endParaRPr lang="en-PH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B8E0B-1328-0186-574C-97C2F8A73C11}"/>
              </a:ext>
            </a:extLst>
          </p:cNvPr>
          <p:cNvGraphicFramePr>
            <a:graphicFrameLocks noGrp="1"/>
          </p:cNvGraphicFramePr>
          <p:nvPr/>
        </p:nvGraphicFramePr>
        <p:xfrm>
          <a:off x="440059" y="1996440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FF1A03-16E3-373A-8108-2CAAF81A7060}"/>
              </a:ext>
            </a:extLst>
          </p:cNvPr>
          <p:cNvSpPr/>
          <p:nvPr/>
        </p:nvSpPr>
        <p:spPr>
          <a:xfrm>
            <a:off x="7823729" y="2329026"/>
            <a:ext cx="1054814" cy="626736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Height &lt; 1.6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F44335-774A-BB87-2B80-A6DEF9B9190D}"/>
              </a:ext>
            </a:extLst>
          </p:cNvPr>
          <p:cNvSpPr/>
          <p:nvPr/>
        </p:nvSpPr>
        <p:spPr>
          <a:xfrm>
            <a:off x="7208031" y="3407381"/>
            <a:ext cx="1054814" cy="626736"/>
          </a:xfrm>
          <a:prstGeom prst="roundRect">
            <a:avLst/>
          </a:prstGeom>
          <a:ln w="5715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-14.7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CBC99F-2C92-5D11-0029-8068F98700F2}"/>
              </a:ext>
            </a:extLst>
          </p:cNvPr>
          <p:cNvSpPr/>
          <p:nvPr/>
        </p:nvSpPr>
        <p:spPr>
          <a:xfrm>
            <a:off x="8377226" y="3407381"/>
            <a:ext cx="1054814" cy="6267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4.8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398B2-5ED9-84E1-6CC8-1B847C96E3A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7735438" y="2955763"/>
            <a:ext cx="615698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0EE867-05BA-8C95-9A7C-0D60C21D785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351135" y="2955763"/>
            <a:ext cx="553497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010D7F-3054-C57B-A8A6-677A0CBEDB3F}"/>
              </a:ext>
            </a:extLst>
          </p:cNvPr>
          <p:cNvSpPr/>
          <p:nvPr/>
        </p:nvSpPr>
        <p:spPr>
          <a:xfrm>
            <a:off x="8946126" y="1304512"/>
            <a:ext cx="1054814" cy="62673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Gender = F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30361E-9171-BF1A-326C-42C54DD0A648}"/>
              </a:ext>
            </a:extLst>
          </p:cNvPr>
          <p:cNvSpPr/>
          <p:nvPr/>
        </p:nvSpPr>
        <p:spPr>
          <a:xfrm>
            <a:off x="10141052" y="2382866"/>
            <a:ext cx="1054814" cy="62673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Color not Blue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05F908-B6EE-22D1-28F8-EA85684AF2CB}"/>
              </a:ext>
            </a:extLst>
          </p:cNvPr>
          <p:cNvSpPr/>
          <p:nvPr/>
        </p:nvSpPr>
        <p:spPr>
          <a:xfrm>
            <a:off x="9524131" y="3407381"/>
            <a:ext cx="1054814" cy="62673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1.8,5.8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3E306D-FD0C-16AF-3DE1-92ADEF95BCA5}"/>
              </a:ext>
            </a:extLst>
          </p:cNvPr>
          <p:cNvSpPr/>
          <p:nvPr/>
        </p:nvSpPr>
        <p:spPr>
          <a:xfrm>
            <a:off x="10697127" y="3407381"/>
            <a:ext cx="1054814" cy="6267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16.8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1EB433-3B25-357F-2B90-BF2F97A344D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10051538" y="3009603"/>
            <a:ext cx="616920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3AD94-258F-089B-7ABA-5A59651C5A4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0668459" y="3009603"/>
            <a:ext cx="556076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2CC06-9A60-3079-3A89-141606F1908C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8351135" y="1931248"/>
            <a:ext cx="1122397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FBD4B3-B22B-35D0-B58D-DA5616BFD9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473533" y="1931248"/>
            <a:ext cx="1194926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34AF972-8B15-E1FA-2F36-EE20FCBCBF60}"/>
              </a:ext>
            </a:extLst>
          </p:cNvPr>
          <p:cNvSpPr/>
          <p:nvPr/>
        </p:nvSpPr>
        <p:spPr>
          <a:xfrm>
            <a:off x="429171" y="3722914"/>
            <a:ext cx="5494575" cy="7363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4A25B3-DFBF-FCE7-4AD7-240F3111F2A8}"/>
              </a:ext>
            </a:extLst>
          </p:cNvPr>
          <p:cNvGrpSpPr/>
          <p:nvPr/>
        </p:nvGrpSpPr>
        <p:grpSpPr>
          <a:xfrm>
            <a:off x="6088511" y="1505965"/>
            <a:ext cx="2760840" cy="2754720"/>
            <a:chOff x="6088511" y="1505965"/>
            <a:chExt cx="2760840" cy="275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112AC02-1D73-367E-A57A-552CE4B3CB19}"/>
                    </a:ext>
                  </a:extLst>
                </p14:cNvPr>
                <p14:cNvContentPartPr/>
                <p14:nvPr/>
              </p14:nvContentPartPr>
              <p14:xfrm>
                <a:off x="6088511" y="1547005"/>
                <a:ext cx="2508120" cy="2390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112AC02-1D73-367E-A57A-552CE4B3CB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79871" y="1538365"/>
                  <a:ext cx="2525760" cy="24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455CBF8-0F9E-24FF-83EC-F657726B3669}"/>
                    </a:ext>
                  </a:extLst>
                </p14:cNvPr>
                <p14:cNvContentPartPr/>
                <p14:nvPr/>
              </p14:nvContentPartPr>
              <p14:xfrm>
                <a:off x="8681591" y="1516765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455CBF8-0F9E-24FF-83EC-F657726B36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72591" y="15081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4FE709-4C49-AE1D-7C4D-9010E3C04A69}"/>
                    </a:ext>
                  </a:extLst>
                </p14:cNvPr>
                <p14:cNvContentPartPr/>
                <p14:nvPr/>
              </p14:nvContentPartPr>
              <p14:xfrm>
                <a:off x="8629391" y="1505965"/>
                <a:ext cx="41400" cy="210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84FE709-4C49-AE1D-7C4D-9010E3C04A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20751" y="1496965"/>
                  <a:ext cx="59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24AC6FC-291E-EB7C-7A86-2207B5BA21C4}"/>
                    </a:ext>
                  </a:extLst>
                </p14:cNvPr>
                <p14:cNvContentPartPr/>
                <p14:nvPr/>
              </p14:nvContentPartPr>
              <p14:xfrm>
                <a:off x="8679791" y="1526845"/>
                <a:ext cx="169560" cy="201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24AC6FC-291E-EB7C-7A86-2207B5BA21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70791" y="1518205"/>
                  <a:ext cx="1872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1BF4E5-3E36-0245-7662-287DF5FAE443}"/>
                    </a:ext>
                  </a:extLst>
                </p14:cNvPr>
                <p14:cNvContentPartPr/>
                <p14:nvPr/>
              </p14:nvContentPartPr>
              <p14:xfrm>
                <a:off x="6099671" y="1805125"/>
                <a:ext cx="2542680" cy="2455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1BF4E5-3E36-0245-7662-287DF5FAE4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90671" y="1796125"/>
                  <a:ext cx="2560320" cy="24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EA85A0-C5A0-AB27-957B-64DC68BF0BBA}"/>
                    </a:ext>
                  </a:extLst>
                </p14:cNvPr>
                <p14:cNvContentPartPr/>
                <p14:nvPr/>
              </p14:nvContentPartPr>
              <p14:xfrm>
                <a:off x="8661791" y="1764085"/>
                <a:ext cx="9000" cy="188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EEA85A0-C5A0-AB27-957B-64DC68BF0B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53151" y="1755085"/>
                  <a:ext cx="26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F45204-EB36-2949-CF43-81470910993C}"/>
                    </a:ext>
                  </a:extLst>
                </p14:cNvPr>
                <p14:cNvContentPartPr/>
                <p14:nvPr/>
              </p14:nvContentPartPr>
              <p14:xfrm>
                <a:off x="8670431" y="1785325"/>
                <a:ext cx="117000" cy="175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F45204-EB36-2949-CF43-8147091099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61791" y="1776685"/>
                  <a:ext cx="13464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462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3544-9E25-048C-D33F-6A41CBFF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What is Gradient Boost?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EF854-9A9D-7508-102E-53527DCD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Gradient Boosting is a popular boosting algorithm in machine learning used for </a:t>
            </a:r>
            <a:r>
              <a:rPr lang="en-US" sz="3000" b="1" dirty="0">
                <a:solidFill>
                  <a:srgbClr val="002060"/>
                </a:solidFill>
              </a:rPr>
              <a:t>classification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002060"/>
                </a:solidFill>
              </a:rPr>
              <a:t>regression</a:t>
            </a:r>
            <a:r>
              <a:rPr lang="en-US" sz="3000" dirty="0"/>
              <a:t> tasks.</a:t>
            </a:r>
          </a:p>
          <a:p>
            <a:pPr marL="0" indent="0">
              <a:buNone/>
            </a:pPr>
            <a:endParaRPr lang="en-US" sz="3000" dirty="0">
              <a:hlinkClick r:id="rId2"/>
            </a:endParaRPr>
          </a:p>
          <a:p>
            <a:pPr marL="0" indent="0">
              <a:buNone/>
            </a:pPr>
            <a:r>
              <a:rPr lang="en-US" sz="3000" dirty="0"/>
              <a:t>Gradient Boosting is one kind of ensemble learning method which trains the model sequentially and </a:t>
            </a:r>
            <a:r>
              <a:rPr lang="en-US" sz="3000" b="1" dirty="0">
                <a:solidFill>
                  <a:srgbClr val="002060"/>
                </a:solidFill>
              </a:rPr>
              <a:t>each new model tries to correct the previous model</a:t>
            </a:r>
            <a:r>
              <a:rPr lang="en-US" sz="3000" dirty="0"/>
              <a:t>. 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It combines several weak learners </a:t>
            </a:r>
            <a:r>
              <a:rPr lang="en-US" sz="3000" b="1" dirty="0">
                <a:solidFill>
                  <a:srgbClr val="002060"/>
                </a:solidFill>
              </a:rPr>
              <a:t>into strong learners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3316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7106913" y="4399895"/>
            <a:ext cx="4834435" cy="646331"/>
          </a:xfrm>
          <a:custGeom>
            <a:avLst/>
            <a:gdLst>
              <a:gd name="connsiteX0" fmla="*/ 0 w 4834435"/>
              <a:gd name="connsiteY0" fmla="*/ 0 h 646331"/>
              <a:gd name="connsiteX1" fmla="*/ 488815 w 4834435"/>
              <a:gd name="connsiteY1" fmla="*/ 0 h 646331"/>
              <a:gd name="connsiteX2" fmla="*/ 929286 w 4834435"/>
              <a:gd name="connsiteY2" fmla="*/ 0 h 646331"/>
              <a:gd name="connsiteX3" fmla="*/ 1514790 w 4834435"/>
              <a:gd name="connsiteY3" fmla="*/ 0 h 646331"/>
              <a:gd name="connsiteX4" fmla="*/ 2148638 w 4834435"/>
              <a:gd name="connsiteY4" fmla="*/ 0 h 646331"/>
              <a:gd name="connsiteX5" fmla="*/ 2540764 w 4834435"/>
              <a:gd name="connsiteY5" fmla="*/ 0 h 646331"/>
              <a:gd name="connsiteX6" fmla="*/ 3077924 w 4834435"/>
              <a:gd name="connsiteY6" fmla="*/ 0 h 646331"/>
              <a:gd name="connsiteX7" fmla="*/ 3470050 w 4834435"/>
              <a:gd name="connsiteY7" fmla="*/ 0 h 646331"/>
              <a:gd name="connsiteX8" fmla="*/ 3958865 w 4834435"/>
              <a:gd name="connsiteY8" fmla="*/ 0 h 646331"/>
              <a:gd name="connsiteX9" fmla="*/ 4834435 w 4834435"/>
              <a:gd name="connsiteY9" fmla="*/ 0 h 646331"/>
              <a:gd name="connsiteX10" fmla="*/ 4834435 w 4834435"/>
              <a:gd name="connsiteY10" fmla="*/ 336092 h 646331"/>
              <a:gd name="connsiteX11" fmla="*/ 4834435 w 4834435"/>
              <a:gd name="connsiteY11" fmla="*/ 646331 h 646331"/>
              <a:gd name="connsiteX12" fmla="*/ 4200587 w 4834435"/>
              <a:gd name="connsiteY12" fmla="*/ 646331 h 646331"/>
              <a:gd name="connsiteX13" fmla="*/ 3566739 w 4834435"/>
              <a:gd name="connsiteY13" fmla="*/ 646331 h 646331"/>
              <a:gd name="connsiteX14" fmla="*/ 3029579 w 4834435"/>
              <a:gd name="connsiteY14" fmla="*/ 646331 h 646331"/>
              <a:gd name="connsiteX15" fmla="*/ 2444075 w 4834435"/>
              <a:gd name="connsiteY15" fmla="*/ 646331 h 646331"/>
              <a:gd name="connsiteX16" fmla="*/ 1955260 w 4834435"/>
              <a:gd name="connsiteY16" fmla="*/ 646331 h 646331"/>
              <a:gd name="connsiteX17" fmla="*/ 1321412 w 4834435"/>
              <a:gd name="connsiteY17" fmla="*/ 646331 h 646331"/>
              <a:gd name="connsiteX18" fmla="*/ 929286 w 4834435"/>
              <a:gd name="connsiteY18" fmla="*/ 646331 h 646331"/>
              <a:gd name="connsiteX19" fmla="*/ 0 w 4834435"/>
              <a:gd name="connsiteY19" fmla="*/ 646331 h 646331"/>
              <a:gd name="connsiteX20" fmla="*/ 0 w 4834435"/>
              <a:gd name="connsiteY20" fmla="*/ 342555 h 646331"/>
              <a:gd name="connsiteX21" fmla="*/ 0 w 4834435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34435" h="646331" extrusionOk="0">
                <a:moveTo>
                  <a:pt x="0" y="0"/>
                </a:moveTo>
                <a:cubicBezTo>
                  <a:pt x="186480" y="-14659"/>
                  <a:pt x="386203" y="23167"/>
                  <a:pt x="488815" y="0"/>
                </a:cubicBezTo>
                <a:cubicBezTo>
                  <a:pt x="591427" y="-23167"/>
                  <a:pt x="759450" y="34416"/>
                  <a:pt x="929286" y="0"/>
                </a:cubicBezTo>
                <a:cubicBezTo>
                  <a:pt x="1099122" y="-34416"/>
                  <a:pt x="1348001" y="13711"/>
                  <a:pt x="1514790" y="0"/>
                </a:cubicBezTo>
                <a:cubicBezTo>
                  <a:pt x="1681579" y="-13711"/>
                  <a:pt x="1989414" y="66039"/>
                  <a:pt x="2148638" y="0"/>
                </a:cubicBezTo>
                <a:cubicBezTo>
                  <a:pt x="2307862" y="-66039"/>
                  <a:pt x="2424043" y="1630"/>
                  <a:pt x="2540764" y="0"/>
                </a:cubicBezTo>
                <a:cubicBezTo>
                  <a:pt x="2657485" y="-1630"/>
                  <a:pt x="2839191" y="46701"/>
                  <a:pt x="3077924" y="0"/>
                </a:cubicBezTo>
                <a:cubicBezTo>
                  <a:pt x="3316657" y="-46701"/>
                  <a:pt x="3320786" y="13305"/>
                  <a:pt x="3470050" y="0"/>
                </a:cubicBezTo>
                <a:cubicBezTo>
                  <a:pt x="3619314" y="-13305"/>
                  <a:pt x="3809360" y="47834"/>
                  <a:pt x="3958865" y="0"/>
                </a:cubicBezTo>
                <a:cubicBezTo>
                  <a:pt x="4108371" y="-47834"/>
                  <a:pt x="4541938" y="44883"/>
                  <a:pt x="4834435" y="0"/>
                </a:cubicBezTo>
                <a:cubicBezTo>
                  <a:pt x="4854376" y="155306"/>
                  <a:pt x="4822614" y="217641"/>
                  <a:pt x="4834435" y="336092"/>
                </a:cubicBezTo>
                <a:cubicBezTo>
                  <a:pt x="4846256" y="454543"/>
                  <a:pt x="4804959" y="569822"/>
                  <a:pt x="4834435" y="646331"/>
                </a:cubicBezTo>
                <a:cubicBezTo>
                  <a:pt x="4596556" y="662028"/>
                  <a:pt x="4431195" y="624720"/>
                  <a:pt x="4200587" y="646331"/>
                </a:cubicBezTo>
                <a:cubicBezTo>
                  <a:pt x="3969979" y="667942"/>
                  <a:pt x="3851563" y="593943"/>
                  <a:pt x="3566739" y="646331"/>
                </a:cubicBezTo>
                <a:cubicBezTo>
                  <a:pt x="3281915" y="698719"/>
                  <a:pt x="3189860" y="624192"/>
                  <a:pt x="3029579" y="646331"/>
                </a:cubicBezTo>
                <a:cubicBezTo>
                  <a:pt x="2869298" y="668470"/>
                  <a:pt x="2679909" y="634098"/>
                  <a:pt x="2444075" y="646331"/>
                </a:cubicBezTo>
                <a:cubicBezTo>
                  <a:pt x="2208241" y="658564"/>
                  <a:pt x="2101498" y="596392"/>
                  <a:pt x="1955260" y="646331"/>
                </a:cubicBezTo>
                <a:cubicBezTo>
                  <a:pt x="1809022" y="696270"/>
                  <a:pt x="1597554" y="604761"/>
                  <a:pt x="1321412" y="646331"/>
                </a:cubicBezTo>
                <a:cubicBezTo>
                  <a:pt x="1045270" y="687901"/>
                  <a:pt x="1083930" y="631258"/>
                  <a:pt x="929286" y="646331"/>
                </a:cubicBezTo>
                <a:cubicBezTo>
                  <a:pt x="774642" y="661404"/>
                  <a:pt x="407331" y="637058"/>
                  <a:pt x="0" y="646331"/>
                </a:cubicBezTo>
                <a:cubicBezTo>
                  <a:pt x="-4434" y="509395"/>
                  <a:pt x="6342" y="444710"/>
                  <a:pt x="0" y="342555"/>
                </a:cubicBezTo>
                <a:cubicBezTo>
                  <a:pt x="-6342" y="240400"/>
                  <a:pt x="26211" y="813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So we replace these residuals with their average</a:t>
            </a:r>
            <a:endParaRPr lang="en-PH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B8E0B-1328-0186-574C-97C2F8A73C11}"/>
              </a:ext>
            </a:extLst>
          </p:cNvPr>
          <p:cNvGraphicFramePr>
            <a:graphicFrameLocks noGrp="1"/>
          </p:cNvGraphicFramePr>
          <p:nvPr/>
        </p:nvGraphicFramePr>
        <p:xfrm>
          <a:off x="440059" y="1996440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FF1A03-16E3-373A-8108-2CAAF81A7060}"/>
              </a:ext>
            </a:extLst>
          </p:cNvPr>
          <p:cNvSpPr/>
          <p:nvPr/>
        </p:nvSpPr>
        <p:spPr>
          <a:xfrm>
            <a:off x="7823729" y="2329026"/>
            <a:ext cx="1054814" cy="626736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Height &lt; 1.6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F44335-774A-BB87-2B80-A6DEF9B9190D}"/>
              </a:ext>
            </a:extLst>
          </p:cNvPr>
          <p:cNvSpPr/>
          <p:nvPr/>
        </p:nvSpPr>
        <p:spPr>
          <a:xfrm>
            <a:off x="7208031" y="3407381"/>
            <a:ext cx="1054814" cy="626736"/>
          </a:xfrm>
          <a:prstGeom prst="roundRect">
            <a:avLst/>
          </a:prstGeom>
          <a:ln w="5715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-14.7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CBC99F-2C92-5D11-0029-8068F98700F2}"/>
              </a:ext>
            </a:extLst>
          </p:cNvPr>
          <p:cNvSpPr/>
          <p:nvPr/>
        </p:nvSpPr>
        <p:spPr>
          <a:xfrm>
            <a:off x="8377226" y="3407381"/>
            <a:ext cx="1054814" cy="6267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4.8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398B2-5ED9-84E1-6CC8-1B847C96E3A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7735438" y="2955763"/>
            <a:ext cx="615698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0EE867-05BA-8C95-9A7C-0D60C21D785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351135" y="2955763"/>
            <a:ext cx="553497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010D7F-3054-C57B-A8A6-677A0CBEDB3F}"/>
              </a:ext>
            </a:extLst>
          </p:cNvPr>
          <p:cNvSpPr/>
          <p:nvPr/>
        </p:nvSpPr>
        <p:spPr>
          <a:xfrm>
            <a:off x="8946126" y="1304512"/>
            <a:ext cx="1054814" cy="62673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Gender = F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30361E-9171-BF1A-326C-42C54DD0A648}"/>
              </a:ext>
            </a:extLst>
          </p:cNvPr>
          <p:cNvSpPr/>
          <p:nvPr/>
        </p:nvSpPr>
        <p:spPr>
          <a:xfrm>
            <a:off x="10141052" y="2382866"/>
            <a:ext cx="1054814" cy="62673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Color not Blue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05F908-B6EE-22D1-28F8-EA85684AF2CB}"/>
              </a:ext>
            </a:extLst>
          </p:cNvPr>
          <p:cNvSpPr/>
          <p:nvPr/>
        </p:nvSpPr>
        <p:spPr>
          <a:xfrm>
            <a:off x="9524131" y="3407381"/>
            <a:ext cx="1054814" cy="62673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1.8,5.8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3E306D-FD0C-16AF-3DE1-92ADEF95BCA5}"/>
              </a:ext>
            </a:extLst>
          </p:cNvPr>
          <p:cNvSpPr/>
          <p:nvPr/>
        </p:nvSpPr>
        <p:spPr>
          <a:xfrm>
            <a:off x="10697127" y="3407381"/>
            <a:ext cx="1054814" cy="6267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16.8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1EB433-3B25-357F-2B90-BF2F97A344D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10051538" y="3009603"/>
            <a:ext cx="616920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3AD94-258F-089B-7ABA-5A59651C5A4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0668459" y="3009603"/>
            <a:ext cx="556076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2CC06-9A60-3079-3A89-141606F1908C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8351135" y="1931248"/>
            <a:ext cx="1122397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FBD4B3-B22B-35D0-B58D-DA5616BFD9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473533" y="1931248"/>
            <a:ext cx="1194926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34AF972-8B15-E1FA-2F36-EE20FCBCBF60}"/>
              </a:ext>
            </a:extLst>
          </p:cNvPr>
          <p:cNvSpPr/>
          <p:nvPr/>
        </p:nvSpPr>
        <p:spPr>
          <a:xfrm>
            <a:off x="429171" y="3722914"/>
            <a:ext cx="5494575" cy="7363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4A25B3-DFBF-FCE7-4AD7-240F3111F2A8}"/>
              </a:ext>
            </a:extLst>
          </p:cNvPr>
          <p:cNvGrpSpPr/>
          <p:nvPr/>
        </p:nvGrpSpPr>
        <p:grpSpPr>
          <a:xfrm>
            <a:off x="6088511" y="1505965"/>
            <a:ext cx="2760840" cy="2754720"/>
            <a:chOff x="6088511" y="1505965"/>
            <a:chExt cx="2760840" cy="275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112AC02-1D73-367E-A57A-552CE4B3CB19}"/>
                    </a:ext>
                  </a:extLst>
                </p14:cNvPr>
                <p14:cNvContentPartPr/>
                <p14:nvPr/>
              </p14:nvContentPartPr>
              <p14:xfrm>
                <a:off x="6088511" y="1547005"/>
                <a:ext cx="2508120" cy="2390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112AC02-1D73-367E-A57A-552CE4B3CB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79511" y="1538005"/>
                  <a:ext cx="2525760" cy="24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455CBF8-0F9E-24FF-83EC-F657726B3669}"/>
                    </a:ext>
                  </a:extLst>
                </p14:cNvPr>
                <p14:cNvContentPartPr/>
                <p14:nvPr/>
              </p14:nvContentPartPr>
              <p14:xfrm>
                <a:off x="8681591" y="1516765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455CBF8-0F9E-24FF-83EC-F657726B36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72591" y="15077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4FE709-4C49-AE1D-7C4D-9010E3C04A69}"/>
                    </a:ext>
                  </a:extLst>
                </p14:cNvPr>
                <p14:cNvContentPartPr/>
                <p14:nvPr/>
              </p14:nvContentPartPr>
              <p14:xfrm>
                <a:off x="8629391" y="1505965"/>
                <a:ext cx="41400" cy="210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84FE709-4C49-AE1D-7C4D-9010E3C04A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20391" y="1496965"/>
                  <a:ext cx="59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24AC6FC-291E-EB7C-7A86-2207B5BA21C4}"/>
                    </a:ext>
                  </a:extLst>
                </p14:cNvPr>
                <p14:cNvContentPartPr/>
                <p14:nvPr/>
              </p14:nvContentPartPr>
              <p14:xfrm>
                <a:off x="8679791" y="1526845"/>
                <a:ext cx="169560" cy="201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24AC6FC-291E-EB7C-7A86-2207B5BA21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70810" y="1517829"/>
                  <a:ext cx="187163" cy="219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1BF4E5-3E36-0245-7662-287DF5FAE443}"/>
                    </a:ext>
                  </a:extLst>
                </p14:cNvPr>
                <p14:cNvContentPartPr/>
                <p14:nvPr/>
              </p14:nvContentPartPr>
              <p14:xfrm>
                <a:off x="6099671" y="1805125"/>
                <a:ext cx="2542680" cy="2455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1BF4E5-3E36-0245-7662-287DF5FAE4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90671" y="1796125"/>
                  <a:ext cx="2560320" cy="24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EA85A0-C5A0-AB27-957B-64DC68BF0BBA}"/>
                    </a:ext>
                  </a:extLst>
                </p14:cNvPr>
                <p14:cNvContentPartPr/>
                <p14:nvPr/>
              </p14:nvContentPartPr>
              <p14:xfrm>
                <a:off x="8661791" y="1764085"/>
                <a:ext cx="9000" cy="188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EEA85A0-C5A0-AB27-957B-64DC68BF0B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52791" y="1755085"/>
                  <a:ext cx="26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F45204-EB36-2949-CF43-81470910993C}"/>
                    </a:ext>
                  </a:extLst>
                </p14:cNvPr>
                <p14:cNvContentPartPr/>
                <p14:nvPr/>
              </p14:nvContentPartPr>
              <p14:xfrm>
                <a:off x="8670431" y="1785325"/>
                <a:ext cx="117000" cy="175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F45204-EB36-2949-CF43-8147091099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61431" y="1776325"/>
                  <a:ext cx="13464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5006D2-A3C9-C7A3-C895-7E2C8C0B6F8D}"/>
                  </a:ext>
                </a:extLst>
              </p:cNvPr>
              <p:cNvSpPr txBox="1"/>
              <p:nvPr/>
            </p:nvSpPr>
            <p:spPr>
              <a:xfrm>
                <a:off x="7106913" y="5330630"/>
                <a:ext cx="3171455" cy="61811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171455"/>
                          <a:gd name="connsiteY0" fmla="*/ 0 h 618118"/>
                          <a:gd name="connsiteX1" fmla="*/ 496861 w 3171455"/>
                          <a:gd name="connsiteY1" fmla="*/ 0 h 618118"/>
                          <a:gd name="connsiteX2" fmla="*/ 962008 w 3171455"/>
                          <a:gd name="connsiteY2" fmla="*/ 0 h 618118"/>
                          <a:gd name="connsiteX3" fmla="*/ 1522298 w 3171455"/>
                          <a:gd name="connsiteY3" fmla="*/ 0 h 618118"/>
                          <a:gd name="connsiteX4" fmla="*/ 2114303 w 3171455"/>
                          <a:gd name="connsiteY4" fmla="*/ 0 h 618118"/>
                          <a:gd name="connsiteX5" fmla="*/ 2547736 w 3171455"/>
                          <a:gd name="connsiteY5" fmla="*/ 0 h 618118"/>
                          <a:gd name="connsiteX6" fmla="*/ 3171455 w 3171455"/>
                          <a:gd name="connsiteY6" fmla="*/ 0 h 618118"/>
                          <a:gd name="connsiteX7" fmla="*/ 3171455 w 3171455"/>
                          <a:gd name="connsiteY7" fmla="*/ 290515 h 618118"/>
                          <a:gd name="connsiteX8" fmla="*/ 3171455 w 3171455"/>
                          <a:gd name="connsiteY8" fmla="*/ 618118 h 618118"/>
                          <a:gd name="connsiteX9" fmla="*/ 2642879 w 3171455"/>
                          <a:gd name="connsiteY9" fmla="*/ 618118 h 618118"/>
                          <a:gd name="connsiteX10" fmla="*/ 2050874 w 3171455"/>
                          <a:gd name="connsiteY10" fmla="*/ 618118 h 618118"/>
                          <a:gd name="connsiteX11" fmla="*/ 1522298 w 3171455"/>
                          <a:gd name="connsiteY11" fmla="*/ 618118 h 618118"/>
                          <a:gd name="connsiteX12" fmla="*/ 930293 w 3171455"/>
                          <a:gd name="connsiteY12" fmla="*/ 618118 h 618118"/>
                          <a:gd name="connsiteX13" fmla="*/ 0 w 3171455"/>
                          <a:gd name="connsiteY13" fmla="*/ 618118 h 618118"/>
                          <a:gd name="connsiteX14" fmla="*/ 0 w 3171455"/>
                          <a:gd name="connsiteY14" fmla="*/ 309059 h 618118"/>
                          <a:gd name="connsiteX15" fmla="*/ 0 w 3171455"/>
                          <a:gd name="connsiteY15" fmla="*/ 0 h 6181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171455" h="618118" extrusionOk="0">
                            <a:moveTo>
                              <a:pt x="0" y="0"/>
                            </a:moveTo>
                            <a:cubicBezTo>
                              <a:pt x="172345" y="-18141"/>
                              <a:pt x="351341" y="6755"/>
                              <a:pt x="496861" y="0"/>
                            </a:cubicBezTo>
                            <a:cubicBezTo>
                              <a:pt x="642381" y="-6755"/>
                              <a:pt x="846168" y="11740"/>
                              <a:pt x="962008" y="0"/>
                            </a:cubicBezTo>
                            <a:cubicBezTo>
                              <a:pt x="1077848" y="-11740"/>
                              <a:pt x="1255903" y="51200"/>
                              <a:pt x="1522298" y="0"/>
                            </a:cubicBezTo>
                            <a:cubicBezTo>
                              <a:pt x="1788693" y="-51200"/>
                              <a:pt x="1969406" y="30845"/>
                              <a:pt x="2114303" y="0"/>
                            </a:cubicBezTo>
                            <a:cubicBezTo>
                              <a:pt x="2259201" y="-30845"/>
                              <a:pt x="2400328" y="43549"/>
                              <a:pt x="2547736" y="0"/>
                            </a:cubicBezTo>
                            <a:cubicBezTo>
                              <a:pt x="2695144" y="-43549"/>
                              <a:pt x="2909560" y="55641"/>
                              <a:pt x="3171455" y="0"/>
                            </a:cubicBezTo>
                            <a:cubicBezTo>
                              <a:pt x="3172899" y="144518"/>
                              <a:pt x="3146041" y="201906"/>
                              <a:pt x="3171455" y="290515"/>
                            </a:cubicBezTo>
                            <a:cubicBezTo>
                              <a:pt x="3196869" y="379125"/>
                              <a:pt x="3141693" y="517417"/>
                              <a:pt x="3171455" y="618118"/>
                            </a:cubicBezTo>
                            <a:cubicBezTo>
                              <a:pt x="3011688" y="650559"/>
                              <a:pt x="2771086" y="591853"/>
                              <a:pt x="2642879" y="618118"/>
                            </a:cubicBezTo>
                            <a:cubicBezTo>
                              <a:pt x="2514672" y="644383"/>
                              <a:pt x="2169430" y="593813"/>
                              <a:pt x="2050874" y="618118"/>
                            </a:cubicBezTo>
                            <a:cubicBezTo>
                              <a:pt x="1932319" y="642423"/>
                              <a:pt x="1760036" y="558063"/>
                              <a:pt x="1522298" y="618118"/>
                            </a:cubicBezTo>
                            <a:cubicBezTo>
                              <a:pt x="1284560" y="678173"/>
                              <a:pt x="1156492" y="584781"/>
                              <a:pt x="930293" y="618118"/>
                            </a:cubicBezTo>
                            <a:cubicBezTo>
                              <a:pt x="704094" y="651455"/>
                              <a:pt x="433139" y="566474"/>
                              <a:pt x="0" y="618118"/>
                            </a:cubicBezTo>
                            <a:cubicBezTo>
                              <a:pt x="-1018" y="526397"/>
                              <a:pt x="26511" y="432199"/>
                              <a:pt x="0" y="309059"/>
                            </a:cubicBezTo>
                            <a:cubicBezTo>
                              <a:pt x="-26511" y="185919"/>
                              <a:pt x="34691" y="1154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(1.8)+(5.8)</m:t>
                          </m:r>
                        </m:num>
                        <m:den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5006D2-A3C9-C7A3-C895-7E2C8C0B6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13" y="5330630"/>
                <a:ext cx="3171455" cy="61811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171455"/>
                          <a:gd name="connsiteY0" fmla="*/ 0 h 618118"/>
                          <a:gd name="connsiteX1" fmla="*/ 496861 w 3171455"/>
                          <a:gd name="connsiteY1" fmla="*/ 0 h 618118"/>
                          <a:gd name="connsiteX2" fmla="*/ 962008 w 3171455"/>
                          <a:gd name="connsiteY2" fmla="*/ 0 h 618118"/>
                          <a:gd name="connsiteX3" fmla="*/ 1522298 w 3171455"/>
                          <a:gd name="connsiteY3" fmla="*/ 0 h 618118"/>
                          <a:gd name="connsiteX4" fmla="*/ 2114303 w 3171455"/>
                          <a:gd name="connsiteY4" fmla="*/ 0 h 618118"/>
                          <a:gd name="connsiteX5" fmla="*/ 2547736 w 3171455"/>
                          <a:gd name="connsiteY5" fmla="*/ 0 h 618118"/>
                          <a:gd name="connsiteX6" fmla="*/ 3171455 w 3171455"/>
                          <a:gd name="connsiteY6" fmla="*/ 0 h 618118"/>
                          <a:gd name="connsiteX7" fmla="*/ 3171455 w 3171455"/>
                          <a:gd name="connsiteY7" fmla="*/ 290515 h 618118"/>
                          <a:gd name="connsiteX8" fmla="*/ 3171455 w 3171455"/>
                          <a:gd name="connsiteY8" fmla="*/ 618118 h 618118"/>
                          <a:gd name="connsiteX9" fmla="*/ 2642879 w 3171455"/>
                          <a:gd name="connsiteY9" fmla="*/ 618118 h 618118"/>
                          <a:gd name="connsiteX10" fmla="*/ 2050874 w 3171455"/>
                          <a:gd name="connsiteY10" fmla="*/ 618118 h 618118"/>
                          <a:gd name="connsiteX11" fmla="*/ 1522298 w 3171455"/>
                          <a:gd name="connsiteY11" fmla="*/ 618118 h 618118"/>
                          <a:gd name="connsiteX12" fmla="*/ 930293 w 3171455"/>
                          <a:gd name="connsiteY12" fmla="*/ 618118 h 618118"/>
                          <a:gd name="connsiteX13" fmla="*/ 0 w 3171455"/>
                          <a:gd name="connsiteY13" fmla="*/ 618118 h 618118"/>
                          <a:gd name="connsiteX14" fmla="*/ 0 w 3171455"/>
                          <a:gd name="connsiteY14" fmla="*/ 309059 h 618118"/>
                          <a:gd name="connsiteX15" fmla="*/ 0 w 3171455"/>
                          <a:gd name="connsiteY15" fmla="*/ 0 h 6181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171455" h="618118" extrusionOk="0">
                            <a:moveTo>
                              <a:pt x="0" y="0"/>
                            </a:moveTo>
                            <a:cubicBezTo>
                              <a:pt x="172345" y="-18141"/>
                              <a:pt x="351341" y="6755"/>
                              <a:pt x="496861" y="0"/>
                            </a:cubicBezTo>
                            <a:cubicBezTo>
                              <a:pt x="642381" y="-6755"/>
                              <a:pt x="846168" y="11740"/>
                              <a:pt x="962008" y="0"/>
                            </a:cubicBezTo>
                            <a:cubicBezTo>
                              <a:pt x="1077848" y="-11740"/>
                              <a:pt x="1255903" y="51200"/>
                              <a:pt x="1522298" y="0"/>
                            </a:cubicBezTo>
                            <a:cubicBezTo>
                              <a:pt x="1788693" y="-51200"/>
                              <a:pt x="1969406" y="30845"/>
                              <a:pt x="2114303" y="0"/>
                            </a:cubicBezTo>
                            <a:cubicBezTo>
                              <a:pt x="2259201" y="-30845"/>
                              <a:pt x="2400328" y="43549"/>
                              <a:pt x="2547736" y="0"/>
                            </a:cubicBezTo>
                            <a:cubicBezTo>
                              <a:pt x="2695144" y="-43549"/>
                              <a:pt x="2909560" y="55641"/>
                              <a:pt x="3171455" y="0"/>
                            </a:cubicBezTo>
                            <a:cubicBezTo>
                              <a:pt x="3172899" y="144518"/>
                              <a:pt x="3146041" y="201906"/>
                              <a:pt x="3171455" y="290515"/>
                            </a:cubicBezTo>
                            <a:cubicBezTo>
                              <a:pt x="3196869" y="379125"/>
                              <a:pt x="3141693" y="517417"/>
                              <a:pt x="3171455" y="618118"/>
                            </a:cubicBezTo>
                            <a:cubicBezTo>
                              <a:pt x="3011688" y="650559"/>
                              <a:pt x="2771086" y="591853"/>
                              <a:pt x="2642879" y="618118"/>
                            </a:cubicBezTo>
                            <a:cubicBezTo>
                              <a:pt x="2514672" y="644383"/>
                              <a:pt x="2169430" y="593813"/>
                              <a:pt x="2050874" y="618118"/>
                            </a:cubicBezTo>
                            <a:cubicBezTo>
                              <a:pt x="1932319" y="642423"/>
                              <a:pt x="1760036" y="558063"/>
                              <a:pt x="1522298" y="618118"/>
                            </a:cubicBezTo>
                            <a:cubicBezTo>
                              <a:pt x="1284560" y="678173"/>
                              <a:pt x="1156492" y="584781"/>
                              <a:pt x="930293" y="618118"/>
                            </a:cubicBezTo>
                            <a:cubicBezTo>
                              <a:pt x="704094" y="651455"/>
                              <a:pt x="433139" y="566474"/>
                              <a:pt x="0" y="618118"/>
                            </a:cubicBezTo>
                            <a:cubicBezTo>
                              <a:pt x="-1018" y="526397"/>
                              <a:pt x="26511" y="432199"/>
                              <a:pt x="0" y="309059"/>
                            </a:cubicBezTo>
                            <a:cubicBezTo>
                              <a:pt x="-26511" y="185919"/>
                              <a:pt x="34691" y="1154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861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7106913" y="4399895"/>
            <a:ext cx="4834435" cy="646331"/>
          </a:xfrm>
          <a:custGeom>
            <a:avLst/>
            <a:gdLst>
              <a:gd name="connsiteX0" fmla="*/ 0 w 4834435"/>
              <a:gd name="connsiteY0" fmla="*/ 0 h 646331"/>
              <a:gd name="connsiteX1" fmla="*/ 488815 w 4834435"/>
              <a:gd name="connsiteY1" fmla="*/ 0 h 646331"/>
              <a:gd name="connsiteX2" fmla="*/ 929286 w 4834435"/>
              <a:gd name="connsiteY2" fmla="*/ 0 h 646331"/>
              <a:gd name="connsiteX3" fmla="*/ 1514790 w 4834435"/>
              <a:gd name="connsiteY3" fmla="*/ 0 h 646331"/>
              <a:gd name="connsiteX4" fmla="*/ 2148638 w 4834435"/>
              <a:gd name="connsiteY4" fmla="*/ 0 h 646331"/>
              <a:gd name="connsiteX5" fmla="*/ 2540764 w 4834435"/>
              <a:gd name="connsiteY5" fmla="*/ 0 h 646331"/>
              <a:gd name="connsiteX6" fmla="*/ 3077924 w 4834435"/>
              <a:gd name="connsiteY6" fmla="*/ 0 h 646331"/>
              <a:gd name="connsiteX7" fmla="*/ 3470050 w 4834435"/>
              <a:gd name="connsiteY7" fmla="*/ 0 h 646331"/>
              <a:gd name="connsiteX8" fmla="*/ 3958865 w 4834435"/>
              <a:gd name="connsiteY8" fmla="*/ 0 h 646331"/>
              <a:gd name="connsiteX9" fmla="*/ 4834435 w 4834435"/>
              <a:gd name="connsiteY9" fmla="*/ 0 h 646331"/>
              <a:gd name="connsiteX10" fmla="*/ 4834435 w 4834435"/>
              <a:gd name="connsiteY10" fmla="*/ 336092 h 646331"/>
              <a:gd name="connsiteX11" fmla="*/ 4834435 w 4834435"/>
              <a:gd name="connsiteY11" fmla="*/ 646331 h 646331"/>
              <a:gd name="connsiteX12" fmla="*/ 4200587 w 4834435"/>
              <a:gd name="connsiteY12" fmla="*/ 646331 h 646331"/>
              <a:gd name="connsiteX13" fmla="*/ 3566739 w 4834435"/>
              <a:gd name="connsiteY13" fmla="*/ 646331 h 646331"/>
              <a:gd name="connsiteX14" fmla="*/ 3029579 w 4834435"/>
              <a:gd name="connsiteY14" fmla="*/ 646331 h 646331"/>
              <a:gd name="connsiteX15" fmla="*/ 2444075 w 4834435"/>
              <a:gd name="connsiteY15" fmla="*/ 646331 h 646331"/>
              <a:gd name="connsiteX16" fmla="*/ 1955260 w 4834435"/>
              <a:gd name="connsiteY16" fmla="*/ 646331 h 646331"/>
              <a:gd name="connsiteX17" fmla="*/ 1321412 w 4834435"/>
              <a:gd name="connsiteY17" fmla="*/ 646331 h 646331"/>
              <a:gd name="connsiteX18" fmla="*/ 929286 w 4834435"/>
              <a:gd name="connsiteY18" fmla="*/ 646331 h 646331"/>
              <a:gd name="connsiteX19" fmla="*/ 0 w 4834435"/>
              <a:gd name="connsiteY19" fmla="*/ 646331 h 646331"/>
              <a:gd name="connsiteX20" fmla="*/ 0 w 4834435"/>
              <a:gd name="connsiteY20" fmla="*/ 342555 h 646331"/>
              <a:gd name="connsiteX21" fmla="*/ 0 w 4834435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34435" h="646331" extrusionOk="0">
                <a:moveTo>
                  <a:pt x="0" y="0"/>
                </a:moveTo>
                <a:cubicBezTo>
                  <a:pt x="186480" y="-14659"/>
                  <a:pt x="386203" y="23167"/>
                  <a:pt x="488815" y="0"/>
                </a:cubicBezTo>
                <a:cubicBezTo>
                  <a:pt x="591427" y="-23167"/>
                  <a:pt x="759450" y="34416"/>
                  <a:pt x="929286" y="0"/>
                </a:cubicBezTo>
                <a:cubicBezTo>
                  <a:pt x="1099122" y="-34416"/>
                  <a:pt x="1348001" y="13711"/>
                  <a:pt x="1514790" y="0"/>
                </a:cubicBezTo>
                <a:cubicBezTo>
                  <a:pt x="1681579" y="-13711"/>
                  <a:pt x="1989414" y="66039"/>
                  <a:pt x="2148638" y="0"/>
                </a:cubicBezTo>
                <a:cubicBezTo>
                  <a:pt x="2307862" y="-66039"/>
                  <a:pt x="2424043" y="1630"/>
                  <a:pt x="2540764" y="0"/>
                </a:cubicBezTo>
                <a:cubicBezTo>
                  <a:pt x="2657485" y="-1630"/>
                  <a:pt x="2839191" y="46701"/>
                  <a:pt x="3077924" y="0"/>
                </a:cubicBezTo>
                <a:cubicBezTo>
                  <a:pt x="3316657" y="-46701"/>
                  <a:pt x="3320786" y="13305"/>
                  <a:pt x="3470050" y="0"/>
                </a:cubicBezTo>
                <a:cubicBezTo>
                  <a:pt x="3619314" y="-13305"/>
                  <a:pt x="3809360" y="47834"/>
                  <a:pt x="3958865" y="0"/>
                </a:cubicBezTo>
                <a:cubicBezTo>
                  <a:pt x="4108371" y="-47834"/>
                  <a:pt x="4541938" y="44883"/>
                  <a:pt x="4834435" y="0"/>
                </a:cubicBezTo>
                <a:cubicBezTo>
                  <a:pt x="4854376" y="155306"/>
                  <a:pt x="4822614" y="217641"/>
                  <a:pt x="4834435" y="336092"/>
                </a:cubicBezTo>
                <a:cubicBezTo>
                  <a:pt x="4846256" y="454543"/>
                  <a:pt x="4804959" y="569822"/>
                  <a:pt x="4834435" y="646331"/>
                </a:cubicBezTo>
                <a:cubicBezTo>
                  <a:pt x="4596556" y="662028"/>
                  <a:pt x="4431195" y="624720"/>
                  <a:pt x="4200587" y="646331"/>
                </a:cubicBezTo>
                <a:cubicBezTo>
                  <a:pt x="3969979" y="667942"/>
                  <a:pt x="3851563" y="593943"/>
                  <a:pt x="3566739" y="646331"/>
                </a:cubicBezTo>
                <a:cubicBezTo>
                  <a:pt x="3281915" y="698719"/>
                  <a:pt x="3189860" y="624192"/>
                  <a:pt x="3029579" y="646331"/>
                </a:cubicBezTo>
                <a:cubicBezTo>
                  <a:pt x="2869298" y="668470"/>
                  <a:pt x="2679909" y="634098"/>
                  <a:pt x="2444075" y="646331"/>
                </a:cubicBezTo>
                <a:cubicBezTo>
                  <a:pt x="2208241" y="658564"/>
                  <a:pt x="2101498" y="596392"/>
                  <a:pt x="1955260" y="646331"/>
                </a:cubicBezTo>
                <a:cubicBezTo>
                  <a:pt x="1809022" y="696270"/>
                  <a:pt x="1597554" y="604761"/>
                  <a:pt x="1321412" y="646331"/>
                </a:cubicBezTo>
                <a:cubicBezTo>
                  <a:pt x="1045270" y="687901"/>
                  <a:pt x="1083930" y="631258"/>
                  <a:pt x="929286" y="646331"/>
                </a:cubicBezTo>
                <a:cubicBezTo>
                  <a:pt x="774642" y="661404"/>
                  <a:pt x="407331" y="637058"/>
                  <a:pt x="0" y="646331"/>
                </a:cubicBezTo>
                <a:cubicBezTo>
                  <a:pt x="-4434" y="509395"/>
                  <a:pt x="6342" y="444710"/>
                  <a:pt x="0" y="342555"/>
                </a:cubicBezTo>
                <a:cubicBezTo>
                  <a:pt x="-6342" y="240400"/>
                  <a:pt x="26211" y="813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So we replace these residuals with their average</a:t>
            </a:r>
            <a:endParaRPr lang="en-PH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B8E0B-1328-0186-574C-97C2F8A73C11}"/>
              </a:ext>
            </a:extLst>
          </p:cNvPr>
          <p:cNvGraphicFramePr>
            <a:graphicFrameLocks noGrp="1"/>
          </p:cNvGraphicFramePr>
          <p:nvPr/>
        </p:nvGraphicFramePr>
        <p:xfrm>
          <a:off x="440059" y="1996440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FF1A03-16E3-373A-8108-2CAAF81A7060}"/>
              </a:ext>
            </a:extLst>
          </p:cNvPr>
          <p:cNvSpPr/>
          <p:nvPr/>
        </p:nvSpPr>
        <p:spPr>
          <a:xfrm>
            <a:off x="7823729" y="2329026"/>
            <a:ext cx="1054814" cy="626736"/>
          </a:xfrm>
          <a:prstGeom prst="roundRect">
            <a:avLst/>
          </a:prstGeom>
          <a:ln w="76200"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Height &lt; 1.6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F44335-774A-BB87-2B80-A6DEF9B9190D}"/>
              </a:ext>
            </a:extLst>
          </p:cNvPr>
          <p:cNvSpPr/>
          <p:nvPr/>
        </p:nvSpPr>
        <p:spPr>
          <a:xfrm>
            <a:off x="7208031" y="3407381"/>
            <a:ext cx="1054814" cy="626736"/>
          </a:xfrm>
          <a:prstGeom prst="roundRect">
            <a:avLst/>
          </a:prstGeom>
          <a:ln w="57150">
            <a:noFill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-14.7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CBC99F-2C92-5D11-0029-8068F98700F2}"/>
              </a:ext>
            </a:extLst>
          </p:cNvPr>
          <p:cNvSpPr/>
          <p:nvPr/>
        </p:nvSpPr>
        <p:spPr>
          <a:xfrm>
            <a:off x="8377226" y="3407381"/>
            <a:ext cx="1054814" cy="6267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4.8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6398B2-5ED9-84E1-6CC8-1B847C96E3A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7735438" y="2955763"/>
            <a:ext cx="615698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0EE867-05BA-8C95-9A7C-0D60C21D785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351135" y="2955763"/>
            <a:ext cx="553497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010D7F-3054-C57B-A8A6-677A0CBEDB3F}"/>
              </a:ext>
            </a:extLst>
          </p:cNvPr>
          <p:cNvSpPr/>
          <p:nvPr/>
        </p:nvSpPr>
        <p:spPr>
          <a:xfrm>
            <a:off x="8946126" y="1304512"/>
            <a:ext cx="1054814" cy="62673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Gender = F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30361E-9171-BF1A-326C-42C54DD0A648}"/>
              </a:ext>
            </a:extLst>
          </p:cNvPr>
          <p:cNvSpPr/>
          <p:nvPr/>
        </p:nvSpPr>
        <p:spPr>
          <a:xfrm>
            <a:off x="10141052" y="2382866"/>
            <a:ext cx="1054814" cy="62673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b="1" dirty="0"/>
              <a:t>Color not Blue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05F908-B6EE-22D1-28F8-EA85684AF2CB}"/>
              </a:ext>
            </a:extLst>
          </p:cNvPr>
          <p:cNvSpPr/>
          <p:nvPr/>
        </p:nvSpPr>
        <p:spPr>
          <a:xfrm>
            <a:off x="9524131" y="3407381"/>
            <a:ext cx="1054814" cy="626736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3.8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3E306D-FD0C-16AF-3DE1-92ADEF95BCA5}"/>
              </a:ext>
            </a:extLst>
          </p:cNvPr>
          <p:cNvSpPr/>
          <p:nvPr/>
        </p:nvSpPr>
        <p:spPr>
          <a:xfrm>
            <a:off x="10697127" y="3407381"/>
            <a:ext cx="1054814" cy="6267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500" dirty="0"/>
              <a:t>16.8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1EB433-3B25-357F-2B90-BF2F97A344D3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10051538" y="3009603"/>
            <a:ext cx="616920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E3AD94-258F-089B-7ABA-5A59651C5A49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0668459" y="3009603"/>
            <a:ext cx="556076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2CC06-9A60-3079-3A89-141606F1908C}"/>
              </a:ext>
            </a:extLst>
          </p:cNvPr>
          <p:cNvCxnSpPr>
            <a:cxnSpLocks/>
            <a:stCxn id="15" idx="2"/>
            <a:endCxn id="10" idx="0"/>
          </p:cNvCxnSpPr>
          <p:nvPr/>
        </p:nvCxnSpPr>
        <p:spPr>
          <a:xfrm flipH="1">
            <a:off x="8351135" y="1931248"/>
            <a:ext cx="1122397" cy="39777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FBD4B3-B22B-35D0-B58D-DA5616BFD9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9473533" y="1931248"/>
            <a:ext cx="1194926" cy="45161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34AF972-8B15-E1FA-2F36-EE20FCBCBF60}"/>
              </a:ext>
            </a:extLst>
          </p:cNvPr>
          <p:cNvSpPr/>
          <p:nvPr/>
        </p:nvSpPr>
        <p:spPr>
          <a:xfrm>
            <a:off x="429171" y="3722914"/>
            <a:ext cx="5494575" cy="7363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4A25B3-DFBF-FCE7-4AD7-240F3111F2A8}"/>
              </a:ext>
            </a:extLst>
          </p:cNvPr>
          <p:cNvGrpSpPr/>
          <p:nvPr/>
        </p:nvGrpSpPr>
        <p:grpSpPr>
          <a:xfrm>
            <a:off x="6088511" y="1505965"/>
            <a:ext cx="2760840" cy="2754720"/>
            <a:chOff x="6088511" y="1505965"/>
            <a:chExt cx="2760840" cy="275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112AC02-1D73-367E-A57A-552CE4B3CB19}"/>
                    </a:ext>
                  </a:extLst>
                </p14:cNvPr>
                <p14:cNvContentPartPr/>
                <p14:nvPr/>
              </p14:nvContentPartPr>
              <p14:xfrm>
                <a:off x="6088511" y="1547005"/>
                <a:ext cx="2508120" cy="2390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112AC02-1D73-367E-A57A-552CE4B3CB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79511" y="1538005"/>
                  <a:ext cx="2525760" cy="24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455CBF8-0F9E-24FF-83EC-F657726B3669}"/>
                    </a:ext>
                  </a:extLst>
                </p14:cNvPr>
                <p14:cNvContentPartPr/>
                <p14:nvPr/>
              </p14:nvContentPartPr>
              <p14:xfrm>
                <a:off x="8681591" y="1516765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455CBF8-0F9E-24FF-83EC-F657726B36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72591" y="150776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4FE709-4C49-AE1D-7C4D-9010E3C04A69}"/>
                    </a:ext>
                  </a:extLst>
                </p14:cNvPr>
                <p14:cNvContentPartPr/>
                <p14:nvPr/>
              </p14:nvContentPartPr>
              <p14:xfrm>
                <a:off x="8629391" y="1505965"/>
                <a:ext cx="41400" cy="210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84FE709-4C49-AE1D-7C4D-9010E3C04A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20391" y="1496965"/>
                  <a:ext cx="59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24AC6FC-291E-EB7C-7A86-2207B5BA21C4}"/>
                    </a:ext>
                  </a:extLst>
                </p14:cNvPr>
                <p14:cNvContentPartPr/>
                <p14:nvPr/>
              </p14:nvContentPartPr>
              <p14:xfrm>
                <a:off x="8679791" y="1526845"/>
                <a:ext cx="169560" cy="201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24AC6FC-291E-EB7C-7A86-2207B5BA21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70810" y="1517829"/>
                  <a:ext cx="187163" cy="2192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B1BF4E5-3E36-0245-7662-287DF5FAE443}"/>
                    </a:ext>
                  </a:extLst>
                </p14:cNvPr>
                <p14:cNvContentPartPr/>
                <p14:nvPr/>
              </p14:nvContentPartPr>
              <p14:xfrm>
                <a:off x="6099671" y="1805125"/>
                <a:ext cx="2542680" cy="2455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B1BF4E5-3E36-0245-7662-287DF5FAE4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90671" y="1796125"/>
                  <a:ext cx="2560320" cy="24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EA85A0-C5A0-AB27-957B-64DC68BF0BBA}"/>
                    </a:ext>
                  </a:extLst>
                </p14:cNvPr>
                <p14:cNvContentPartPr/>
                <p14:nvPr/>
              </p14:nvContentPartPr>
              <p14:xfrm>
                <a:off x="8661791" y="1764085"/>
                <a:ext cx="9000" cy="188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EEA85A0-C5A0-AB27-957B-64DC68BF0B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52791" y="1755085"/>
                  <a:ext cx="26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F45204-EB36-2949-CF43-81470910993C}"/>
                    </a:ext>
                  </a:extLst>
                </p14:cNvPr>
                <p14:cNvContentPartPr/>
                <p14:nvPr/>
              </p14:nvContentPartPr>
              <p14:xfrm>
                <a:off x="8670431" y="1785325"/>
                <a:ext cx="117000" cy="175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F45204-EB36-2949-CF43-81470910993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61431" y="1776325"/>
                  <a:ext cx="13464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5006D2-A3C9-C7A3-C895-7E2C8C0B6F8D}"/>
                  </a:ext>
                </a:extLst>
              </p:cNvPr>
              <p:cNvSpPr txBox="1"/>
              <p:nvPr/>
            </p:nvSpPr>
            <p:spPr>
              <a:xfrm>
                <a:off x="7106913" y="5330630"/>
                <a:ext cx="3171455" cy="61811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171455"/>
                          <a:gd name="connsiteY0" fmla="*/ 0 h 618118"/>
                          <a:gd name="connsiteX1" fmla="*/ 496861 w 3171455"/>
                          <a:gd name="connsiteY1" fmla="*/ 0 h 618118"/>
                          <a:gd name="connsiteX2" fmla="*/ 962008 w 3171455"/>
                          <a:gd name="connsiteY2" fmla="*/ 0 h 618118"/>
                          <a:gd name="connsiteX3" fmla="*/ 1522298 w 3171455"/>
                          <a:gd name="connsiteY3" fmla="*/ 0 h 618118"/>
                          <a:gd name="connsiteX4" fmla="*/ 2114303 w 3171455"/>
                          <a:gd name="connsiteY4" fmla="*/ 0 h 618118"/>
                          <a:gd name="connsiteX5" fmla="*/ 2547736 w 3171455"/>
                          <a:gd name="connsiteY5" fmla="*/ 0 h 618118"/>
                          <a:gd name="connsiteX6" fmla="*/ 3171455 w 3171455"/>
                          <a:gd name="connsiteY6" fmla="*/ 0 h 618118"/>
                          <a:gd name="connsiteX7" fmla="*/ 3171455 w 3171455"/>
                          <a:gd name="connsiteY7" fmla="*/ 290515 h 618118"/>
                          <a:gd name="connsiteX8" fmla="*/ 3171455 w 3171455"/>
                          <a:gd name="connsiteY8" fmla="*/ 618118 h 618118"/>
                          <a:gd name="connsiteX9" fmla="*/ 2642879 w 3171455"/>
                          <a:gd name="connsiteY9" fmla="*/ 618118 h 618118"/>
                          <a:gd name="connsiteX10" fmla="*/ 2050874 w 3171455"/>
                          <a:gd name="connsiteY10" fmla="*/ 618118 h 618118"/>
                          <a:gd name="connsiteX11" fmla="*/ 1522298 w 3171455"/>
                          <a:gd name="connsiteY11" fmla="*/ 618118 h 618118"/>
                          <a:gd name="connsiteX12" fmla="*/ 930293 w 3171455"/>
                          <a:gd name="connsiteY12" fmla="*/ 618118 h 618118"/>
                          <a:gd name="connsiteX13" fmla="*/ 0 w 3171455"/>
                          <a:gd name="connsiteY13" fmla="*/ 618118 h 618118"/>
                          <a:gd name="connsiteX14" fmla="*/ 0 w 3171455"/>
                          <a:gd name="connsiteY14" fmla="*/ 309059 h 618118"/>
                          <a:gd name="connsiteX15" fmla="*/ 0 w 3171455"/>
                          <a:gd name="connsiteY15" fmla="*/ 0 h 6181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171455" h="618118" extrusionOk="0">
                            <a:moveTo>
                              <a:pt x="0" y="0"/>
                            </a:moveTo>
                            <a:cubicBezTo>
                              <a:pt x="172345" y="-18141"/>
                              <a:pt x="351341" y="6755"/>
                              <a:pt x="496861" y="0"/>
                            </a:cubicBezTo>
                            <a:cubicBezTo>
                              <a:pt x="642381" y="-6755"/>
                              <a:pt x="846168" y="11740"/>
                              <a:pt x="962008" y="0"/>
                            </a:cubicBezTo>
                            <a:cubicBezTo>
                              <a:pt x="1077848" y="-11740"/>
                              <a:pt x="1255903" y="51200"/>
                              <a:pt x="1522298" y="0"/>
                            </a:cubicBezTo>
                            <a:cubicBezTo>
                              <a:pt x="1788693" y="-51200"/>
                              <a:pt x="1969406" y="30845"/>
                              <a:pt x="2114303" y="0"/>
                            </a:cubicBezTo>
                            <a:cubicBezTo>
                              <a:pt x="2259201" y="-30845"/>
                              <a:pt x="2400328" y="43549"/>
                              <a:pt x="2547736" y="0"/>
                            </a:cubicBezTo>
                            <a:cubicBezTo>
                              <a:pt x="2695144" y="-43549"/>
                              <a:pt x="2909560" y="55641"/>
                              <a:pt x="3171455" y="0"/>
                            </a:cubicBezTo>
                            <a:cubicBezTo>
                              <a:pt x="3172899" y="144518"/>
                              <a:pt x="3146041" y="201906"/>
                              <a:pt x="3171455" y="290515"/>
                            </a:cubicBezTo>
                            <a:cubicBezTo>
                              <a:pt x="3196869" y="379125"/>
                              <a:pt x="3141693" y="517417"/>
                              <a:pt x="3171455" y="618118"/>
                            </a:cubicBezTo>
                            <a:cubicBezTo>
                              <a:pt x="3011688" y="650559"/>
                              <a:pt x="2771086" y="591853"/>
                              <a:pt x="2642879" y="618118"/>
                            </a:cubicBezTo>
                            <a:cubicBezTo>
                              <a:pt x="2514672" y="644383"/>
                              <a:pt x="2169430" y="593813"/>
                              <a:pt x="2050874" y="618118"/>
                            </a:cubicBezTo>
                            <a:cubicBezTo>
                              <a:pt x="1932319" y="642423"/>
                              <a:pt x="1760036" y="558063"/>
                              <a:pt x="1522298" y="618118"/>
                            </a:cubicBezTo>
                            <a:cubicBezTo>
                              <a:pt x="1284560" y="678173"/>
                              <a:pt x="1156492" y="584781"/>
                              <a:pt x="930293" y="618118"/>
                            </a:cubicBezTo>
                            <a:cubicBezTo>
                              <a:pt x="704094" y="651455"/>
                              <a:pt x="433139" y="566474"/>
                              <a:pt x="0" y="618118"/>
                            </a:cubicBezTo>
                            <a:cubicBezTo>
                              <a:pt x="-1018" y="526397"/>
                              <a:pt x="26511" y="432199"/>
                              <a:pt x="0" y="309059"/>
                            </a:cubicBezTo>
                            <a:cubicBezTo>
                              <a:pt x="-26511" y="185919"/>
                              <a:pt x="34691" y="1154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(1.8)+(5.8)</m:t>
                          </m:r>
                        </m:num>
                        <m:den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5006D2-A3C9-C7A3-C895-7E2C8C0B6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913" y="5330630"/>
                <a:ext cx="3171455" cy="61811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171455"/>
                          <a:gd name="connsiteY0" fmla="*/ 0 h 618118"/>
                          <a:gd name="connsiteX1" fmla="*/ 496861 w 3171455"/>
                          <a:gd name="connsiteY1" fmla="*/ 0 h 618118"/>
                          <a:gd name="connsiteX2" fmla="*/ 962008 w 3171455"/>
                          <a:gd name="connsiteY2" fmla="*/ 0 h 618118"/>
                          <a:gd name="connsiteX3" fmla="*/ 1522298 w 3171455"/>
                          <a:gd name="connsiteY3" fmla="*/ 0 h 618118"/>
                          <a:gd name="connsiteX4" fmla="*/ 2114303 w 3171455"/>
                          <a:gd name="connsiteY4" fmla="*/ 0 h 618118"/>
                          <a:gd name="connsiteX5" fmla="*/ 2547736 w 3171455"/>
                          <a:gd name="connsiteY5" fmla="*/ 0 h 618118"/>
                          <a:gd name="connsiteX6" fmla="*/ 3171455 w 3171455"/>
                          <a:gd name="connsiteY6" fmla="*/ 0 h 618118"/>
                          <a:gd name="connsiteX7" fmla="*/ 3171455 w 3171455"/>
                          <a:gd name="connsiteY7" fmla="*/ 290515 h 618118"/>
                          <a:gd name="connsiteX8" fmla="*/ 3171455 w 3171455"/>
                          <a:gd name="connsiteY8" fmla="*/ 618118 h 618118"/>
                          <a:gd name="connsiteX9" fmla="*/ 2642879 w 3171455"/>
                          <a:gd name="connsiteY9" fmla="*/ 618118 h 618118"/>
                          <a:gd name="connsiteX10" fmla="*/ 2050874 w 3171455"/>
                          <a:gd name="connsiteY10" fmla="*/ 618118 h 618118"/>
                          <a:gd name="connsiteX11" fmla="*/ 1522298 w 3171455"/>
                          <a:gd name="connsiteY11" fmla="*/ 618118 h 618118"/>
                          <a:gd name="connsiteX12" fmla="*/ 930293 w 3171455"/>
                          <a:gd name="connsiteY12" fmla="*/ 618118 h 618118"/>
                          <a:gd name="connsiteX13" fmla="*/ 0 w 3171455"/>
                          <a:gd name="connsiteY13" fmla="*/ 618118 h 618118"/>
                          <a:gd name="connsiteX14" fmla="*/ 0 w 3171455"/>
                          <a:gd name="connsiteY14" fmla="*/ 309059 h 618118"/>
                          <a:gd name="connsiteX15" fmla="*/ 0 w 3171455"/>
                          <a:gd name="connsiteY15" fmla="*/ 0 h 6181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171455" h="618118" extrusionOk="0">
                            <a:moveTo>
                              <a:pt x="0" y="0"/>
                            </a:moveTo>
                            <a:cubicBezTo>
                              <a:pt x="172345" y="-18141"/>
                              <a:pt x="351341" y="6755"/>
                              <a:pt x="496861" y="0"/>
                            </a:cubicBezTo>
                            <a:cubicBezTo>
                              <a:pt x="642381" y="-6755"/>
                              <a:pt x="846168" y="11740"/>
                              <a:pt x="962008" y="0"/>
                            </a:cubicBezTo>
                            <a:cubicBezTo>
                              <a:pt x="1077848" y="-11740"/>
                              <a:pt x="1255903" y="51200"/>
                              <a:pt x="1522298" y="0"/>
                            </a:cubicBezTo>
                            <a:cubicBezTo>
                              <a:pt x="1788693" y="-51200"/>
                              <a:pt x="1969406" y="30845"/>
                              <a:pt x="2114303" y="0"/>
                            </a:cubicBezTo>
                            <a:cubicBezTo>
                              <a:pt x="2259201" y="-30845"/>
                              <a:pt x="2400328" y="43549"/>
                              <a:pt x="2547736" y="0"/>
                            </a:cubicBezTo>
                            <a:cubicBezTo>
                              <a:pt x="2695144" y="-43549"/>
                              <a:pt x="2909560" y="55641"/>
                              <a:pt x="3171455" y="0"/>
                            </a:cubicBezTo>
                            <a:cubicBezTo>
                              <a:pt x="3172899" y="144518"/>
                              <a:pt x="3146041" y="201906"/>
                              <a:pt x="3171455" y="290515"/>
                            </a:cubicBezTo>
                            <a:cubicBezTo>
                              <a:pt x="3196869" y="379125"/>
                              <a:pt x="3141693" y="517417"/>
                              <a:pt x="3171455" y="618118"/>
                            </a:cubicBezTo>
                            <a:cubicBezTo>
                              <a:pt x="3011688" y="650559"/>
                              <a:pt x="2771086" y="591853"/>
                              <a:pt x="2642879" y="618118"/>
                            </a:cubicBezTo>
                            <a:cubicBezTo>
                              <a:pt x="2514672" y="644383"/>
                              <a:pt x="2169430" y="593813"/>
                              <a:pt x="2050874" y="618118"/>
                            </a:cubicBezTo>
                            <a:cubicBezTo>
                              <a:pt x="1932319" y="642423"/>
                              <a:pt x="1760036" y="558063"/>
                              <a:pt x="1522298" y="618118"/>
                            </a:cubicBezTo>
                            <a:cubicBezTo>
                              <a:pt x="1284560" y="678173"/>
                              <a:pt x="1156492" y="584781"/>
                              <a:pt x="930293" y="618118"/>
                            </a:cubicBezTo>
                            <a:cubicBezTo>
                              <a:pt x="704094" y="651455"/>
                              <a:pt x="433139" y="566474"/>
                              <a:pt x="0" y="618118"/>
                            </a:cubicBezTo>
                            <a:cubicBezTo>
                              <a:pt x="-1018" y="526397"/>
                              <a:pt x="26511" y="432199"/>
                              <a:pt x="0" y="309059"/>
                            </a:cubicBezTo>
                            <a:cubicBezTo>
                              <a:pt x="-26511" y="185919"/>
                              <a:pt x="34691" y="1154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3873680" y="4524089"/>
            <a:ext cx="4012818" cy="369332"/>
          </a:xfrm>
          <a:custGeom>
            <a:avLst/>
            <a:gdLst>
              <a:gd name="connsiteX0" fmla="*/ 0 w 4012818"/>
              <a:gd name="connsiteY0" fmla="*/ 0 h 369332"/>
              <a:gd name="connsiteX1" fmla="*/ 533132 w 4012818"/>
              <a:gd name="connsiteY1" fmla="*/ 0 h 369332"/>
              <a:gd name="connsiteX2" fmla="*/ 1026135 w 4012818"/>
              <a:gd name="connsiteY2" fmla="*/ 0 h 369332"/>
              <a:gd name="connsiteX3" fmla="*/ 1639523 w 4012818"/>
              <a:gd name="connsiteY3" fmla="*/ 0 h 369332"/>
              <a:gd name="connsiteX4" fmla="*/ 2293039 w 4012818"/>
              <a:gd name="connsiteY4" fmla="*/ 0 h 369332"/>
              <a:gd name="connsiteX5" fmla="*/ 2745914 w 4012818"/>
              <a:gd name="connsiteY5" fmla="*/ 0 h 369332"/>
              <a:gd name="connsiteX6" fmla="*/ 3319174 w 4012818"/>
              <a:gd name="connsiteY6" fmla="*/ 0 h 369332"/>
              <a:gd name="connsiteX7" fmla="*/ 4012818 w 4012818"/>
              <a:gd name="connsiteY7" fmla="*/ 0 h 369332"/>
              <a:gd name="connsiteX8" fmla="*/ 4012818 w 4012818"/>
              <a:gd name="connsiteY8" fmla="*/ 369332 h 369332"/>
              <a:gd name="connsiteX9" fmla="*/ 3439558 w 4012818"/>
              <a:gd name="connsiteY9" fmla="*/ 369332 h 369332"/>
              <a:gd name="connsiteX10" fmla="*/ 2786042 w 4012818"/>
              <a:gd name="connsiteY10" fmla="*/ 369332 h 369332"/>
              <a:gd name="connsiteX11" fmla="*/ 2212782 w 4012818"/>
              <a:gd name="connsiteY11" fmla="*/ 369332 h 369332"/>
              <a:gd name="connsiteX12" fmla="*/ 1559266 w 4012818"/>
              <a:gd name="connsiteY12" fmla="*/ 369332 h 369332"/>
              <a:gd name="connsiteX13" fmla="*/ 905750 w 4012818"/>
              <a:gd name="connsiteY13" fmla="*/ 369332 h 369332"/>
              <a:gd name="connsiteX14" fmla="*/ 0 w 4012818"/>
              <a:gd name="connsiteY14" fmla="*/ 369332 h 369332"/>
              <a:gd name="connsiteX15" fmla="*/ 0 w 4012818"/>
              <a:gd name="connsiteY1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12818" h="369332" extrusionOk="0">
                <a:moveTo>
                  <a:pt x="0" y="0"/>
                </a:moveTo>
                <a:cubicBezTo>
                  <a:pt x="114106" y="-29458"/>
                  <a:pt x="307204" y="41399"/>
                  <a:pt x="533132" y="0"/>
                </a:cubicBezTo>
                <a:cubicBezTo>
                  <a:pt x="759060" y="-41399"/>
                  <a:pt x="879762" y="50222"/>
                  <a:pt x="1026135" y="0"/>
                </a:cubicBezTo>
                <a:cubicBezTo>
                  <a:pt x="1172508" y="-50222"/>
                  <a:pt x="1401886" y="39462"/>
                  <a:pt x="1639523" y="0"/>
                </a:cubicBezTo>
                <a:cubicBezTo>
                  <a:pt x="1877160" y="-39462"/>
                  <a:pt x="1988870" y="7405"/>
                  <a:pt x="2293039" y="0"/>
                </a:cubicBezTo>
                <a:cubicBezTo>
                  <a:pt x="2597208" y="-7405"/>
                  <a:pt x="2539328" y="48747"/>
                  <a:pt x="2745914" y="0"/>
                </a:cubicBezTo>
                <a:cubicBezTo>
                  <a:pt x="2952501" y="-48747"/>
                  <a:pt x="3047170" y="43809"/>
                  <a:pt x="3319174" y="0"/>
                </a:cubicBezTo>
                <a:cubicBezTo>
                  <a:pt x="3591178" y="-43809"/>
                  <a:pt x="3868709" y="21196"/>
                  <a:pt x="4012818" y="0"/>
                </a:cubicBezTo>
                <a:cubicBezTo>
                  <a:pt x="4052461" y="115380"/>
                  <a:pt x="3992621" y="277973"/>
                  <a:pt x="4012818" y="369332"/>
                </a:cubicBezTo>
                <a:cubicBezTo>
                  <a:pt x="3767471" y="404695"/>
                  <a:pt x="3635359" y="358929"/>
                  <a:pt x="3439558" y="369332"/>
                </a:cubicBezTo>
                <a:cubicBezTo>
                  <a:pt x="3243757" y="379735"/>
                  <a:pt x="3057527" y="345907"/>
                  <a:pt x="2786042" y="369332"/>
                </a:cubicBezTo>
                <a:cubicBezTo>
                  <a:pt x="2514557" y="392757"/>
                  <a:pt x="2463320" y="310368"/>
                  <a:pt x="2212782" y="369332"/>
                </a:cubicBezTo>
                <a:cubicBezTo>
                  <a:pt x="1962244" y="428296"/>
                  <a:pt x="1758724" y="364205"/>
                  <a:pt x="1559266" y="369332"/>
                </a:cubicBezTo>
                <a:cubicBezTo>
                  <a:pt x="1359808" y="374459"/>
                  <a:pt x="1063251" y="297357"/>
                  <a:pt x="905750" y="369332"/>
                </a:cubicBezTo>
                <a:cubicBezTo>
                  <a:pt x="748249" y="441307"/>
                  <a:pt x="257110" y="334346"/>
                  <a:pt x="0" y="369332"/>
                </a:cubicBezTo>
                <a:cubicBezTo>
                  <a:pt x="-1925" y="291361"/>
                  <a:pt x="1928" y="15869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Now we can combine the original leaf </a:t>
            </a:r>
            <a:endParaRPr lang="en-PH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547B83-7907-43B9-EFA6-1CB57DB990D9}"/>
              </a:ext>
            </a:extLst>
          </p:cNvPr>
          <p:cNvGrpSpPr/>
          <p:nvPr/>
        </p:nvGrpSpPr>
        <p:grpSpPr>
          <a:xfrm>
            <a:off x="6065979" y="1085461"/>
            <a:ext cx="4543910" cy="2729605"/>
            <a:chOff x="7208031" y="1304512"/>
            <a:chExt cx="4543910" cy="27296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8F59A-3B75-8A97-1A0F-9B80A94E669B}"/>
              </a:ext>
            </a:extLst>
          </p:cNvPr>
          <p:cNvGrpSpPr/>
          <p:nvPr/>
        </p:nvGrpSpPr>
        <p:grpSpPr>
          <a:xfrm>
            <a:off x="1628044" y="2251838"/>
            <a:ext cx="2429433" cy="646331"/>
            <a:chOff x="9267715" y="3846206"/>
            <a:chExt cx="2429433" cy="6463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759359-F5AB-FBEF-840F-C77B19BEA07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DEE41-E023-FD18-EEB0-7BB5DEC3D67C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9C87624B-1046-BC68-62B9-2960C9B8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697" y="22518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84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7519997" y="4927797"/>
            <a:ext cx="4012818" cy="923330"/>
          </a:xfrm>
          <a:custGeom>
            <a:avLst/>
            <a:gdLst>
              <a:gd name="connsiteX0" fmla="*/ 0 w 4012818"/>
              <a:gd name="connsiteY0" fmla="*/ 0 h 923330"/>
              <a:gd name="connsiteX1" fmla="*/ 533132 w 4012818"/>
              <a:gd name="connsiteY1" fmla="*/ 0 h 923330"/>
              <a:gd name="connsiteX2" fmla="*/ 1026135 w 4012818"/>
              <a:gd name="connsiteY2" fmla="*/ 0 h 923330"/>
              <a:gd name="connsiteX3" fmla="*/ 1639523 w 4012818"/>
              <a:gd name="connsiteY3" fmla="*/ 0 h 923330"/>
              <a:gd name="connsiteX4" fmla="*/ 2293039 w 4012818"/>
              <a:gd name="connsiteY4" fmla="*/ 0 h 923330"/>
              <a:gd name="connsiteX5" fmla="*/ 2745914 w 4012818"/>
              <a:gd name="connsiteY5" fmla="*/ 0 h 923330"/>
              <a:gd name="connsiteX6" fmla="*/ 3319174 w 4012818"/>
              <a:gd name="connsiteY6" fmla="*/ 0 h 923330"/>
              <a:gd name="connsiteX7" fmla="*/ 4012818 w 4012818"/>
              <a:gd name="connsiteY7" fmla="*/ 0 h 923330"/>
              <a:gd name="connsiteX8" fmla="*/ 4012818 w 4012818"/>
              <a:gd name="connsiteY8" fmla="*/ 452432 h 923330"/>
              <a:gd name="connsiteX9" fmla="*/ 4012818 w 4012818"/>
              <a:gd name="connsiteY9" fmla="*/ 923330 h 923330"/>
              <a:gd name="connsiteX10" fmla="*/ 3359302 w 4012818"/>
              <a:gd name="connsiteY10" fmla="*/ 923330 h 923330"/>
              <a:gd name="connsiteX11" fmla="*/ 2786042 w 4012818"/>
              <a:gd name="connsiteY11" fmla="*/ 923330 h 923330"/>
              <a:gd name="connsiteX12" fmla="*/ 2132526 w 4012818"/>
              <a:gd name="connsiteY12" fmla="*/ 923330 h 923330"/>
              <a:gd name="connsiteX13" fmla="*/ 1479010 w 4012818"/>
              <a:gd name="connsiteY13" fmla="*/ 923330 h 923330"/>
              <a:gd name="connsiteX14" fmla="*/ 905750 w 4012818"/>
              <a:gd name="connsiteY14" fmla="*/ 923330 h 923330"/>
              <a:gd name="connsiteX15" fmla="*/ 0 w 4012818"/>
              <a:gd name="connsiteY15" fmla="*/ 923330 h 923330"/>
              <a:gd name="connsiteX16" fmla="*/ 0 w 4012818"/>
              <a:gd name="connsiteY16" fmla="*/ 470898 h 923330"/>
              <a:gd name="connsiteX17" fmla="*/ 0 w 4012818"/>
              <a:gd name="connsiteY17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12818" h="923330" extrusionOk="0">
                <a:moveTo>
                  <a:pt x="0" y="0"/>
                </a:moveTo>
                <a:cubicBezTo>
                  <a:pt x="114106" y="-29458"/>
                  <a:pt x="307204" y="41399"/>
                  <a:pt x="533132" y="0"/>
                </a:cubicBezTo>
                <a:cubicBezTo>
                  <a:pt x="759060" y="-41399"/>
                  <a:pt x="879762" y="50222"/>
                  <a:pt x="1026135" y="0"/>
                </a:cubicBezTo>
                <a:cubicBezTo>
                  <a:pt x="1172508" y="-50222"/>
                  <a:pt x="1401886" y="39462"/>
                  <a:pt x="1639523" y="0"/>
                </a:cubicBezTo>
                <a:cubicBezTo>
                  <a:pt x="1877160" y="-39462"/>
                  <a:pt x="1988870" y="7405"/>
                  <a:pt x="2293039" y="0"/>
                </a:cubicBezTo>
                <a:cubicBezTo>
                  <a:pt x="2597208" y="-7405"/>
                  <a:pt x="2539328" y="48747"/>
                  <a:pt x="2745914" y="0"/>
                </a:cubicBezTo>
                <a:cubicBezTo>
                  <a:pt x="2952501" y="-48747"/>
                  <a:pt x="3047170" y="43809"/>
                  <a:pt x="3319174" y="0"/>
                </a:cubicBezTo>
                <a:cubicBezTo>
                  <a:pt x="3591178" y="-43809"/>
                  <a:pt x="3868709" y="21196"/>
                  <a:pt x="4012818" y="0"/>
                </a:cubicBezTo>
                <a:cubicBezTo>
                  <a:pt x="4044354" y="102474"/>
                  <a:pt x="3980955" y="260418"/>
                  <a:pt x="4012818" y="452432"/>
                </a:cubicBezTo>
                <a:cubicBezTo>
                  <a:pt x="4044681" y="644446"/>
                  <a:pt x="3987548" y="734728"/>
                  <a:pt x="4012818" y="923330"/>
                </a:cubicBezTo>
                <a:cubicBezTo>
                  <a:pt x="3774373" y="939644"/>
                  <a:pt x="3630787" y="899905"/>
                  <a:pt x="3359302" y="923330"/>
                </a:cubicBezTo>
                <a:cubicBezTo>
                  <a:pt x="3087817" y="946755"/>
                  <a:pt x="3036580" y="864366"/>
                  <a:pt x="2786042" y="923330"/>
                </a:cubicBezTo>
                <a:cubicBezTo>
                  <a:pt x="2535504" y="982294"/>
                  <a:pt x="2331984" y="918203"/>
                  <a:pt x="2132526" y="923330"/>
                </a:cubicBezTo>
                <a:cubicBezTo>
                  <a:pt x="1933068" y="928457"/>
                  <a:pt x="1636511" y="851355"/>
                  <a:pt x="1479010" y="923330"/>
                </a:cubicBezTo>
                <a:cubicBezTo>
                  <a:pt x="1321509" y="995305"/>
                  <a:pt x="1158300" y="871038"/>
                  <a:pt x="905750" y="923330"/>
                </a:cubicBezTo>
                <a:cubicBezTo>
                  <a:pt x="653200" y="975622"/>
                  <a:pt x="433500" y="863792"/>
                  <a:pt x="0" y="923330"/>
                </a:cubicBezTo>
                <a:cubicBezTo>
                  <a:pt x="-30113" y="697384"/>
                  <a:pt x="31950" y="643342"/>
                  <a:pt x="0" y="470898"/>
                </a:cubicBezTo>
                <a:cubicBezTo>
                  <a:pt x="-31950" y="298454"/>
                  <a:pt x="1578" y="9646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To make a new prediction of an individual’s Weight </a:t>
            </a:r>
            <a:r>
              <a:rPr lang="en-PH" b="1" dirty="0"/>
              <a:t>from</a:t>
            </a:r>
            <a:r>
              <a:rPr lang="en-PH" dirty="0"/>
              <a:t> the </a:t>
            </a:r>
            <a:r>
              <a:rPr lang="en-PH" b="1" dirty="0"/>
              <a:t>Training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547B83-7907-43B9-EFA6-1CB57DB990D9}"/>
              </a:ext>
            </a:extLst>
          </p:cNvPr>
          <p:cNvGrpSpPr/>
          <p:nvPr/>
        </p:nvGrpSpPr>
        <p:grpSpPr>
          <a:xfrm>
            <a:off x="6065979" y="1085461"/>
            <a:ext cx="4543910" cy="2729605"/>
            <a:chOff x="7208031" y="1304512"/>
            <a:chExt cx="4543910" cy="27296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8F59A-3B75-8A97-1A0F-9B80A94E669B}"/>
              </a:ext>
            </a:extLst>
          </p:cNvPr>
          <p:cNvGrpSpPr/>
          <p:nvPr/>
        </p:nvGrpSpPr>
        <p:grpSpPr>
          <a:xfrm>
            <a:off x="1628044" y="2251838"/>
            <a:ext cx="2429433" cy="646331"/>
            <a:chOff x="9267715" y="3846206"/>
            <a:chExt cx="2429433" cy="6463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759359-F5AB-FBEF-840F-C77B19BEA07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DEE41-E023-FD18-EEB0-7BB5DEC3D67C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9C87624B-1046-BC68-62B9-2960C9B8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697" y="2251838"/>
            <a:ext cx="914400" cy="914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920DD-6CBC-A990-BAE9-27BE7B588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47549"/>
              </p:ext>
            </p:extLst>
          </p:nvPr>
        </p:nvGraphicFramePr>
        <p:xfrm>
          <a:off x="622480" y="4893421"/>
          <a:ext cx="6502400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214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52550" y="3660497"/>
            <a:ext cx="4310789" cy="369332"/>
          </a:xfrm>
          <a:custGeom>
            <a:avLst/>
            <a:gdLst>
              <a:gd name="connsiteX0" fmla="*/ 0 w 4310789"/>
              <a:gd name="connsiteY0" fmla="*/ 0 h 369332"/>
              <a:gd name="connsiteX1" fmla="*/ 495741 w 4310789"/>
              <a:gd name="connsiteY1" fmla="*/ 0 h 369332"/>
              <a:gd name="connsiteX2" fmla="*/ 948374 w 4310789"/>
              <a:gd name="connsiteY2" fmla="*/ 0 h 369332"/>
              <a:gd name="connsiteX3" fmla="*/ 1530330 w 4310789"/>
              <a:gd name="connsiteY3" fmla="*/ 0 h 369332"/>
              <a:gd name="connsiteX4" fmla="*/ 2155395 w 4310789"/>
              <a:gd name="connsiteY4" fmla="*/ 0 h 369332"/>
              <a:gd name="connsiteX5" fmla="*/ 2564919 w 4310789"/>
              <a:gd name="connsiteY5" fmla="*/ 0 h 369332"/>
              <a:gd name="connsiteX6" fmla="*/ 3103768 w 4310789"/>
              <a:gd name="connsiteY6" fmla="*/ 0 h 369332"/>
              <a:gd name="connsiteX7" fmla="*/ 3513293 w 4310789"/>
              <a:gd name="connsiteY7" fmla="*/ 0 h 369332"/>
              <a:gd name="connsiteX8" fmla="*/ 4310789 w 4310789"/>
              <a:gd name="connsiteY8" fmla="*/ 0 h 369332"/>
              <a:gd name="connsiteX9" fmla="*/ 4310789 w 4310789"/>
              <a:gd name="connsiteY9" fmla="*/ 369332 h 369332"/>
              <a:gd name="connsiteX10" fmla="*/ 3685725 w 4310789"/>
              <a:gd name="connsiteY10" fmla="*/ 369332 h 369332"/>
              <a:gd name="connsiteX11" fmla="*/ 3146876 w 4310789"/>
              <a:gd name="connsiteY11" fmla="*/ 369332 h 369332"/>
              <a:gd name="connsiteX12" fmla="*/ 2521812 w 4310789"/>
              <a:gd name="connsiteY12" fmla="*/ 369332 h 369332"/>
              <a:gd name="connsiteX13" fmla="*/ 1896747 w 4310789"/>
              <a:gd name="connsiteY13" fmla="*/ 369332 h 369332"/>
              <a:gd name="connsiteX14" fmla="*/ 1357899 w 4310789"/>
              <a:gd name="connsiteY14" fmla="*/ 369332 h 369332"/>
              <a:gd name="connsiteX15" fmla="*/ 775942 w 4310789"/>
              <a:gd name="connsiteY15" fmla="*/ 369332 h 369332"/>
              <a:gd name="connsiteX16" fmla="*/ 0 w 4310789"/>
              <a:gd name="connsiteY16" fmla="*/ 369332 h 369332"/>
              <a:gd name="connsiteX17" fmla="*/ 0 w 4310789"/>
              <a:gd name="connsiteY17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310789" h="369332" extrusionOk="0">
                <a:moveTo>
                  <a:pt x="0" y="0"/>
                </a:moveTo>
                <a:cubicBezTo>
                  <a:pt x="218052" y="-45654"/>
                  <a:pt x="332862" y="38199"/>
                  <a:pt x="495741" y="0"/>
                </a:cubicBezTo>
                <a:cubicBezTo>
                  <a:pt x="658620" y="-38199"/>
                  <a:pt x="731018" y="1994"/>
                  <a:pt x="948374" y="0"/>
                </a:cubicBezTo>
                <a:cubicBezTo>
                  <a:pt x="1165730" y="-1994"/>
                  <a:pt x="1368184" y="29499"/>
                  <a:pt x="1530330" y="0"/>
                </a:cubicBezTo>
                <a:cubicBezTo>
                  <a:pt x="1692476" y="-29499"/>
                  <a:pt x="1988980" y="599"/>
                  <a:pt x="2155395" y="0"/>
                </a:cubicBezTo>
                <a:cubicBezTo>
                  <a:pt x="2321810" y="-599"/>
                  <a:pt x="2400131" y="20644"/>
                  <a:pt x="2564919" y="0"/>
                </a:cubicBezTo>
                <a:cubicBezTo>
                  <a:pt x="2729707" y="-20644"/>
                  <a:pt x="2879492" y="55152"/>
                  <a:pt x="3103768" y="0"/>
                </a:cubicBezTo>
                <a:cubicBezTo>
                  <a:pt x="3328044" y="-55152"/>
                  <a:pt x="3418260" y="1072"/>
                  <a:pt x="3513293" y="0"/>
                </a:cubicBezTo>
                <a:cubicBezTo>
                  <a:pt x="3608327" y="-1072"/>
                  <a:pt x="4108244" y="80259"/>
                  <a:pt x="4310789" y="0"/>
                </a:cubicBezTo>
                <a:cubicBezTo>
                  <a:pt x="4312926" y="94031"/>
                  <a:pt x="4300012" y="209960"/>
                  <a:pt x="4310789" y="369332"/>
                </a:cubicBezTo>
                <a:cubicBezTo>
                  <a:pt x="4037414" y="372585"/>
                  <a:pt x="3988341" y="297613"/>
                  <a:pt x="3685725" y="369332"/>
                </a:cubicBezTo>
                <a:cubicBezTo>
                  <a:pt x="3383109" y="441051"/>
                  <a:pt x="3387855" y="307241"/>
                  <a:pt x="3146876" y="369332"/>
                </a:cubicBezTo>
                <a:cubicBezTo>
                  <a:pt x="2905897" y="431423"/>
                  <a:pt x="2671778" y="347168"/>
                  <a:pt x="2521812" y="369332"/>
                </a:cubicBezTo>
                <a:cubicBezTo>
                  <a:pt x="2371846" y="391496"/>
                  <a:pt x="2185631" y="313929"/>
                  <a:pt x="1896747" y="369332"/>
                </a:cubicBezTo>
                <a:cubicBezTo>
                  <a:pt x="1607864" y="424735"/>
                  <a:pt x="1620896" y="319836"/>
                  <a:pt x="1357899" y="369332"/>
                </a:cubicBezTo>
                <a:cubicBezTo>
                  <a:pt x="1094902" y="418828"/>
                  <a:pt x="1025951" y="362410"/>
                  <a:pt x="775942" y="369332"/>
                </a:cubicBezTo>
                <a:cubicBezTo>
                  <a:pt x="525933" y="376254"/>
                  <a:pt x="331246" y="286891"/>
                  <a:pt x="0" y="369332"/>
                </a:cubicBezTo>
                <a:cubicBezTo>
                  <a:pt x="-12876" y="277182"/>
                  <a:pt x="18748" y="107970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We start with the initial prediction, </a:t>
            </a:r>
            <a:r>
              <a:rPr lang="en-PH" b="1" dirty="0"/>
              <a:t>71.2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547B83-7907-43B9-EFA6-1CB57DB990D9}"/>
              </a:ext>
            </a:extLst>
          </p:cNvPr>
          <p:cNvGrpSpPr/>
          <p:nvPr/>
        </p:nvGrpSpPr>
        <p:grpSpPr>
          <a:xfrm>
            <a:off x="6065979" y="1085461"/>
            <a:ext cx="4543910" cy="2729605"/>
            <a:chOff x="7208031" y="1304512"/>
            <a:chExt cx="4543910" cy="27296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8F59A-3B75-8A97-1A0F-9B80A94E669B}"/>
              </a:ext>
            </a:extLst>
          </p:cNvPr>
          <p:cNvGrpSpPr/>
          <p:nvPr/>
        </p:nvGrpSpPr>
        <p:grpSpPr>
          <a:xfrm>
            <a:off x="1628044" y="2251838"/>
            <a:ext cx="2429433" cy="646331"/>
            <a:chOff x="9267715" y="3846206"/>
            <a:chExt cx="2429433" cy="6463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759359-F5AB-FBEF-840F-C77B19BEA07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DEE41-E023-FD18-EEB0-7BB5DEC3D67C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9C87624B-1046-BC68-62B9-2960C9B8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697" y="2251838"/>
            <a:ext cx="914400" cy="914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920DD-6CBC-A990-BAE9-27BE7B58883D}"/>
              </a:ext>
            </a:extLst>
          </p:cNvPr>
          <p:cNvGraphicFramePr>
            <a:graphicFrameLocks noGrp="1"/>
          </p:cNvGraphicFramePr>
          <p:nvPr/>
        </p:nvGraphicFramePr>
        <p:xfrm>
          <a:off x="622480" y="4893421"/>
          <a:ext cx="6502400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7392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52551" y="3660497"/>
            <a:ext cx="3673238" cy="369332"/>
          </a:xfrm>
          <a:custGeom>
            <a:avLst/>
            <a:gdLst>
              <a:gd name="connsiteX0" fmla="*/ 0 w 3673238"/>
              <a:gd name="connsiteY0" fmla="*/ 0 h 369332"/>
              <a:gd name="connsiteX1" fmla="*/ 488016 w 3673238"/>
              <a:gd name="connsiteY1" fmla="*/ 0 h 369332"/>
              <a:gd name="connsiteX2" fmla="*/ 939299 w 3673238"/>
              <a:gd name="connsiteY2" fmla="*/ 0 h 369332"/>
              <a:gd name="connsiteX3" fmla="*/ 1500780 w 3673238"/>
              <a:gd name="connsiteY3" fmla="*/ 0 h 369332"/>
              <a:gd name="connsiteX4" fmla="*/ 2098993 w 3673238"/>
              <a:gd name="connsiteY4" fmla="*/ 0 h 369332"/>
              <a:gd name="connsiteX5" fmla="*/ 2513544 w 3673238"/>
              <a:gd name="connsiteY5" fmla="*/ 0 h 369332"/>
              <a:gd name="connsiteX6" fmla="*/ 3038293 w 3673238"/>
              <a:gd name="connsiteY6" fmla="*/ 0 h 369332"/>
              <a:gd name="connsiteX7" fmla="*/ 3673238 w 3673238"/>
              <a:gd name="connsiteY7" fmla="*/ 0 h 369332"/>
              <a:gd name="connsiteX8" fmla="*/ 3673238 w 3673238"/>
              <a:gd name="connsiteY8" fmla="*/ 369332 h 369332"/>
              <a:gd name="connsiteX9" fmla="*/ 3148490 w 3673238"/>
              <a:gd name="connsiteY9" fmla="*/ 369332 h 369332"/>
              <a:gd name="connsiteX10" fmla="*/ 2550277 w 3673238"/>
              <a:gd name="connsiteY10" fmla="*/ 369332 h 369332"/>
              <a:gd name="connsiteX11" fmla="*/ 2025528 w 3673238"/>
              <a:gd name="connsiteY11" fmla="*/ 369332 h 369332"/>
              <a:gd name="connsiteX12" fmla="*/ 1427315 w 3673238"/>
              <a:gd name="connsiteY12" fmla="*/ 369332 h 369332"/>
              <a:gd name="connsiteX13" fmla="*/ 829102 w 3673238"/>
              <a:gd name="connsiteY13" fmla="*/ 369332 h 369332"/>
              <a:gd name="connsiteX14" fmla="*/ 0 w 3673238"/>
              <a:gd name="connsiteY14" fmla="*/ 369332 h 369332"/>
              <a:gd name="connsiteX15" fmla="*/ 0 w 3673238"/>
              <a:gd name="connsiteY1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73238" h="369332" extrusionOk="0">
                <a:moveTo>
                  <a:pt x="0" y="0"/>
                </a:moveTo>
                <a:cubicBezTo>
                  <a:pt x="241213" y="-1900"/>
                  <a:pt x="378680" y="14585"/>
                  <a:pt x="488016" y="0"/>
                </a:cubicBezTo>
                <a:cubicBezTo>
                  <a:pt x="597352" y="-14585"/>
                  <a:pt x="809331" y="38948"/>
                  <a:pt x="939299" y="0"/>
                </a:cubicBezTo>
                <a:cubicBezTo>
                  <a:pt x="1069267" y="-38948"/>
                  <a:pt x="1355553" y="15422"/>
                  <a:pt x="1500780" y="0"/>
                </a:cubicBezTo>
                <a:cubicBezTo>
                  <a:pt x="1646007" y="-15422"/>
                  <a:pt x="1891356" y="14547"/>
                  <a:pt x="2098993" y="0"/>
                </a:cubicBezTo>
                <a:cubicBezTo>
                  <a:pt x="2306630" y="-14547"/>
                  <a:pt x="2373678" y="40386"/>
                  <a:pt x="2513544" y="0"/>
                </a:cubicBezTo>
                <a:cubicBezTo>
                  <a:pt x="2653410" y="-40386"/>
                  <a:pt x="2851395" y="9032"/>
                  <a:pt x="3038293" y="0"/>
                </a:cubicBezTo>
                <a:cubicBezTo>
                  <a:pt x="3225191" y="-9032"/>
                  <a:pt x="3476425" y="12258"/>
                  <a:pt x="3673238" y="0"/>
                </a:cubicBezTo>
                <a:cubicBezTo>
                  <a:pt x="3712881" y="115380"/>
                  <a:pt x="3653041" y="277973"/>
                  <a:pt x="3673238" y="369332"/>
                </a:cubicBezTo>
                <a:cubicBezTo>
                  <a:pt x="3489300" y="389787"/>
                  <a:pt x="3270451" y="327790"/>
                  <a:pt x="3148490" y="369332"/>
                </a:cubicBezTo>
                <a:cubicBezTo>
                  <a:pt x="3026529" y="410874"/>
                  <a:pt x="2742424" y="311701"/>
                  <a:pt x="2550277" y="369332"/>
                </a:cubicBezTo>
                <a:cubicBezTo>
                  <a:pt x="2358130" y="426963"/>
                  <a:pt x="2192589" y="318422"/>
                  <a:pt x="2025528" y="369332"/>
                </a:cubicBezTo>
                <a:cubicBezTo>
                  <a:pt x="1858467" y="420242"/>
                  <a:pt x="1680627" y="331068"/>
                  <a:pt x="1427315" y="369332"/>
                </a:cubicBezTo>
                <a:cubicBezTo>
                  <a:pt x="1174003" y="407596"/>
                  <a:pt x="1054839" y="322025"/>
                  <a:pt x="829102" y="369332"/>
                </a:cubicBezTo>
                <a:cubicBezTo>
                  <a:pt x="603365" y="416639"/>
                  <a:pt x="188470" y="356654"/>
                  <a:pt x="0" y="369332"/>
                </a:cubicBezTo>
                <a:cubicBezTo>
                  <a:pt x="-1925" y="291361"/>
                  <a:pt x="1928" y="15869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Then we run the data down the tree</a:t>
            </a:r>
            <a:endParaRPr lang="en-PH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547B83-7907-43B9-EFA6-1CB57DB990D9}"/>
              </a:ext>
            </a:extLst>
          </p:cNvPr>
          <p:cNvGrpSpPr/>
          <p:nvPr/>
        </p:nvGrpSpPr>
        <p:grpSpPr>
          <a:xfrm>
            <a:off x="6065979" y="1085461"/>
            <a:ext cx="4543910" cy="2729605"/>
            <a:chOff x="7208031" y="1304512"/>
            <a:chExt cx="4543910" cy="27296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8F59A-3B75-8A97-1A0F-9B80A94E669B}"/>
              </a:ext>
            </a:extLst>
          </p:cNvPr>
          <p:cNvGrpSpPr/>
          <p:nvPr/>
        </p:nvGrpSpPr>
        <p:grpSpPr>
          <a:xfrm>
            <a:off x="1628044" y="2251838"/>
            <a:ext cx="2429433" cy="646331"/>
            <a:chOff x="9267715" y="3846206"/>
            <a:chExt cx="2429433" cy="6463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759359-F5AB-FBEF-840F-C77B19BEA07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DEE41-E023-FD18-EEB0-7BB5DEC3D67C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9C87624B-1046-BC68-62B9-2960C9B8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697" y="2251838"/>
            <a:ext cx="914400" cy="914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920DD-6CBC-A990-BAE9-27BE7B58883D}"/>
              </a:ext>
            </a:extLst>
          </p:cNvPr>
          <p:cNvGraphicFramePr>
            <a:graphicFrameLocks noGrp="1"/>
          </p:cNvGraphicFramePr>
          <p:nvPr/>
        </p:nvGraphicFramePr>
        <p:xfrm>
          <a:off x="622480" y="4893421"/>
          <a:ext cx="6502400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93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149505" y="4212844"/>
            <a:ext cx="1865953" cy="369332"/>
          </a:xfrm>
          <a:custGeom>
            <a:avLst/>
            <a:gdLst>
              <a:gd name="connsiteX0" fmla="*/ 0 w 1865953"/>
              <a:gd name="connsiteY0" fmla="*/ 0 h 369332"/>
              <a:gd name="connsiteX1" fmla="*/ 447829 w 1865953"/>
              <a:gd name="connsiteY1" fmla="*/ 0 h 369332"/>
              <a:gd name="connsiteX2" fmla="*/ 876998 w 1865953"/>
              <a:gd name="connsiteY2" fmla="*/ 0 h 369332"/>
              <a:gd name="connsiteX3" fmla="*/ 1362146 w 1865953"/>
              <a:gd name="connsiteY3" fmla="*/ 0 h 369332"/>
              <a:gd name="connsiteX4" fmla="*/ 1865953 w 1865953"/>
              <a:gd name="connsiteY4" fmla="*/ 0 h 369332"/>
              <a:gd name="connsiteX5" fmla="*/ 1865953 w 1865953"/>
              <a:gd name="connsiteY5" fmla="*/ 369332 h 369332"/>
              <a:gd name="connsiteX6" fmla="*/ 1399465 w 1865953"/>
              <a:gd name="connsiteY6" fmla="*/ 369332 h 369332"/>
              <a:gd name="connsiteX7" fmla="*/ 951636 w 1865953"/>
              <a:gd name="connsiteY7" fmla="*/ 369332 h 369332"/>
              <a:gd name="connsiteX8" fmla="*/ 503807 w 1865953"/>
              <a:gd name="connsiteY8" fmla="*/ 369332 h 369332"/>
              <a:gd name="connsiteX9" fmla="*/ 0 w 1865953"/>
              <a:gd name="connsiteY9" fmla="*/ 369332 h 369332"/>
              <a:gd name="connsiteX10" fmla="*/ 0 w 186595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65953" h="369332" extrusionOk="0">
                <a:moveTo>
                  <a:pt x="0" y="0"/>
                </a:moveTo>
                <a:cubicBezTo>
                  <a:pt x="131625" y="-32444"/>
                  <a:pt x="281441" y="12622"/>
                  <a:pt x="447829" y="0"/>
                </a:cubicBezTo>
                <a:cubicBezTo>
                  <a:pt x="614217" y="-12622"/>
                  <a:pt x="775835" y="48749"/>
                  <a:pt x="876998" y="0"/>
                </a:cubicBezTo>
                <a:cubicBezTo>
                  <a:pt x="978161" y="-48749"/>
                  <a:pt x="1218093" y="10723"/>
                  <a:pt x="1362146" y="0"/>
                </a:cubicBezTo>
                <a:cubicBezTo>
                  <a:pt x="1506199" y="-10723"/>
                  <a:pt x="1700961" y="32791"/>
                  <a:pt x="1865953" y="0"/>
                </a:cubicBezTo>
                <a:cubicBezTo>
                  <a:pt x="1872171" y="145484"/>
                  <a:pt x="1826517" y="195803"/>
                  <a:pt x="1865953" y="369332"/>
                </a:cubicBezTo>
                <a:cubicBezTo>
                  <a:pt x="1714892" y="386911"/>
                  <a:pt x="1619828" y="350283"/>
                  <a:pt x="1399465" y="369332"/>
                </a:cubicBezTo>
                <a:cubicBezTo>
                  <a:pt x="1179102" y="388381"/>
                  <a:pt x="1138715" y="352872"/>
                  <a:pt x="951636" y="369332"/>
                </a:cubicBezTo>
                <a:cubicBezTo>
                  <a:pt x="764557" y="385792"/>
                  <a:pt x="716637" y="330783"/>
                  <a:pt x="503807" y="369332"/>
                </a:cubicBezTo>
                <a:cubicBezTo>
                  <a:pt x="290977" y="407881"/>
                  <a:pt x="138083" y="357645"/>
                  <a:pt x="0" y="369332"/>
                </a:cubicBezTo>
                <a:cubicBezTo>
                  <a:pt x="-26599" y="253416"/>
                  <a:pt x="55" y="11635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And we get </a:t>
            </a:r>
            <a:r>
              <a:rPr lang="en-PH" b="1" dirty="0"/>
              <a:t>16.8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547B83-7907-43B9-EFA6-1CB57DB990D9}"/>
              </a:ext>
            </a:extLst>
          </p:cNvPr>
          <p:cNvGrpSpPr/>
          <p:nvPr/>
        </p:nvGrpSpPr>
        <p:grpSpPr>
          <a:xfrm>
            <a:off x="6065979" y="1085461"/>
            <a:ext cx="4543910" cy="2729605"/>
            <a:chOff x="7208031" y="1304512"/>
            <a:chExt cx="4543910" cy="27296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8F59A-3B75-8A97-1A0F-9B80A94E669B}"/>
              </a:ext>
            </a:extLst>
          </p:cNvPr>
          <p:cNvGrpSpPr/>
          <p:nvPr/>
        </p:nvGrpSpPr>
        <p:grpSpPr>
          <a:xfrm>
            <a:off x="1628044" y="2251838"/>
            <a:ext cx="2429433" cy="646331"/>
            <a:chOff x="9267715" y="3846206"/>
            <a:chExt cx="2429433" cy="6463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759359-F5AB-FBEF-840F-C77B19BEA07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DEE41-E023-FD18-EEB0-7BB5DEC3D67C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9C87624B-1046-BC68-62B9-2960C9B8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697" y="2251838"/>
            <a:ext cx="914400" cy="914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920DD-6CBC-A990-BAE9-27BE7B58883D}"/>
              </a:ext>
            </a:extLst>
          </p:cNvPr>
          <p:cNvGraphicFramePr>
            <a:graphicFrameLocks noGrp="1"/>
          </p:cNvGraphicFramePr>
          <p:nvPr/>
        </p:nvGraphicFramePr>
        <p:xfrm>
          <a:off x="622480" y="4893421"/>
          <a:ext cx="6502400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03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1568450" y="4201797"/>
            <a:ext cx="3268247" cy="36933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3017394"/>
                      <a:gd name="connsiteY0" fmla="*/ 0 h 369332"/>
                      <a:gd name="connsiteX1" fmla="*/ 472725 w 3017394"/>
                      <a:gd name="connsiteY1" fmla="*/ 0 h 369332"/>
                      <a:gd name="connsiteX2" fmla="*/ 915276 w 3017394"/>
                      <a:gd name="connsiteY2" fmla="*/ 0 h 369332"/>
                      <a:gd name="connsiteX3" fmla="*/ 1448349 w 3017394"/>
                      <a:gd name="connsiteY3" fmla="*/ 0 h 369332"/>
                      <a:gd name="connsiteX4" fmla="*/ 2011596 w 3017394"/>
                      <a:gd name="connsiteY4" fmla="*/ 0 h 369332"/>
                      <a:gd name="connsiteX5" fmla="*/ 2423973 w 3017394"/>
                      <a:gd name="connsiteY5" fmla="*/ 0 h 369332"/>
                      <a:gd name="connsiteX6" fmla="*/ 3017394 w 3017394"/>
                      <a:gd name="connsiteY6" fmla="*/ 0 h 369332"/>
                      <a:gd name="connsiteX7" fmla="*/ 3017394 w 3017394"/>
                      <a:gd name="connsiteY7" fmla="*/ 369332 h 369332"/>
                      <a:gd name="connsiteX8" fmla="*/ 2574843 w 3017394"/>
                      <a:gd name="connsiteY8" fmla="*/ 369332 h 369332"/>
                      <a:gd name="connsiteX9" fmla="*/ 2132292 w 3017394"/>
                      <a:gd name="connsiteY9" fmla="*/ 369332 h 369332"/>
                      <a:gd name="connsiteX10" fmla="*/ 1569045 w 3017394"/>
                      <a:gd name="connsiteY10" fmla="*/ 369332 h 369332"/>
                      <a:gd name="connsiteX11" fmla="*/ 1066146 w 3017394"/>
                      <a:gd name="connsiteY11" fmla="*/ 369332 h 369332"/>
                      <a:gd name="connsiteX12" fmla="*/ 502899 w 3017394"/>
                      <a:gd name="connsiteY12" fmla="*/ 369332 h 369332"/>
                      <a:gd name="connsiteX13" fmla="*/ 0 w 3017394"/>
                      <a:gd name="connsiteY13" fmla="*/ 369332 h 369332"/>
                      <a:gd name="connsiteX14" fmla="*/ 0 w 3017394"/>
                      <a:gd name="connsiteY1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17394" h="369332" extrusionOk="0">
                        <a:moveTo>
                          <a:pt x="0" y="0"/>
                        </a:moveTo>
                        <a:cubicBezTo>
                          <a:pt x="159618" y="-24984"/>
                          <a:pt x="344330" y="1907"/>
                          <a:pt x="472725" y="0"/>
                        </a:cubicBezTo>
                        <a:cubicBezTo>
                          <a:pt x="601120" y="-1907"/>
                          <a:pt x="718595" y="25931"/>
                          <a:pt x="915276" y="0"/>
                        </a:cubicBezTo>
                        <a:cubicBezTo>
                          <a:pt x="1111957" y="-25931"/>
                          <a:pt x="1195766" y="39221"/>
                          <a:pt x="1448349" y="0"/>
                        </a:cubicBezTo>
                        <a:cubicBezTo>
                          <a:pt x="1700932" y="-39221"/>
                          <a:pt x="1812276" y="38687"/>
                          <a:pt x="2011596" y="0"/>
                        </a:cubicBezTo>
                        <a:cubicBezTo>
                          <a:pt x="2210916" y="-38687"/>
                          <a:pt x="2245453" y="28302"/>
                          <a:pt x="2423973" y="0"/>
                        </a:cubicBezTo>
                        <a:cubicBezTo>
                          <a:pt x="2602493" y="-28302"/>
                          <a:pt x="2877328" y="31941"/>
                          <a:pt x="3017394" y="0"/>
                        </a:cubicBezTo>
                        <a:cubicBezTo>
                          <a:pt x="3020171" y="172601"/>
                          <a:pt x="3008663" y="283897"/>
                          <a:pt x="3017394" y="369332"/>
                        </a:cubicBezTo>
                        <a:cubicBezTo>
                          <a:pt x="2814319" y="377232"/>
                          <a:pt x="2752728" y="347588"/>
                          <a:pt x="2574843" y="369332"/>
                        </a:cubicBezTo>
                        <a:cubicBezTo>
                          <a:pt x="2396958" y="391076"/>
                          <a:pt x="2338560" y="336865"/>
                          <a:pt x="2132292" y="369332"/>
                        </a:cubicBezTo>
                        <a:cubicBezTo>
                          <a:pt x="1926024" y="401799"/>
                          <a:pt x="1772874" y="334606"/>
                          <a:pt x="1569045" y="369332"/>
                        </a:cubicBezTo>
                        <a:cubicBezTo>
                          <a:pt x="1365216" y="404058"/>
                          <a:pt x="1273762" y="344972"/>
                          <a:pt x="1066146" y="369332"/>
                        </a:cubicBezTo>
                        <a:cubicBezTo>
                          <a:pt x="858530" y="393692"/>
                          <a:pt x="772599" y="329127"/>
                          <a:pt x="502899" y="369332"/>
                        </a:cubicBezTo>
                        <a:cubicBezTo>
                          <a:pt x="233199" y="409537"/>
                          <a:pt x="124067" y="346388"/>
                          <a:pt x="0" y="369332"/>
                        </a:cubicBezTo>
                        <a:cubicBezTo>
                          <a:pt x="-27522" y="275298"/>
                          <a:pt x="37165" y="779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So the </a:t>
            </a:r>
            <a:r>
              <a:rPr lang="en-PH" b="1" dirty="0"/>
              <a:t>Predicted Weight, 71.2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547B83-7907-43B9-EFA6-1CB57DB990D9}"/>
              </a:ext>
            </a:extLst>
          </p:cNvPr>
          <p:cNvGrpSpPr/>
          <p:nvPr/>
        </p:nvGrpSpPr>
        <p:grpSpPr>
          <a:xfrm>
            <a:off x="6065979" y="1085461"/>
            <a:ext cx="4543910" cy="2729605"/>
            <a:chOff x="7208031" y="1304512"/>
            <a:chExt cx="4543910" cy="27296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8F59A-3B75-8A97-1A0F-9B80A94E669B}"/>
              </a:ext>
            </a:extLst>
          </p:cNvPr>
          <p:cNvGrpSpPr/>
          <p:nvPr/>
        </p:nvGrpSpPr>
        <p:grpSpPr>
          <a:xfrm>
            <a:off x="1628044" y="2251838"/>
            <a:ext cx="2429433" cy="646331"/>
            <a:chOff x="9267715" y="3846206"/>
            <a:chExt cx="2429433" cy="6463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759359-F5AB-FBEF-840F-C77B19BEA07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DEE41-E023-FD18-EEB0-7BB5DEC3D67C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9C87624B-1046-BC68-62B9-2960C9B8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697" y="2251838"/>
            <a:ext cx="914400" cy="914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920DD-6CBC-A990-BAE9-27BE7B58883D}"/>
              </a:ext>
            </a:extLst>
          </p:cNvPr>
          <p:cNvGraphicFramePr>
            <a:graphicFrameLocks noGrp="1"/>
          </p:cNvGraphicFramePr>
          <p:nvPr/>
        </p:nvGraphicFramePr>
        <p:xfrm>
          <a:off x="622480" y="4893421"/>
          <a:ext cx="6502400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FF38AD-D23D-ED41-1025-1AEED2F7C52D}"/>
              </a:ext>
            </a:extLst>
          </p:cNvPr>
          <p:cNvSpPr txBox="1"/>
          <p:nvPr/>
        </p:nvSpPr>
        <p:spPr>
          <a:xfrm>
            <a:off x="6096436" y="4212135"/>
            <a:ext cx="641936" cy="36933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641936"/>
                      <a:gd name="connsiteY0" fmla="*/ 0 h 369332"/>
                      <a:gd name="connsiteX1" fmla="*/ 314549 w 641936"/>
                      <a:gd name="connsiteY1" fmla="*/ 0 h 369332"/>
                      <a:gd name="connsiteX2" fmla="*/ 641936 w 641936"/>
                      <a:gd name="connsiteY2" fmla="*/ 0 h 369332"/>
                      <a:gd name="connsiteX3" fmla="*/ 641936 w 641936"/>
                      <a:gd name="connsiteY3" fmla="*/ 369332 h 369332"/>
                      <a:gd name="connsiteX4" fmla="*/ 314549 w 641936"/>
                      <a:gd name="connsiteY4" fmla="*/ 369332 h 369332"/>
                      <a:gd name="connsiteX5" fmla="*/ 0 w 641936"/>
                      <a:gd name="connsiteY5" fmla="*/ 369332 h 369332"/>
                      <a:gd name="connsiteX6" fmla="*/ 0 w 641936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41936" h="369332" extrusionOk="0">
                        <a:moveTo>
                          <a:pt x="0" y="0"/>
                        </a:moveTo>
                        <a:cubicBezTo>
                          <a:pt x="109134" y="-23064"/>
                          <a:pt x="159134" y="22236"/>
                          <a:pt x="314549" y="0"/>
                        </a:cubicBezTo>
                        <a:cubicBezTo>
                          <a:pt x="469964" y="-22236"/>
                          <a:pt x="549395" y="21532"/>
                          <a:pt x="641936" y="0"/>
                        </a:cubicBezTo>
                        <a:cubicBezTo>
                          <a:pt x="671510" y="174289"/>
                          <a:pt x="615359" y="220446"/>
                          <a:pt x="641936" y="369332"/>
                        </a:cubicBezTo>
                        <a:cubicBezTo>
                          <a:pt x="565095" y="379607"/>
                          <a:pt x="431506" y="349641"/>
                          <a:pt x="314549" y="369332"/>
                        </a:cubicBezTo>
                        <a:cubicBezTo>
                          <a:pt x="197592" y="389023"/>
                          <a:pt x="110291" y="348485"/>
                          <a:pt x="0" y="369332"/>
                        </a:cubicBezTo>
                        <a:cubicBezTo>
                          <a:pt x="-6167" y="203539"/>
                          <a:pt x="4676" y="14315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16.8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42944B6E-E6E4-F2FA-2153-985E9FCEE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4763" y="4134556"/>
            <a:ext cx="446911" cy="4469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08FEFC-DE63-9353-71BB-5E01931EDE71}"/>
              </a:ext>
            </a:extLst>
          </p:cNvPr>
          <p:cNvSpPr txBox="1"/>
          <p:nvPr/>
        </p:nvSpPr>
        <p:spPr>
          <a:xfrm>
            <a:off x="7162138" y="4212135"/>
            <a:ext cx="641936" cy="369332"/>
          </a:xfrm>
          <a:prstGeom prst="rect">
            <a:avLst/>
          </a:pr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641936"/>
                      <a:gd name="connsiteY0" fmla="*/ 0 h 369332"/>
                      <a:gd name="connsiteX1" fmla="*/ 314549 w 641936"/>
                      <a:gd name="connsiteY1" fmla="*/ 0 h 369332"/>
                      <a:gd name="connsiteX2" fmla="*/ 641936 w 641936"/>
                      <a:gd name="connsiteY2" fmla="*/ 0 h 369332"/>
                      <a:gd name="connsiteX3" fmla="*/ 641936 w 641936"/>
                      <a:gd name="connsiteY3" fmla="*/ 369332 h 369332"/>
                      <a:gd name="connsiteX4" fmla="*/ 314549 w 641936"/>
                      <a:gd name="connsiteY4" fmla="*/ 369332 h 369332"/>
                      <a:gd name="connsiteX5" fmla="*/ 0 w 641936"/>
                      <a:gd name="connsiteY5" fmla="*/ 369332 h 369332"/>
                      <a:gd name="connsiteX6" fmla="*/ 0 w 641936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41936" h="369332" extrusionOk="0">
                        <a:moveTo>
                          <a:pt x="0" y="0"/>
                        </a:moveTo>
                        <a:cubicBezTo>
                          <a:pt x="109134" y="-23064"/>
                          <a:pt x="159134" y="22236"/>
                          <a:pt x="314549" y="0"/>
                        </a:cubicBezTo>
                        <a:cubicBezTo>
                          <a:pt x="469964" y="-22236"/>
                          <a:pt x="549395" y="21532"/>
                          <a:pt x="641936" y="0"/>
                        </a:cubicBezTo>
                        <a:cubicBezTo>
                          <a:pt x="671510" y="174289"/>
                          <a:pt x="615359" y="220446"/>
                          <a:pt x="641936" y="369332"/>
                        </a:cubicBezTo>
                        <a:cubicBezTo>
                          <a:pt x="565095" y="379607"/>
                          <a:pt x="431506" y="349641"/>
                          <a:pt x="314549" y="369332"/>
                        </a:cubicBezTo>
                        <a:cubicBezTo>
                          <a:pt x="197592" y="389023"/>
                          <a:pt x="110291" y="348485"/>
                          <a:pt x="0" y="369332"/>
                        </a:cubicBezTo>
                        <a:cubicBezTo>
                          <a:pt x="-6167" y="203539"/>
                          <a:pt x="4676" y="14315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= </a:t>
            </a:r>
            <a:r>
              <a:rPr lang="en-PH" b="1" dirty="0"/>
              <a:t>88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5B6B84-34F5-700E-EC1C-6B4EDE4D8CD5}"/>
              </a:ext>
            </a:extLst>
          </p:cNvPr>
          <p:cNvSpPr txBox="1"/>
          <p:nvPr/>
        </p:nvSpPr>
        <p:spPr>
          <a:xfrm>
            <a:off x="8545117" y="5075715"/>
            <a:ext cx="3017394" cy="646331"/>
          </a:xfrm>
          <a:custGeom>
            <a:avLst/>
            <a:gdLst>
              <a:gd name="connsiteX0" fmla="*/ 0 w 3017394"/>
              <a:gd name="connsiteY0" fmla="*/ 0 h 646331"/>
              <a:gd name="connsiteX1" fmla="*/ 472725 w 3017394"/>
              <a:gd name="connsiteY1" fmla="*/ 0 h 646331"/>
              <a:gd name="connsiteX2" fmla="*/ 915276 w 3017394"/>
              <a:gd name="connsiteY2" fmla="*/ 0 h 646331"/>
              <a:gd name="connsiteX3" fmla="*/ 1448349 w 3017394"/>
              <a:gd name="connsiteY3" fmla="*/ 0 h 646331"/>
              <a:gd name="connsiteX4" fmla="*/ 2011596 w 3017394"/>
              <a:gd name="connsiteY4" fmla="*/ 0 h 646331"/>
              <a:gd name="connsiteX5" fmla="*/ 2423973 w 3017394"/>
              <a:gd name="connsiteY5" fmla="*/ 0 h 646331"/>
              <a:gd name="connsiteX6" fmla="*/ 3017394 w 3017394"/>
              <a:gd name="connsiteY6" fmla="*/ 0 h 646331"/>
              <a:gd name="connsiteX7" fmla="*/ 3017394 w 3017394"/>
              <a:gd name="connsiteY7" fmla="*/ 303776 h 646331"/>
              <a:gd name="connsiteX8" fmla="*/ 3017394 w 3017394"/>
              <a:gd name="connsiteY8" fmla="*/ 646331 h 646331"/>
              <a:gd name="connsiteX9" fmla="*/ 2514495 w 3017394"/>
              <a:gd name="connsiteY9" fmla="*/ 646331 h 646331"/>
              <a:gd name="connsiteX10" fmla="*/ 1951248 w 3017394"/>
              <a:gd name="connsiteY10" fmla="*/ 646331 h 646331"/>
              <a:gd name="connsiteX11" fmla="*/ 1448349 w 3017394"/>
              <a:gd name="connsiteY11" fmla="*/ 646331 h 646331"/>
              <a:gd name="connsiteX12" fmla="*/ 885102 w 3017394"/>
              <a:gd name="connsiteY12" fmla="*/ 646331 h 646331"/>
              <a:gd name="connsiteX13" fmla="*/ 0 w 3017394"/>
              <a:gd name="connsiteY13" fmla="*/ 646331 h 646331"/>
              <a:gd name="connsiteX14" fmla="*/ 0 w 3017394"/>
              <a:gd name="connsiteY14" fmla="*/ 323166 h 646331"/>
              <a:gd name="connsiteX15" fmla="*/ 0 w 3017394"/>
              <a:gd name="connsiteY15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17394" h="646331" extrusionOk="0">
                <a:moveTo>
                  <a:pt x="0" y="0"/>
                </a:moveTo>
                <a:cubicBezTo>
                  <a:pt x="159618" y="-24984"/>
                  <a:pt x="344330" y="1907"/>
                  <a:pt x="472725" y="0"/>
                </a:cubicBezTo>
                <a:cubicBezTo>
                  <a:pt x="601120" y="-1907"/>
                  <a:pt x="718595" y="25931"/>
                  <a:pt x="915276" y="0"/>
                </a:cubicBezTo>
                <a:cubicBezTo>
                  <a:pt x="1111957" y="-25931"/>
                  <a:pt x="1195766" y="39221"/>
                  <a:pt x="1448349" y="0"/>
                </a:cubicBezTo>
                <a:cubicBezTo>
                  <a:pt x="1700932" y="-39221"/>
                  <a:pt x="1812276" y="38687"/>
                  <a:pt x="2011596" y="0"/>
                </a:cubicBezTo>
                <a:cubicBezTo>
                  <a:pt x="2210916" y="-38687"/>
                  <a:pt x="2245453" y="28302"/>
                  <a:pt x="2423973" y="0"/>
                </a:cubicBezTo>
                <a:cubicBezTo>
                  <a:pt x="2602493" y="-28302"/>
                  <a:pt x="2877328" y="31941"/>
                  <a:pt x="3017394" y="0"/>
                </a:cubicBezTo>
                <a:cubicBezTo>
                  <a:pt x="3052320" y="149832"/>
                  <a:pt x="3002425" y="152484"/>
                  <a:pt x="3017394" y="303776"/>
                </a:cubicBezTo>
                <a:cubicBezTo>
                  <a:pt x="3032363" y="455068"/>
                  <a:pt x="2996326" y="572422"/>
                  <a:pt x="3017394" y="646331"/>
                </a:cubicBezTo>
                <a:cubicBezTo>
                  <a:pt x="2864949" y="681242"/>
                  <a:pt x="2627531" y="600357"/>
                  <a:pt x="2514495" y="646331"/>
                </a:cubicBezTo>
                <a:cubicBezTo>
                  <a:pt x="2401459" y="692305"/>
                  <a:pt x="2155077" y="611605"/>
                  <a:pt x="1951248" y="646331"/>
                </a:cubicBezTo>
                <a:cubicBezTo>
                  <a:pt x="1747419" y="681057"/>
                  <a:pt x="1655965" y="621971"/>
                  <a:pt x="1448349" y="646331"/>
                </a:cubicBezTo>
                <a:cubicBezTo>
                  <a:pt x="1240733" y="670691"/>
                  <a:pt x="1154802" y="606126"/>
                  <a:pt x="885102" y="646331"/>
                </a:cubicBezTo>
                <a:cubicBezTo>
                  <a:pt x="615402" y="686536"/>
                  <a:pt x="241438" y="634974"/>
                  <a:pt x="0" y="646331"/>
                </a:cubicBezTo>
                <a:cubicBezTo>
                  <a:pt x="-13018" y="519097"/>
                  <a:pt x="5794" y="446872"/>
                  <a:pt x="0" y="323166"/>
                </a:cubicBezTo>
                <a:cubicBezTo>
                  <a:pt x="-5794" y="199460"/>
                  <a:pt x="23130" y="69947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Which is the same as the </a:t>
            </a:r>
            <a:r>
              <a:rPr lang="en-PH" b="1" dirty="0"/>
              <a:t>Observed Weight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342A47-3129-C788-C3AC-4DC762A30319}"/>
              </a:ext>
            </a:extLst>
          </p:cNvPr>
          <p:cNvGrpSpPr/>
          <p:nvPr/>
        </p:nvGrpSpPr>
        <p:grpSpPr>
          <a:xfrm>
            <a:off x="7143350" y="4686200"/>
            <a:ext cx="667440" cy="1104840"/>
            <a:chOff x="7143350" y="4686200"/>
            <a:chExt cx="667440" cy="11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B0199F3-B4DF-4EAF-DC87-F9C8ADCE3A26}"/>
                    </a:ext>
                  </a:extLst>
                </p14:cNvPr>
                <p14:cNvContentPartPr/>
                <p14:nvPr/>
              </p14:nvContentPartPr>
              <p14:xfrm>
                <a:off x="7238390" y="4686200"/>
                <a:ext cx="572400" cy="1022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B0199F3-B4DF-4EAF-DC87-F9C8ADCE3A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0750" y="4668200"/>
                  <a:ext cx="60804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8DE66B-5F84-A08A-440B-CC8E2B901324}"/>
                    </a:ext>
                  </a:extLst>
                </p14:cNvPr>
                <p14:cNvContentPartPr/>
                <p14:nvPr/>
              </p14:nvContentPartPr>
              <p14:xfrm>
                <a:off x="7276190" y="5625800"/>
                <a:ext cx="7920" cy="146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8DE66B-5F84-A08A-440B-CC8E2B9013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58190" y="5608160"/>
                  <a:ext cx="43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8F5B2B-366F-7893-8E24-94DBD8442B7B}"/>
                    </a:ext>
                  </a:extLst>
                </p14:cNvPr>
                <p14:cNvContentPartPr/>
                <p14:nvPr/>
              </p14:nvContentPartPr>
              <p14:xfrm>
                <a:off x="7143350" y="5619320"/>
                <a:ext cx="153000" cy="171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8F5B2B-366F-7893-8E24-94DBD8442B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25350" y="5601680"/>
                  <a:ext cx="188640" cy="20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E41EE3D-6B72-EC83-0F1C-CFF30C68B9DD}"/>
              </a:ext>
            </a:extLst>
          </p:cNvPr>
          <p:cNvSpPr/>
          <p:nvPr/>
        </p:nvSpPr>
        <p:spPr>
          <a:xfrm>
            <a:off x="5475971" y="5520156"/>
            <a:ext cx="1644821" cy="3777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82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3" grpId="0" animBg="1"/>
      <p:bldP spid="24" grpId="0" animBg="1"/>
      <p:bldP spid="4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1568450" y="4201797"/>
            <a:ext cx="3268247" cy="36933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3017394"/>
                      <a:gd name="connsiteY0" fmla="*/ 0 h 369332"/>
                      <a:gd name="connsiteX1" fmla="*/ 472725 w 3017394"/>
                      <a:gd name="connsiteY1" fmla="*/ 0 h 369332"/>
                      <a:gd name="connsiteX2" fmla="*/ 915276 w 3017394"/>
                      <a:gd name="connsiteY2" fmla="*/ 0 h 369332"/>
                      <a:gd name="connsiteX3" fmla="*/ 1448349 w 3017394"/>
                      <a:gd name="connsiteY3" fmla="*/ 0 h 369332"/>
                      <a:gd name="connsiteX4" fmla="*/ 2011596 w 3017394"/>
                      <a:gd name="connsiteY4" fmla="*/ 0 h 369332"/>
                      <a:gd name="connsiteX5" fmla="*/ 2423973 w 3017394"/>
                      <a:gd name="connsiteY5" fmla="*/ 0 h 369332"/>
                      <a:gd name="connsiteX6" fmla="*/ 3017394 w 3017394"/>
                      <a:gd name="connsiteY6" fmla="*/ 0 h 369332"/>
                      <a:gd name="connsiteX7" fmla="*/ 3017394 w 3017394"/>
                      <a:gd name="connsiteY7" fmla="*/ 369332 h 369332"/>
                      <a:gd name="connsiteX8" fmla="*/ 2574843 w 3017394"/>
                      <a:gd name="connsiteY8" fmla="*/ 369332 h 369332"/>
                      <a:gd name="connsiteX9" fmla="*/ 2132292 w 3017394"/>
                      <a:gd name="connsiteY9" fmla="*/ 369332 h 369332"/>
                      <a:gd name="connsiteX10" fmla="*/ 1569045 w 3017394"/>
                      <a:gd name="connsiteY10" fmla="*/ 369332 h 369332"/>
                      <a:gd name="connsiteX11" fmla="*/ 1066146 w 3017394"/>
                      <a:gd name="connsiteY11" fmla="*/ 369332 h 369332"/>
                      <a:gd name="connsiteX12" fmla="*/ 502899 w 3017394"/>
                      <a:gd name="connsiteY12" fmla="*/ 369332 h 369332"/>
                      <a:gd name="connsiteX13" fmla="*/ 0 w 3017394"/>
                      <a:gd name="connsiteY13" fmla="*/ 369332 h 369332"/>
                      <a:gd name="connsiteX14" fmla="*/ 0 w 3017394"/>
                      <a:gd name="connsiteY1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17394" h="369332" extrusionOk="0">
                        <a:moveTo>
                          <a:pt x="0" y="0"/>
                        </a:moveTo>
                        <a:cubicBezTo>
                          <a:pt x="159618" y="-24984"/>
                          <a:pt x="344330" y="1907"/>
                          <a:pt x="472725" y="0"/>
                        </a:cubicBezTo>
                        <a:cubicBezTo>
                          <a:pt x="601120" y="-1907"/>
                          <a:pt x="718595" y="25931"/>
                          <a:pt x="915276" y="0"/>
                        </a:cubicBezTo>
                        <a:cubicBezTo>
                          <a:pt x="1111957" y="-25931"/>
                          <a:pt x="1195766" y="39221"/>
                          <a:pt x="1448349" y="0"/>
                        </a:cubicBezTo>
                        <a:cubicBezTo>
                          <a:pt x="1700932" y="-39221"/>
                          <a:pt x="1812276" y="38687"/>
                          <a:pt x="2011596" y="0"/>
                        </a:cubicBezTo>
                        <a:cubicBezTo>
                          <a:pt x="2210916" y="-38687"/>
                          <a:pt x="2245453" y="28302"/>
                          <a:pt x="2423973" y="0"/>
                        </a:cubicBezTo>
                        <a:cubicBezTo>
                          <a:pt x="2602493" y="-28302"/>
                          <a:pt x="2877328" y="31941"/>
                          <a:pt x="3017394" y="0"/>
                        </a:cubicBezTo>
                        <a:cubicBezTo>
                          <a:pt x="3020171" y="172601"/>
                          <a:pt x="3008663" y="283897"/>
                          <a:pt x="3017394" y="369332"/>
                        </a:cubicBezTo>
                        <a:cubicBezTo>
                          <a:pt x="2814319" y="377232"/>
                          <a:pt x="2752728" y="347588"/>
                          <a:pt x="2574843" y="369332"/>
                        </a:cubicBezTo>
                        <a:cubicBezTo>
                          <a:pt x="2396958" y="391076"/>
                          <a:pt x="2338560" y="336865"/>
                          <a:pt x="2132292" y="369332"/>
                        </a:cubicBezTo>
                        <a:cubicBezTo>
                          <a:pt x="1926024" y="401799"/>
                          <a:pt x="1772874" y="334606"/>
                          <a:pt x="1569045" y="369332"/>
                        </a:cubicBezTo>
                        <a:cubicBezTo>
                          <a:pt x="1365216" y="404058"/>
                          <a:pt x="1273762" y="344972"/>
                          <a:pt x="1066146" y="369332"/>
                        </a:cubicBezTo>
                        <a:cubicBezTo>
                          <a:pt x="858530" y="393692"/>
                          <a:pt x="772599" y="329127"/>
                          <a:pt x="502899" y="369332"/>
                        </a:cubicBezTo>
                        <a:cubicBezTo>
                          <a:pt x="233199" y="409537"/>
                          <a:pt x="124067" y="346388"/>
                          <a:pt x="0" y="369332"/>
                        </a:cubicBezTo>
                        <a:cubicBezTo>
                          <a:pt x="-27522" y="275298"/>
                          <a:pt x="37165" y="779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So the </a:t>
            </a:r>
            <a:r>
              <a:rPr lang="en-PH" b="1" dirty="0"/>
              <a:t>Predicted Weight, 71.2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547B83-7907-43B9-EFA6-1CB57DB990D9}"/>
              </a:ext>
            </a:extLst>
          </p:cNvPr>
          <p:cNvGrpSpPr/>
          <p:nvPr/>
        </p:nvGrpSpPr>
        <p:grpSpPr>
          <a:xfrm>
            <a:off x="6065979" y="1085461"/>
            <a:ext cx="4543910" cy="2729605"/>
            <a:chOff x="7208031" y="1304512"/>
            <a:chExt cx="4543910" cy="27296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8F59A-3B75-8A97-1A0F-9B80A94E669B}"/>
              </a:ext>
            </a:extLst>
          </p:cNvPr>
          <p:cNvGrpSpPr/>
          <p:nvPr/>
        </p:nvGrpSpPr>
        <p:grpSpPr>
          <a:xfrm>
            <a:off x="1628044" y="2251838"/>
            <a:ext cx="2429433" cy="646331"/>
            <a:chOff x="9267715" y="3846206"/>
            <a:chExt cx="2429433" cy="6463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759359-F5AB-FBEF-840F-C77B19BEA07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DEE41-E023-FD18-EEB0-7BB5DEC3D67C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9C87624B-1046-BC68-62B9-2960C9B8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697" y="2251838"/>
            <a:ext cx="914400" cy="914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920DD-6CBC-A990-BAE9-27BE7B58883D}"/>
              </a:ext>
            </a:extLst>
          </p:cNvPr>
          <p:cNvGraphicFramePr>
            <a:graphicFrameLocks noGrp="1"/>
          </p:cNvGraphicFramePr>
          <p:nvPr/>
        </p:nvGraphicFramePr>
        <p:xfrm>
          <a:off x="622480" y="4893421"/>
          <a:ext cx="6502400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FF38AD-D23D-ED41-1025-1AEED2F7C52D}"/>
              </a:ext>
            </a:extLst>
          </p:cNvPr>
          <p:cNvSpPr txBox="1"/>
          <p:nvPr/>
        </p:nvSpPr>
        <p:spPr>
          <a:xfrm>
            <a:off x="6096436" y="4212135"/>
            <a:ext cx="641936" cy="36933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641936"/>
                      <a:gd name="connsiteY0" fmla="*/ 0 h 369332"/>
                      <a:gd name="connsiteX1" fmla="*/ 314549 w 641936"/>
                      <a:gd name="connsiteY1" fmla="*/ 0 h 369332"/>
                      <a:gd name="connsiteX2" fmla="*/ 641936 w 641936"/>
                      <a:gd name="connsiteY2" fmla="*/ 0 h 369332"/>
                      <a:gd name="connsiteX3" fmla="*/ 641936 w 641936"/>
                      <a:gd name="connsiteY3" fmla="*/ 369332 h 369332"/>
                      <a:gd name="connsiteX4" fmla="*/ 314549 w 641936"/>
                      <a:gd name="connsiteY4" fmla="*/ 369332 h 369332"/>
                      <a:gd name="connsiteX5" fmla="*/ 0 w 641936"/>
                      <a:gd name="connsiteY5" fmla="*/ 369332 h 369332"/>
                      <a:gd name="connsiteX6" fmla="*/ 0 w 641936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41936" h="369332" extrusionOk="0">
                        <a:moveTo>
                          <a:pt x="0" y="0"/>
                        </a:moveTo>
                        <a:cubicBezTo>
                          <a:pt x="109134" y="-23064"/>
                          <a:pt x="159134" y="22236"/>
                          <a:pt x="314549" y="0"/>
                        </a:cubicBezTo>
                        <a:cubicBezTo>
                          <a:pt x="469964" y="-22236"/>
                          <a:pt x="549395" y="21532"/>
                          <a:pt x="641936" y="0"/>
                        </a:cubicBezTo>
                        <a:cubicBezTo>
                          <a:pt x="671510" y="174289"/>
                          <a:pt x="615359" y="220446"/>
                          <a:pt x="641936" y="369332"/>
                        </a:cubicBezTo>
                        <a:cubicBezTo>
                          <a:pt x="565095" y="379607"/>
                          <a:pt x="431506" y="349641"/>
                          <a:pt x="314549" y="369332"/>
                        </a:cubicBezTo>
                        <a:cubicBezTo>
                          <a:pt x="197592" y="389023"/>
                          <a:pt x="110291" y="348485"/>
                          <a:pt x="0" y="369332"/>
                        </a:cubicBezTo>
                        <a:cubicBezTo>
                          <a:pt x="-6167" y="203539"/>
                          <a:pt x="4676" y="14315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16.8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42944B6E-E6E4-F2FA-2153-985E9FCEE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4763" y="4134556"/>
            <a:ext cx="446911" cy="4469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08FEFC-DE63-9353-71BB-5E01931EDE71}"/>
              </a:ext>
            </a:extLst>
          </p:cNvPr>
          <p:cNvSpPr txBox="1"/>
          <p:nvPr/>
        </p:nvSpPr>
        <p:spPr>
          <a:xfrm>
            <a:off x="7162138" y="4212135"/>
            <a:ext cx="641936" cy="369332"/>
          </a:xfrm>
          <a:prstGeom prst="rect">
            <a:avLst/>
          </a:pr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641936"/>
                      <a:gd name="connsiteY0" fmla="*/ 0 h 369332"/>
                      <a:gd name="connsiteX1" fmla="*/ 314549 w 641936"/>
                      <a:gd name="connsiteY1" fmla="*/ 0 h 369332"/>
                      <a:gd name="connsiteX2" fmla="*/ 641936 w 641936"/>
                      <a:gd name="connsiteY2" fmla="*/ 0 h 369332"/>
                      <a:gd name="connsiteX3" fmla="*/ 641936 w 641936"/>
                      <a:gd name="connsiteY3" fmla="*/ 369332 h 369332"/>
                      <a:gd name="connsiteX4" fmla="*/ 314549 w 641936"/>
                      <a:gd name="connsiteY4" fmla="*/ 369332 h 369332"/>
                      <a:gd name="connsiteX5" fmla="*/ 0 w 641936"/>
                      <a:gd name="connsiteY5" fmla="*/ 369332 h 369332"/>
                      <a:gd name="connsiteX6" fmla="*/ 0 w 641936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41936" h="369332" extrusionOk="0">
                        <a:moveTo>
                          <a:pt x="0" y="0"/>
                        </a:moveTo>
                        <a:cubicBezTo>
                          <a:pt x="109134" y="-23064"/>
                          <a:pt x="159134" y="22236"/>
                          <a:pt x="314549" y="0"/>
                        </a:cubicBezTo>
                        <a:cubicBezTo>
                          <a:pt x="469964" y="-22236"/>
                          <a:pt x="549395" y="21532"/>
                          <a:pt x="641936" y="0"/>
                        </a:cubicBezTo>
                        <a:cubicBezTo>
                          <a:pt x="671510" y="174289"/>
                          <a:pt x="615359" y="220446"/>
                          <a:pt x="641936" y="369332"/>
                        </a:cubicBezTo>
                        <a:cubicBezTo>
                          <a:pt x="565095" y="379607"/>
                          <a:pt x="431506" y="349641"/>
                          <a:pt x="314549" y="369332"/>
                        </a:cubicBezTo>
                        <a:cubicBezTo>
                          <a:pt x="197592" y="389023"/>
                          <a:pt x="110291" y="348485"/>
                          <a:pt x="0" y="369332"/>
                        </a:cubicBezTo>
                        <a:cubicBezTo>
                          <a:pt x="-6167" y="203539"/>
                          <a:pt x="4676" y="14315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= </a:t>
            </a:r>
            <a:r>
              <a:rPr lang="en-PH" b="1" dirty="0"/>
              <a:t>88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5B6B84-34F5-700E-EC1C-6B4EDE4D8CD5}"/>
              </a:ext>
            </a:extLst>
          </p:cNvPr>
          <p:cNvSpPr txBox="1"/>
          <p:nvPr/>
        </p:nvSpPr>
        <p:spPr>
          <a:xfrm>
            <a:off x="8382079" y="5075715"/>
            <a:ext cx="3365272" cy="923330"/>
          </a:xfrm>
          <a:custGeom>
            <a:avLst/>
            <a:gdLst>
              <a:gd name="connsiteX0" fmla="*/ 0 w 3365272"/>
              <a:gd name="connsiteY0" fmla="*/ 0 h 923330"/>
              <a:gd name="connsiteX1" fmla="*/ 527226 w 3365272"/>
              <a:gd name="connsiteY1" fmla="*/ 0 h 923330"/>
              <a:gd name="connsiteX2" fmla="*/ 1020799 w 3365272"/>
              <a:gd name="connsiteY2" fmla="*/ 0 h 923330"/>
              <a:gd name="connsiteX3" fmla="*/ 1615331 w 3365272"/>
              <a:gd name="connsiteY3" fmla="*/ 0 h 923330"/>
              <a:gd name="connsiteX4" fmla="*/ 2243515 w 3365272"/>
              <a:gd name="connsiteY4" fmla="*/ 0 h 923330"/>
              <a:gd name="connsiteX5" fmla="*/ 2703435 w 3365272"/>
              <a:gd name="connsiteY5" fmla="*/ 0 h 923330"/>
              <a:gd name="connsiteX6" fmla="*/ 3365272 w 3365272"/>
              <a:gd name="connsiteY6" fmla="*/ 0 h 923330"/>
              <a:gd name="connsiteX7" fmla="*/ 3365272 w 3365272"/>
              <a:gd name="connsiteY7" fmla="*/ 433965 h 923330"/>
              <a:gd name="connsiteX8" fmla="*/ 3365272 w 3365272"/>
              <a:gd name="connsiteY8" fmla="*/ 923330 h 923330"/>
              <a:gd name="connsiteX9" fmla="*/ 2804393 w 3365272"/>
              <a:gd name="connsiteY9" fmla="*/ 923330 h 923330"/>
              <a:gd name="connsiteX10" fmla="*/ 2176209 w 3365272"/>
              <a:gd name="connsiteY10" fmla="*/ 923330 h 923330"/>
              <a:gd name="connsiteX11" fmla="*/ 1615331 w 3365272"/>
              <a:gd name="connsiteY11" fmla="*/ 923330 h 923330"/>
              <a:gd name="connsiteX12" fmla="*/ 987146 w 3365272"/>
              <a:gd name="connsiteY12" fmla="*/ 923330 h 923330"/>
              <a:gd name="connsiteX13" fmla="*/ 0 w 3365272"/>
              <a:gd name="connsiteY13" fmla="*/ 923330 h 923330"/>
              <a:gd name="connsiteX14" fmla="*/ 0 w 3365272"/>
              <a:gd name="connsiteY14" fmla="*/ 461665 h 923330"/>
              <a:gd name="connsiteX15" fmla="*/ 0 w 3365272"/>
              <a:gd name="connsiteY15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65272" h="923330" extrusionOk="0">
                <a:moveTo>
                  <a:pt x="0" y="0"/>
                </a:moveTo>
                <a:cubicBezTo>
                  <a:pt x="172359" y="-21130"/>
                  <a:pt x="361109" y="58828"/>
                  <a:pt x="527226" y="0"/>
                </a:cubicBezTo>
                <a:cubicBezTo>
                  <a:pt x="693343" y="-58828"/>
                  <a:pt x="788104" y="46407"/>
                  <a:pt x="1020799" y="0"/>
                </a:cubicBezTo>
                <a:cubicBezTo>
                  <a:pt x="1253494" y="-46407"/>
                  <a:pt x="1435381" y="62905"/>
                  <a:pt x="1615331" y="0"/>
                </a:cubicBezTo>
                <a:cubicBezTo>
                  <a:pt x="1795281" y="-62905"/>
                  <a:pt x="1946612" y="69166"/>
                  <a:pt x="2243515" y="0"/>
                </a:cubicBezTo>
                <a:cubicBezTo>
                  <a:pt x="2540418" y="-69166"/>
                  <a:pt x="2592325" y="5803"/>
                  <a:pt x="2703435" y="0"/>
                </a:cubicBezTo>
                <a:cubicBezTo>
                  <a:pt x="2814545" y="-5803"/>
                  <a:pt x="3142510" y="78603"/>
                  <a:pt x="3365272" y="0"/>
                </a:cubicBezTo>
                <a:cubicBezTo>
                  <a:pt x="3403636" y="139199"/>
                  <a:pt x="3354573" y="323792"/>
                  <a:pt x="3365272" y="433965"/>
                </a:cubicBezTo>
                <a:cubicBezTo>
                  <a:pt x="3375971" y="544138"/>
                  <a:pt x="3347793" y="822753"/>
                  <a:pt x="3365272" y="923330"/>
                </a:cubicBezTo>
                <a:cubicBezTo>
                  <a:pt x="3176677" y="944055"/>
                  <a:pt x="3038661" y="859943"/>
                  <a:pt x="2804393" y="923330"/>
                </a:cubicBezTo>
                <a:cubicBezTo>
                  <a:pt x="2570125" y="986717"/>
                  <a:pt x="2377820" y="898366"/>
                  <a:pt x="2176209" y="923330"/>
                </a:cubicBezTo>
                <a:cubicBezTo>
                  <a:pt x="1974598" y="948294"/>
                  <a:pt x="1744839" y="892748"/>
                  <a:pt x="1615331" y="923330"/>
                </a:cubicBezTo>
                <a:cubicBezTo>
                  <a:pt x="1485823" y="953912"/>
                  <a:pt x="1276202" y="887235"/>
                  <a:pt x="987146" y="923330"/>
                </a:cubicBezTo>
                <a:cubicBezTo>
                  <a:pt x="698090" y="959425"/>
                  <a:pt x="297874" y="859979"/>
                  <a:pt x="0" y="923330"/>
                </a:cubicBezTo>
                <a:cubicBezTo>
                  <a:pt x="-49682" y="693842"/>
                  <a:pt x="15005" y="582762"/>
                  <a:pt x="0" y="461665"/>
                </a:cubicBezTo>
                <a:cubicBezTo>
                  <a:pt x="-15005" y="340569"/>
                  <a:pt x="35168" y="202577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Is this great?</a:t>
            </a:r>
          </a:p>
          <a:p>
            <a:r>
              <a:rPr lang="en-PH" b="1" dirty="0"/>
              <a:t>No. </a:t>
            </a:r>
            <a:r>
              <a:rPr lang="en-PH" dirty="0"/>
              <a:t>The</a:t>
            </a:r>
            <a:r>
              <a:rPr lang="en-PH" b="1" dirty="0"/>
              <a:t> </a:t>
            </a:r>
            <a:r>
              <a:rPr lang="en-PH" dirty="0"/>
              <a:t>model</a:t>
            </a:r>
            <a:r>
              <a:rPr lang="en-PH" b="1" dirty="0"/>
              <a:t> </a:t>
            </a:r>
            <a:r>
              <a:rPr lang="en-PH" dirty="0"/>
              <a:t>fits the </a:t>
            </a:r>
            <a:r>
              <a:rPr lang="en-PH" b="1" dirty="0"/>
              <a:t>Training Data </a:t>
            </a:r>
            <a:r>
              <a:rPr lang="en-PH" dirty="0"/>
              <a:t>too well</a:t>
            </a:r>
            <a:r>
              <a:rPr lang="en-PH" b="1" dirty="0"/>
              <a:t>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342A47-3129-C788-C3AC-4DC762A30319}"/>
              </a:ext>
            </a:extLst>
          </p:cNvPr>
          <p:cNvGrpSpPr/>
          <p:nvPr/>
        </p:nvGrpSpPr>
        <p:grpSpPr>
          <a:xfrm>
            <a:off x="7143350" y="4686200"/>
            <a:ext cx="667440" cy="1104840"/>
            <a:chOff x="7143350" y="4686200"/>
            <a:chExt cx="667440" cy="11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B0199F3-B4DF-4EAF-DC87-F9C8ADCE3A26}"/>
                    </a:ext>
                  </a:extLst>
                </p14:cNvPr>
                <p14:cNvContentPartPr/>
                <p14:nvPr/>
              </p14:nvContentPartPr>
              <p14:xfrm>
                <a:off x="7238390" y="4686200"/>
                <a:ext cx="572400" cy="1022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B0199F3-B4DF-4EAF-DC87-F9C8ADCE3A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0390" y="4668200"/>
                  <a:ext cx="60804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8DE66B-5F84-A08A-440B-CC8E2B901324}"/>
                    </a:ext>
                  </a:extLst>
                </p14:cNvPr>
                <p14:cNvContentPartPr/>
                <p14:nvPr/>
              </p14:nvContentPartPr>
              <p14:xfrm>
                <a:off x="7276190" y="5625800"/>
                <a:ext cx="7920" cy="146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8DE66B-5F84-A08A-440B-CC8E2B9013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58190" y="5607800"/>
                  <a:ext cx="43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8F5B2B-366F-7893-8E24-94DBD8442B7B}"/>
                    </a:ext>
                  </a:extLst>
                </p14:cNvPr>
                <p14:cNvContentPartPr/>
                <p14:nvPr/>
              </p14:nvContentPartPr>
              <p14:xfrm>
                <a:off x="7143350" y="5619320"/>
                <a:ext cx="153000" cy="171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8F5B2B-366F-7893-8E24-94DBD8442B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25392" y="5601320"/>
                  <a:ext cx="188556" cy="20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E41EE3D-6B72-EC83-0F1C-CFF30C68B9DD}"/>
              </a:ext>
            </a:extLst>
          </p:cNvPr>
          <p:cNvSpPr/>
          <p:nvPr/>
        </p:nvSpPr>
        <p:spPr>
          <a:xfrm>
            <a:off x="5475971" y="5520156"/>
            <a:ext cx="1644821" cy="3777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1752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1568450" y="4201797"/>
            <a:ext cx="3268247" cy="36933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3017394"/>
                      <a:gd name="connsiteY0" fmla="*/ 0 h 369332"/>
                      <a:gd name="connsiteX1" fmla="*/ 472725 w 3017394"/>
                      <a:gd name="connsiteY1" fmla="*/ 0 h 369332"/>
                      <a:gd name="connsiteX2" fmla="*/ 915276 w 3017394"/>
                      <a:gd name="connsiteY2" fmla="*/ 0 h 369332"/>
                      <a:gd name="connsiteX3" fmla="*/ 1448349 w 3017394"/>
                      <a:gd name="connsiteY3" fmla="*/ 0 h 369332"/>
                      <a:gd name="connsiteX4" fmla="*/ 2011596 w 3017394"/>
                      <a:gd name="connsiteY4" fmla="*/ 0 h 369332"/>
                      <a:gd name="connsiteX5" fmla="*/ 2423973 w 3017394"/>
                      <a:gd name="connsiteY5" fmla="*/ 0 h 369332"/>
                      <a:gd name="connsiteX6" fmla="*/ 3017394 w 3017394"/>
                      <a:gd name="connsiteY6" fmla="*/ 0 h 369332"/>
                      <a:gd name="connsiteX7" fmla="*/ 3017394 w 3017394"/>
                      <a:gd name="connsiteY7" fmla="*/ 369332 h 369332"/>
                      <a:gd name="connsiteX8" fmla="*/ 2574843 w 3017394"/>
                      <a:gd name="connsiteY8" fmla="*/ 369332 h 369332"/>
                      <a:gd name="connsiteX9" fmla="*/ 2132292 w 3017394"/>
                      <a:gd name="connsiteY9" fmla="*/ 369332 h 369332"/>
                      <a:gd name="connsiteX10" fmla="*/ 1569045 w 3017394"/>
                      <a:gd name="connsiteY10" fmla="*/ 369332 h 369332"/>
                      <a:gd name="connsiteX11" fmla="*/ 1066146 w 3017394"/>
                      <a:gd name="connsiteY11" fmla="*/ 369332 h 369332"/>
                      <a:gd name="connsiteX12" fmla="*/ 502899 w 3017394"/>
                      <a:gd name="connsiteY12" fmla="*/ 369332 h 369332"/>
                      <a:gd name="connsiteX13" fmla="*/ 0 w 3017394"/>
                      <a:gd name="connsiteY13" fmla="*/ 369332 h 369332"/>
                      <a:gd name="connsiteX14" fmla="*/ 0 w 3017394"/>
                      <a:gd name="connsiteY1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17394" h="369332" extrusionOk="0">
                        <a:moveTo>
                          <a:pt x="0" y="0"/>
                        </a:moveTo>
                        <a:cubicBezTo>
                          <a:pt x="159618" y="-24984"/>
                          <a:pt x="344330" y="1907"/>
                          <a:pt x="472725" y="0"/>
                        </a:cubicBezTo>
                        <a:cubicBezTo>
                          <a:pt x="601120" y="-1907"/>
                          <a:pt x="718595" y="25931"/>
                          <a:pt x="915276" y="0"/>
                        </a:cubicBezTo>
                        <a:cubicBezTo>
                          <a:pt x="1111957" y="-25931"/>
                          <a:pt x="1195766" y="39221"/>
                          <a:pt x="1448349" y="0"/>
                        </a:cubicBezTo>
                        <a:cubicBezTo>
                          <a:pt x="1700932" y="-39221"/>
                          <a:pt x="1812276" y="38687"/>
                          <a:pt x="2011596" y="0"/>
                        </a:cubicBezTo>
                        <a:cubicBezTo>
                          <a:pt x="2210916" y="-38687"/>
                          <a:pt x="2245453" y="28302"/>
                          <a:pt x="2423973" y="0"/>
                        </a:cubicBezTo>
                        <a:cubicBezTo>
                          <a:pt x="2602493" y="-28302"/>
                          <a:pt x="2877328" y="31941"/>
                          <a:pt x="3017394" y="0"/>
                        </a:cubicBezTo>
                        <a:cubicBezTo>
                          <a:pt x="3020171" y="172601"/>
                          <a:pt x="3008663" y="283897"/>
                          <a:pt x="3017394" y="369332"/>
                        </a:cubicBezTo>
                        <a:cubicBezTo>
                          <a:pt x="2814319" y="377232"/>
                          <a:pt x="2752728" y="347588"/>
                          <a:pt x="2574843" y="369332"/>
                        </a:cubicBezTo>
                        <a:cubicBezTo>
                          <a:pt x="2396958" y="391076"/>
                          <a:pt x="2338560" y="336865"/>
                          <a:pt x="2132292" y="369332"/>
                        </a:cubicBezTo>
                        <a:cubicBezTo>
                          <a:pt x="1926024" y="401799"/>
                          <a:pt x="1772874" y="334606"/>
                          <a:pt x="1569045" y="369332"/>
                        </a:cubicBezTo>
                        <a:cubicBezTo>
                          <a:pt x="1365216" y="404058"/>
                          <a:pt x="1273762" y="344972"/>
                          <a:pt x="1066146" y="369332"/>
                        </a:cubicBezTo>
                        <a:cubicBezTo>
                          <a:pt x="858530" y="393692"/>
                          <a:pt x="772599" y="329127"/>
                          <a:pt x="502899" y="369332"/>
                        </a:cubicBezTo>
                        <a:cubicBezTo>
                          <a:pt x="233199" y="409537"/>
                          <a:pt x="124067" y="346388"/>
                          <a:pt x="0" y="369332"/>
                        </a:cubicBezTo>
                        <a:cubicBezTo>
                          <a:pt x="-27522" y="275298"/>
                          <a:pt x="37165" y="779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So the </a:t>
            </a:r>
            <a:r>
              <a:rPr lang="en-PH" b="1" dirty="0"/>
              <a:t>Predicted Weight, 71.2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547B83-7907-43B9-EFA6-1CB57DB990D9}"/>
              </a:ext>
            </a:extLst>
          </p:cNvPr>
          <p:cNvGrpSpPr/>
          <p:nvPr/>
        </p:nvGrpSpPr>
        <p:grpSpPr>
          <a:xfrm>
            <a:off x="6065979" y="1085461"/>
            <a:ext cx="4543910" cy="2729605"/>
            <a:chOff x="7208031" y="1304512"/>
            <a:chExt cx="4543910" cy="27296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8F59A-3B75-8A97-1A0F-9B80A94E669B}"/>
              </a:ext>
            </a:extLst>
          </p:cNvPr>
          <p:cNvGrpSpPr/>
          <p:nvPr/>
        </p:nvGrpSpPr>
        <p:grpSpPr>
          <a:xfrm>
            <a:off x="1628044" y="2251838"/>
            <a:ext cx="2429433" cy="646331"/>
            <a:chOff x="9267715" y="3846206"/>
            <a:chExt cx="2429433" cy="6463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759359-F5AB-FBEF-840F-C77B19BEA07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DEE41-E023-FD18-EEB0-7BB5DEC3D67C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9C87624B-1046-BC68-62B9-2960C9B8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697" y="2251838"/>
            <a:ext cx="914400" cy="914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920DD-6CBC-A990-BAE9-27BE7B58883D}"/>
              </a:ext>
            </a:extLst>
          </p:cNvPr>
          <p:cNvGraphicFramePr>
            <a:graphicFrameLocks noGrp="1"/>
          </p:cNvGraphicFramePr>
          <p:nvPr/>
        </p:nvGraphicFramePr>
        <p:xfrm>
          <a:off x="622480" y="4893421"/>
          <a:ext cx="6502400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8FF38AD-D23D-ED41-1025-1AEED2F7C52D}"/>
              </a:ext>
            </a:extLst>
          </p:cNvPr>
          <p:cNvSpPr txBox="1"/>
          <p:nvPr/>
        </p:nvSpPr>
        <p:spPr>
          <a:xfrm>
            <a:off x="6096436" y="4212135"/>
            <a:ext cx="641936" cy="36933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641936"/>
                      <a:gd name="connsiteY0" fmla="*/ 0 h 369332"/>
                      <a:gd name="connsiteX1" fmla="*/ 314549 w 641936"/>
                      <a:gd name="connsiteY1" fmla="*/ 0 h 369332"/>
                      <a:gd name="connsiteX2" fmla="*/ 641936 w 641936"/>
                      <a:gd name="connsiteY2" fmla="*/ 0 h 369332"/>
                      <a:gd name="connsiteX3" fmla="*/ 641936 w 641936"/>
                      <a:gd name="connsiteY3" fmla="*/ 369332 h 369332"/>
                      <a:gd name="connsiteX4" fmla="*/ 314549 w 641936"/>
                      <a:gd name="connsiteY4" fmla="*/ 369332 h 369332"/>
                      <a:gd name="connsiteX5" fmla="*/ 0 w 641936"/>
                      <a:gd name="connsiteY5" fmla="*/ 369332 h 369332"/>
                      <a:gd name="connsiteX6" fmla="*/ 0 w 641936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41936" h="369332" extrusionOk="0">
                        <a:moveTo>
                          <a:pt x="0" y="0"/>
                        </a:moveTo>
                        <a:cubicBezTo>
                          <a:pt x="109134" y="-23064"/>
                          <a:pt x="159134" y="22236"/>
                          <a:pt x="314549" y="0"/>
                        </a:cubicBezTo>
                        <a:cubicBezTo>
                          <a:pt x="469964" y="-22236"/>
                          <a:pt x="549395" y="21532"/>
                          <a:pt x="641936" y="0"/>
                        </a:cubicBezTo>
                        <a:cubicBezTo>
                          <a:pt x="671510" y="174289"/>
                          <a:pt x="615359" y="220446"/>
                          <a:pt x="641936" y="369332"/>
                        </a:cubicBezTo>
                        <a:cubicBezTo>
                          <a:pt x="565095" y="379607"/>
                          <a:pt x="431506" y="349641"/>
                          <a:pt x="314549" y="369332"/>
                        </a:cubicBezTo>
                        <a:cubicBezTo>
                          <a:pt x="197592" y="389023"/>
                          <a:pt x="110291" y="348485"/>
                          <a:pt x="0" y="369332"/>
                        </a:cubicBezTo>
                        <a:cubicBezTo>
                          <a:pt x="-6167" y="203539"/>
                          <a:pt x="4676" y="14315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16.8</a:t>
            </a:r>
          </a:p>
        </p:txBody>
      </p:sp>
      <p:pic>
        <p:nvPicPr>
          <p:cNvPr id="5" name="Graphic 4" descr="Add with solid fill">
            <a:extLst>
              <a:ext uri="{FF2B5EF4-FFF2-40B4-BE49-F238E27FC236}">
                <a16:creationId xmlns:a16="http://schemas.microsoft.com/office/drawing/2014/main" id="{42944B6E-E6E4-F2FA-2153-985E9FCEE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4763" y="4134556"/>
            <a:ext cx="446911" cy="44691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08FEFC-DE63-9353-71BB-5E01931EDE71}"/>
              </a:ext>
            </a:extLst>
          </p:cNvPr>
          <p:cNvSpPr txBox="1"/>
          <p:nvPr/>
        </p:nvSpPr>
        <p:spPr>
          <a:xfrm>
            <a:off x="7162138" y="4212135"/>
            <a:ext cx="641936" cy="369332"/>
          </a:xfrm>
          <a:prstGeom prst="rect">
            <a:avLst/>
          </a:prstGeom>
          <a:noFill/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641936"/>
                      <a:gd name="connsiteY0" fmla="*/ 0 h 369332"/>
                      <a:gd name="connsiteX1" fmla="*/ 314549 w 641936"/>
                      <a:gd name="connsiteY1" fmla="*/ 0 h 369332"/>
                      <a:gd name="connsiteX2" fmla="*/ 641936 w 641936"/>
                      <a:gd name="connsiteY2" fmla="*/ 0 h 369332"/>
                      <a:gd name="connsiteX3" fmla="*/ 641936 w 641936"/>
                      <a:gd name="connsiteY3" fmla="*/ 369332 h 369332"/>
                      <a:gd name="connsiteX4" fmla="*/ 314549 w 641936"/>
                      <a:gd name="connsiteY4" fmla="*/ 369332 h 369332"/>
                      <a:gd name="connsiteX5" fmla="*/ 0 w 641936"/>
                      <a:gd name="connsiteY5" fmla="*/ 369332 h 369332"/>
                      <a:gd name="connsiteX6" fmla="*/ 0 w 641936"/>
                      <a:gd name="connsiteY6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41936" h="369332" extrusionOk="0">
                        <a:moveTo>
                          <a:pt x="0" y="0"/>
                        </a:moveTo>
                        <a:cubicBezTo>
                          <a:pt x="109134" y="-23064"/>
                          <a:pt x="159134" y="22236"/>
                          <a:pt x="314549" y="0"/>
                        </a:cubicBezTo>
                        <a:cubicBezTo>
                          <a:pt x="469964" y="-22236"/>
                          <a:pt x="549395" y="21532"/>
                          <a:pt x="641936" y="0"/>
                        </a:cubicBezTo>
                        <a:cubicBezTo>
                          <a:pt x="671510" y="174289"/>
                          <a:pt x="615359" y="220446"/>
                          <a:pt x="641936" y="369332"/>
                        </a:cubicBezTo>
                        <a:cubicBezTo>
                          <a:pt x="565095" y="379607"/>
                          <a:pt x="431506" y="349641"/>
                          <a:pt x="314549" y="369332"/>
                        </a:cubicBezTo>
                        <a:cubicBezTo>
                          <a:pt x="197592" y="389023"/>
                          <a:pt x="110291" y="348485"/>
                          <a:pt x="0" y="369332"/>
                        </a:cubicBezTo>
                        <a:cubicBezTo>
                          <a:pt x="-6167" y="203539"/>
                          <a:pt x="4676" y="14315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= </a:t>
            </a:r>
            <a:r>
              <a:rPr lang="en-PH" b="1" dirty="0"/>
              <a:t>88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5B6B84-34F5-700E-EC1C-6B4EDE4D8CD5}"/>
              </a:ext>
            </a:extLst>
          </p:cNvPr>
          <p:cNvSpPr txBox="1"/>
          <p:nvPr/>
        </p:nvSpPr>
        <p:spPr>
          <a:xfrm>
            <a:off x="8382079" y="5075715"/>
            <a:ext cx="3365272" cy="923330"/>
          </a:xfrm>
          <a:custGeom>
            <a:avLst/>
            <a:gdLst>
              <a:gd name="connsiteX0" fmla="*/ 0 w 3365272"/>
              <a:gd name="connsiteY0" fmla="*/ 0 h 923330"/>
              <a:gd name="connsiteX1" fmla="*/ 527226 w 3365272"/>
              <a:gd name="connsiteY1" fmla="*/ 0 h 923330"/>
              <a:gd name="connsiteX2" fmla="*/ 1020799 w 3365272"/>
              <a:gd name="connsiteY2" fmla="*/ 0 h 923330"/>
              <a:gd name="connsiteX3" fmla="*/ 1615331 w 3365272"/>
              <a:gd name="connsiteY3" fmla="*/ 0 h 923330"/>
              <a:gd name="connsiteX4" fmla="*/ 2243515 w 3365272"/>
              <a:gd name="connsiteY4" fmla="*/ 0 h 923330"/>
              <a:gd name="connsiteX5" fmla="*/ 2703435 w 3365272"/>
              <a:gd name="connsiteY5" fmla="*/ 0 h 923330"/>
              <a:gd name="connsiteX6" fmla="*/ 3365272 w 3365272"/>
              <a:gd name="connsiteY6" fmla="*/ 0 h 923330"/>
              <a:gd name="connsiteX7" fmla="*/ 3365272 w 3365272"/>
              <a:gd name="connsiteY7" fmla="*/ 433965 h 923330"/>
              <a:gd name="connsiteX8" fmla="*/ 3365272 w 3365272"/>
              <a:gd name="connsiteY8" fmla="*/ 923330 h 923330"/>
              <a:gd name="connsiteX9" fmla="*/ 2804393 w 3365272"/>
              <a:gd name="connsiteY9" fmla="*/ 923330 h 923330"/>
              <a:gd name="connsiteX10" fmla="*/ 2176209 w 3365272"/>
              <a:gd name="connsiteY10" fmla="*/ 923330 h 923330"/>
              <a:gd name="connsiteX11" fmla="*/ 1615331 w 3365272"/>
              <a:gd name="connsiteY11" fmla="*/ 923330 h 923330"/>
              <a:gd name="connsiteX12" fmla="*/ 987146 w 3365272"/>
              <a:gd name="connsiteY12" fmla="*/ 923330 h 923330"/>
              <a:gd name="connsiteX13" fmla="*/ 0 w 3365272"/>
              <a:gd name="connsiteY13" fmla="*/ 923330 h 923330"/>
              <a:gd name="connsiteX14" fmla="*/ 0 w 3365272"/>
              <a:gd name="connsiteY14" fmla="*/ 461665 h 923330"/>
              <a:gd name="connsiteX15" fmla="*/ 0 w 3365272"/>
              <a:gd name="connsiteY15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65272" h="923330" extrusionOk="0">
                <a:moveTo>
                  <a:pt x="0" y="0"/>
                </a:moveTo>
                <a:cubicBezTo>
                  <a:pt x="172359" y="-21130"/>
                  <a:pt x="361109" y="58828"/>
                  <a:pt x="527226" y="0"/>
                </a:cubicBezTo>
                <a:cubicBezTo>
                  <a:pt x="693343" y="-58828"/>
                  <a:pt x="788104" y="46407"/>
                  <a:pt x="1020799" y="0"/>
                </a:cubicBezTo>
                <a:cubicBezTo>
                  <a:pt x="1253494" y="-46407"/>
                  <a:pt x="1435381" y="62905"/>
                  <a:pt x="1615331" y="0"/>
                </a:cubicBezTo>
                <a:cubicBezTo>
                  <a:pt x="1795281" y="-62905"/>
                  <a:pt x="1946612" y="69166"/>
                  <a:pt x="2243515" y="0"/>
                </a:cubicBezTo>
                <a:cubicBezTo>
                  <a:pt x="2540418" y="-69166"/>
                  <a:pt x="2592325" y="5803"/>
                  <a:pt x="2703435" y="0"/>
                </a:cubicBezTo>
                <a:cubicBezTo>
                  <a:pt x="2814545" y="-5803"/>
                  <a:pt x="3142510" y="78603"/>
                  <a:pt x="3365272" y="0"/>
                </a:cubicBezTo>
                <a:cubicBezTo>
                  <a:pt x="3403636" y="139199"/>
                  <a:pt x="3354573" y="323792"/>
                  <a:pt x="3365272" y="433965"/>
                </a:cubicBezTo>
                <a:cubicBezTo>
                  <a:pt x="3375971" y="544138"/>
                  <a:pt x="3347793" y="822753"/>
                  <a:pt x="3365272" y="923330"/>
                </a:cubicBezTo>
                <a:cubicBezTo>
                  <a:pt x="3176677" y="944055"/>
                  <a:pt x="3038661" y="859943"/>
                  <a:pt x="2804393" y="923330"/>
                </a:cubicBezTo>
                <a:cubicBezTo>
                  <a:pt x="2570125" y="986717"/>
                  <a:pt x="2377820" y="898366"/>
                  <a:pt x="2176209" y="923330"/>
                </a:cubicBezTo>
                <a:cubicBezTo>
                  <a:pt x="1974598" y="948294"/>
                  <a:pt x="1744839" y="892748"/>
                  <a:pt x="1615331" y="923330"/>
                </a:cubicBezTo>
                <a:cubicBezTo>
                  <a:pt x="1485823" y="953912"/>
                  <a:pt x="1276202" y="887235"/>
                  <a:pt x="987146" y="923330"/>
                </a:cubicBezTo>
                <a:cubicBezTo>
                  <a:pt x="698090" y="959425"/>
                  <a:pt x="297874" y="859979"/>
                  <a:pt x="0" y="923330"/>
                </a:cubicBezTo>
                <a:cubicBezTo>
                  <a:pt x="-49682" y="693842"/>
                  <a:pt x="15005" y="582762"/>
                  <a:pt x="0" y="461665"/>
                </a:cubicBezTo>
                <a:cubicBezTo>
                  <a:pt x="-15005" y="340569"/>
                  <a:pt x="35168" y="202577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In other words, we have low </a:t>
            </a:r>
            <a:r>
              <a:rPr lang="en-PH" b="1" dirty="0"/>
              <a:t>Bias</a:t>
            </a:r>
            <a:r>
              <a:rPr lang="en-PH" dirty="0"/>
              <a:t> but probably very high </a:t>
            </a:r>
            <a:r>
              <a:rPr lang="en-PH" b="1" dirty="0"/>
              <a:t>Variance</a:t>
            </a:r>
            <a:r>
              <a:rPr lang="en-PH" dirty="0"/>
              <a:t>.</a:t>
            </a:r>
            <a:endParaRPr lang="en-PH" b="1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342A47-3129-C788-C3AC-4DC762A30319}"/>
              </a:ext>
            </a:extLst>
          </p:cNvPr>
          <p:cNvGrpSpPr/>
          <p:nvPr/>
        </p:nvGrpSpPr>
        <p:grpSpPr>
          <a:xfrm>
            <a:off x="7143350" y="4686200"/>
            <a:ext cx="667440" cy="1104840"/>
            <a:chOff x="7143350" y="4686200"/>
            <a:chExt cx="667440" cy="11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B0199F3-B4DF-4EAF-DC87-F9C8ADCE3A26}"/>
                    </a:ext>
                  </a:extLst>
                </p14:cNvPr>
                <p14:cNvContentPartPr/>
                <p14:nvPr/>
              </p14:nvContentPartPr>
              <p14:xfrm>
                <a:off x="7238390" y="4686200"/>
                <a:ext cx="572400" cy="1022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B0199F3-B4DF-4EAF-DC87-F9C8ADCE3A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20390" y="4668200"/>
                  <a:ext cx="60804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18DE66B-5F84-A08A-440B-CC8E2B901324}"/>
                    </a:ext>
                  </a:extLst>
                </p14:cNvPr>
                <p14:cNvContentPartPr/>
                <p14:nvPr/>
              </p14:nvContentPartPr>
              <p14:xfrm>
                <a:off x="7276190" y="5625800"/>
                <a:ext cx="7920" cy="146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18DE66B-5F84-A08A-440B-CC8E2B9013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58190" y="5607800"/>
                  <a:ext cx="43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8F5B2B-366F-7893-8E24-94DBD8442B7B}"/>
                    </a:ext>
                  </a:extLst>
                </p14:cNvPr>
                <p14:cNvContentPartPr/>
                <p14:nvPr/>
              </p14:nvContentPartPr>
              <p14:xfrm>
                <a:off x="7143350" y="5619320"/>
                <a:ext cx="153000" cy="171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8F5B2B-366F-7893-8E24-94DBD8442B7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25392" y="5601320"/>
                  <a:ext cx="188556" cy="20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E41EE3D-6B72-EC83-0F1C-CFF30C68B9DD}"/>
              </a:ext>
            </a:extLst>
          </p:cNvPr>
          <p:cNvSpPr/>
          <p:nvPr/>
        </p:nvSpPr>
        <p:spPr>
          <a:xfrm>
            <a:off x="5475971" y="5520156"/>
            <a:ext cx="1644821" cy="3777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93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3544-9E25-048C-D33F-6A41CBFF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Other boosting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EF854-9A9D-7508-102E-53527DCD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500" dirty="0"/>
              <a:t>AdaBoost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500" dirty="0" err="1"/>
              <a:t>XGBoost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5508382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547B83-7907-43B9-EFA6-1CB57DB990D9}"/>
              </a:ext>
            </a:extLst>
          </p:cNvPr>
          <p:cNvGrpSpPr/>
          <p:nvPr/>
        </p:nvGrpSpPr>
        <p:grpSpPr>
          <a:xfrm>
            <a:off x="7081082" y="1139078"/>
            <a:ext cx="4543910" cy="2729605"/>
            <a:chOff x="7208031" y="1304512"/>
            <a:chExt cx="4543910" cy="27296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8F59A-3B75-8A97-1A0F-9B80A94E669B}"/>
              </a:ext>
            </a:extLst>
          </p:cNvPr>
          <p:cNvGrpSpPr/>
          <p:nvPr/>
        </p:nvGrpSpPr>
        <p:grpSpPr>
          <a:xfrm>
            <a:off x="374077" y="2251838"/>
            <a:ext cx="2429433" cy="646331"/>
            <a:chOff x="9267715" y="3846206"/>
            <a:chExt cx="2429433" cy="6463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759359-F5AB-FBEF-840F-C77B19BEA07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DEE41-E023-FD18-EEB0-7BB5DEC3D67C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9C87624B-1046-BC68-62B9-2960C9B8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0136" y="2109975"/>
            <a:ext cx="914400" cy="914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920DD-6CBC-A990-BAE9-27BE7B58883D}"/>
              </a:ext>
            </a:extLst>
          </p:cNvPr>
          <p:cNvGraphicFramePr>
            <a:graphicFrameLocks noGrp="1"/>
          </p:cNvGraphicFramePr>
          <p:nvPr/>
        </p:nvGraphicFramePr>
        <p:xfrm>
          <a:off x="622480" y="4893421"/>
          <a:ext cx="6502400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35B6B84-34F5-700E-EC1C-6B4EDE4D8CD5}"/>
              </a:ext>
            </a:extLst>
          </p:cNvPr>
          <p:cNvSpPr txBox="1"/>
          <p:nvPr/>
        </p:nvSpPr>
        <p:spPr>
          <a:xfrm>
            <a:off x="8269493" y="4266461"/>
            <a:ext cx="3365272" cy="1200329"/>
          </a:xfrm>
          <a:custGeom>
            <a:avLst/>
            <a:gdLst>
              <a:gd name="connsiteX0" fmla="*/ 0 w 3365272"/>
              <a:gd name="connsiteY0" fmla="*/ 0 h 1200329"/>
              <a:gd name="connsiteX1" fmla="*/ 527226 w 3365272"/>
              <a:gd name="connsiteY1" fmla="*/ 0 h 1200329"/>
              <a:gd name="connsiteX2" fmla="*/ 1020799 w 3365272"/>
              <a:gd name="connsiteY2" fmla="*/ 0 h 1200329"/>
              <a:gd name="connsiteX3" fmla="*/ 1615331 w 3365272"/>
              <a:gd name="connsiteY3" fmla="*/ 0 h 1200329"/>
              <a:gd name="connsiteX4" fmla="*/ 2243515 w 3365272"/>
              <a:gd name="connsiteY4" fmla="*/ 0 h 1200329"/>
              <a:gd name="connsiteX5" fmla="*/ 2703435 w 3365272"/>
              <a:gd name="connsiteY5" fmla="*/ 0 h 1200329"/>
              <a:gd name="connsiteX6" fmla="*/ 3365272 w 3365272"/>
              <a:gd name="connsiteY6" fmla="*/ 0 h 1200329"/>
              <a:gd name="connsiteX7" fmla="*/ 3365272 w 3365272"/>
              <a:gd name="connsiteY7" fmla="*/ 364100 h 1200329"/>
              <a:gd name="connsiteX8" fmla="*/ 3365272 w 3365272"/>
              <a:gd name="connsiteY8" fmla="*/ 740203 h 1200329"/>
              <a:gd name="connsiteX9" fmla="*/ 3365272 w 3365272"/>
              <a:gd name="connsiteY9" fmla="*/ 1200329 h 1200329"/>
              <a:gd name="connsiteX10" fmla="*/ 2737088 w 3365272"/>
              <a:gd name="connsiteY10" fmla="*/ 1200329 h 1200329"/>
              <a:gd name="connsiteX11" fmla="*/ 2176209 w 3365272"/>
              <a:gd name="connsiteY11" fmla="*/ 1200329 h 1200329"/>
              <a:gd name="connsiteX12" fmla="*/ 1548025 w 3365272"/>
              <a:gd name="connsiteY12" fmla="*/ 1200329 h 1200329"/>
              <a:gd name="connsiteX13" fmla="*/ 919841 w 3365272"/>
              <a:gd name="connsiteY13" fmla="*/ 1200329 h 1200329"/>
              <a:gd name="connsiteX14" fmla="*/ 0 w 3365272"/>
              <a:gd name="connsiteY14" fmla="*/ 1200329 h 1200329"/>
              <a:gd name="connsiteX15" fmla="*/ 0 w 3365272"/>
              <a:gd name="connsiteY15" fmla="*/ 788216 h 1200329"/>
              <a:gd name="connsiteX16" fmla="*/ 0 w 3365272"/>
              <a:gd name="connsiteY16" fmla="*/ 400110 h 1200329"/>
              <a:gd name="connsiteX17" fmla="*/ 0 w 3365272"/>
              <a:gd name="connsiteY17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65272" h="1200329" extrusionOk="0">
                <a:moveTo>
                  <a:pt x="0" y="0"/>
                </a:moveTo>
                <a:cubicBezTo>
                  <a:pt x="172359" y="-21130"/>
                  <a:pt x="361109" y="58828"/>
                  <a:pt x="527226" y="0"/>
                </a:cubicBezTo>
                <a:cubicBezTo>
                  <a:pt x="693343" y="-58828"/>
                  <a:pt x="788104" y="46407"/>
                  <a:pt x="1020799" y="0"/>
                </a:cubicBezTo>
                <a:cubicBezTo>
                  <a:pt x="1253494" y="-46407"/>
                  <a:pt x="1435381" y="62905"/>
                  <a:pt x="1615331" y="0"/>
                </a:cubicBezTo>
                <a:cubicBezTo>
                  <a:pt x="1795281" y="-62905"/>
                  <a:pt x="1946612" y="69166"/>
                  <a:pt x="2243515" y="0"/>
                </a:cubicBezTo>
                <a:cubicBezTo>
                  <a:pt x="2540418" y="-69166"/>
                  <a:pt x="2592325" y="5803"/>
                  <a:pt x="2703435" y="0"/>
                </a:cubicBezTo>
                <a:cubicBezTo>
                  <a:pt x="2814545" y="-5803"/>
                  <a:pt x="3142510" y="78603"/>
                  <a:pt x="3365272" y="0"/>
                </a:cubicBezTo>
                <a:cubicBezTo>
                  <a:pt x="3396048" y="133458"/>
                  <a:pt x="3332108" y="287120"/>
                  <a:pt x="3365272" y="364100"/>
                </a:cubicBezTo>
                <a:cubicBezTo>
                  <a:pt x="3398436" y="441080"/>
                  <a:pt x="3338894" y="659664"/>
                  <a:pt x="3365272" y="740203"/>
                </a:cubicBezTo>
                <a:cubicBezTo>
                  <a:pt x="3391650" y="820742"/>
                  <a:pt x="3328094" y="1028864"/>
                  <a:pt x="3365272" y="1200329"/>
                </a:cubicBezTo>
                <a:cubicBezTo>
                  <a:pt x="3165686" y="1274980"/>
                  <a:pt x="2938699" y="1175365"/>
                  <a:pt x="2737088" y="1200329"/>
                </a:cubicBezTo>
                <a:cubicBezTo>
                  <a:pt x="2535477" y="1225293"/>
                  <a:pt x="2308060" y="1176723"/>
                  <a:pt x="2176209" y="1200329"/>
                </a:cubicBezTo>
                <a:cubicBezTo>
                  <a:pt x="2044358" y="1223935"/>
                  <a:pt x="1835715" y="1163614"/>
                  <a:pt x="1548025" y="1200329"/>
                </a:cubicBezTo>
                <a:cubicBezTo>
                  <a:pt x="1260335" y="1237044"/>
                  <a:pt x="1227620" y="1137493"/>
                  <a:pt x="919841" y="1200329"/>
                </a:cubicBezTo>
                <a:cubicBezTo>
                  <a:pt x="612062" y="1263165"/>
                  <a:pt x="328331" y="1163773"/>
                  <a:pt x="0" y="1200329"/>
                </a:cubicBezTo>
                <a:cubicBezTo>
                  <a:pt x="-8879" y="1065799"/>
                  <a:pt x="32591" y="964477"/>
                  <a:pt x="0" y="788216"/>
                </a:cubicBezTo>
                <a:cubicBezTo>
                  <a:pt x="-32591" y="611955"/>
                  <a:pt x="39766" y="554332"/>
                  <a:pt x="0" y="400110"/>
                </a:cubicBezTo>
                <a:cubicBezTo>
                  <a:pt x="-39766" y="245888"/>
                  <a:pt x="31344" y="15128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Gradient Boost </a:t>
            </a:r>
            <a:r>
              <a:rPr lang="en-PH" dirty="0"/>
              <a:t>deals with this problem by using a </a:t>
            </a:r>
            <a:r>
              <a:rPr lang="en-PH" b="1" dirty="0"/>
              <a:t>Learning Rate </a:t>
            </a:r>
            <a:r>
              <a:rPr lang="en-PH" dirty="0"/>
              <a:t>to scale the contribution from the new tree.</a:t>
            </a:r>
            <a:endParaRPr lang="en-PH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E65F0-7E44-F533-913E-9CEB80004921}"/>
              </a:ext>
            </a:extLst>
          </p:cNvPr>
          <p:cNvSpPr txBox="1"/>
          <p:nvPr/>
        </p:nvSpPr>
        <p:spPr>
          <a:xfrm>
            <a:off x="4417037" y="2251838"/>
            <a:ext cx="1138216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Learning </a:t>
            </a:r>
          </a:p>
          <a:p>
            <a:r>
              <a:rPr lang="en-PH" b="1" dirty="0"/>
              <a:t>Rate</a:t>
            </a:r>
          </a:p>
        </p:txBody>
      </p: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58C6518E-20BA-D952-F0AE-E8281C0A3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3186" y="2147368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4635ECA-38EF-E449-AD15-24950D9F4CAF}"/>
              </a:ext>
            </a:extLst>
          </p:cNvPr>
          <p:cNvSpPr txBox="1"/>
          <p:nvPr/>
        </p:nvSpPr>
        <p:spPr>
          <a:xfrm>
            <a:off x="8275662" y="5648386"/>
            <a:ext cx="3365272" cy="646331"/>
          </a:xfrm>
          <a:custGeom>
            <a:avLst/>
            <a:gdLst>
              <a:gd name="connsiteX0" fmla="*/ 0 w 3365272"/>
              <a:gd name="connsiteY0" fmla="*/ 0 h 646331"/>
              <a:gd name="connsiteX1" fmla="*/ 527226 w 3365272"/>
              <a:gd name="connsiteY1" fmla="*/ 0 h 646331"/>
              <a:gd name="connsiteX2" fmla="*/ 1020799 w 3365272"/>
              <a:gd name="connsiteY2" fmla="*/ 0 h 646331"/>
              <a:gd name="connsiteX3" fmla="*/ 1615331 w 3365272"/>
              <a:gd name="connsiteY3" fmla="*/ 0 h 646331"/>
              <a:gd name="connsiteX4" fmla="*/ 2243515 w 3365272"/>
              <a:gd name="connsiteY4" fmla="*/ 0 h 646331"/>
              <a:gd name="connsiteX5" fmla="*/ 2703435 w 3365272"/>
              <a:gd name="connsiteY5" fmla="*/ 0 h 646331"/>
              <a:gd name="connsiteX6" fmla="*/ 3365272 w 3365272"/>
              <a:gd name="connsiteY6" fmla="*/ 0 h 646331"/>
              <a:gd name="connsiteX7" fmla="*/ 3365272 w 3365272"/>
              <a:gd name="connsiteY7" fmla="*/ 303776 h 646331"/>
              <a:gd name="connsiteX8" fmla="*/ 3365272 w 3365272"/>
              <a:gd name="connsiteY8" fmla="*/ 646331 h 646331"/>
              <a:gd name="connsiteX9" fmla="*/ 2804393 w 3365272"/>
              <a:gd name="connsiteY9" fmla="*/ 646331 h 646331"/>
              <a:gd name="connsiteX10" fmla="*/ 2176209 w 3365272"/>
              <a:gd name="connsiteY10" fmla="*/ 646331 h 646331"/>
              <a:gd name="connsiteX11" fmla="*/ 1615331 w 3365272"/>
              <a:gd name="connsiteY11" fmla="*/ 646331 h 646331"/>
              <a:gd name="connsiteX12" fmla="*/ 987146 w 3365272"/>
              <a:gd name="connsiteY12" fmla="*/ 646331 h 646331"/>
              <a:gd name="connsiteX13" fmla="*/ 0 w 3365272"/>
              <a:gd name="connsiteY13" fmla="*/ 646331 h 646331"/>
              <a:gd name="connsiteX14" fmla="*/ 0 w 3365272"/>
              <a:gd name="connsiteY14" fmla="*/ 323166 h 646331"/>
              <a:gd name="connsiteX15" fmla="*/ 0 w 3365272"/>
              <a:gd name="connsiteY15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65272" h="646331" extrusionOk="0">
                <a:moveTo>
                  <a:pt x="0" y="0"/>
                </a:moveTo>
                <a:cubicBezTo>
                  <a:pt x="172359" y="-21130"/>
                  <a:pt x="361109" y="58828"/>
                  <a:pt x="527226" y="0"/>
                </a:cubicBezTo>
                <a:cubicBezTo>
                  <a:pt x="693343" y="-58828"/>
                  <a:pt x="788104" y="46407"/>
                  <a:pt x="1020799" y="0"/>
                </a:cubicBezTo>
                <a:cubicBezTo>
                  <a:pt x="1253494" y="-46407"/>
                  <a:pt x="1435381" y="62905"/>
                  <a:pt x="1615331" y="0"/>
                </a:cubicBezTo>
                <a:cubicBezTo>
                  <a:pt x="1795281" y="-62905"/>
                  <a:pt x="1946612" y="69166"/>
                  <a:pt x="2243515" y="0"/>
                </a:cubicBezTo>
                <a:cubicBezTo>
                  <a:pt x="2540418" y="-69166"/>
                  <a:pt x="2592325" y="5803"/>
                  <a:pt x="2703435" y="0"/>
                </a:cubicBezTo>
                <a:cubicBezTo>
                  <a:pt x="2814545" y="-5803"/>
                  <a:pt x="3142510" y="78603"/>
                  <a:pt x="3365272" y="0"/>
                </a:cubicBezTo>
                <a:cubicBezTo>
                  <a:pt x="3400198" y="149832"/>
                  <a:pt x="3350303" y="152484"/>
                  <a:pt x="3365272" y="303776"/>
                </a:cubicBezTo>
                <a:cubicBezTo>
                  <a:pt x="3380241" y="455068"/>
                  <a:pt x="3344204" y="572422"/>
                  <a:pt x="3365272" y="646331"/>
                </a:cubicBezTo>
                <a:cubicBezTo>
                  <a:pt x="3176677" y="667056"/>
                  <a:pt x="3038661" y="582944"/>
                  <a:pt x="2804393" y="646331"/>
                </a:cubicBezTo>
                <a:cubicBezTo>
                  <a:pt x="2570125" y="709718"/>
                  <a:pt x="2377820" y="621367"/>
                  <a:pt x="2176209" y="646331"/>
                </a:cubicBezTo>
                <a:cubicBezTo>
                  <a:pt x="1974598" y="671295"/>
                  <a:pt x="1744839" y="615749"/>
                  <a:pt x="1615331" y="646331"/>
                </a:cubicBezTo>
                <a:cubicBezTo>
                  <a:pt x="1485823" y="676913"/>
                  <a:pt x="1276202" y="610236"/>
                  <a:pt x="987146" y="646331"/>
                </a:cubicBezTo>
                <a:cubicBezTo>
                  <a:pt x="698090" y="682426"/>
                  <a:pt x="297874" y="582980"/>
                  <a:pt x="0" y="646331"/>
                </a:cubicBezTo>
                <a:cubicBezTo>
                  <a:pt x="-13018" y="519097"/>
                  <a:pt x="5794" y="446872"/>
                  <a:pt x="0" y="323166"/>
                </a:cubicBezTo>
                <a:cubicBezTo>
                  <a:pt x="-5794" y="199460"/>
                  <a:pt x="23130" y="69947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The</a:t>
            </a:r>
            <a:r>
              <a:rPr lang="en-PH" b="1" dirty="0"/>
              <a:t> Learning Rate </a:t>
            </a:r>
            <a:r>
              <a:rPr lang="en-PH" dirty="0"/>
              <a:t>is a value between </a:t>
            </a:r>
            <a:r>
              <a:rPr lang="en-PH" b="1" dirty="0"/>
              <a:t>0</a:t>
            </a:r>
            <a:r>
              <a:rPr lang="en-PH" dirty="0"/>
              <a:t> and </a:t>
            </a:r>
            <a:r>
              <a:rPr lang="en-PH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48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547B83-7907-43B9-EFA6-1CB57DB990D9}"/>
              </a:ext>
            </a:extLst>
          </p:cNvPr>
          <p:cNvGrpSpPr/>
          <p:nvPr/>
        </p:nvGrpSpPr>
        <p:grpSpPr>
          <a:xfrm>
            <a:off x="7081082" y="1139078"/>
            <a:ext cx="4543910" cy="2729605"/>
            <a:chOff x="7208031" y="1304512"/>
            <a:chExt cx="4543910" cy="27296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8F59A-3B75-8A97-1A0F-9B80A94E669B}"/>
              </a:ext>
            </a:extLst>
          </p:cNvPr>
          <p:cNvGrpSpPr/>
          <p:nvPr/>
        </p:nvGrpSpPr>
        <p:grpSpPr>
          <a:xfrm>
            <a:off x="374077" y="2251838"/>
            <a:ext cx="2429433" cy="646331"/>
            <a:chOff x="9267715" y="3846206"/>
            <a:chExt cx="2429433" cy="6463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759359-F5AB-FBEF-840F-C77B19BEA07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DEE41-E023-FD18-EEB0-7BB5DEC3D67C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9C87624B-1046-BC68-62B9-2960C9B8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0136" y="2109975"/>
            <a:ext cx="914400" cy="914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920DD-6CBC-A990-BAE9-27BE7B58883D}"/>
              </a:ext>
            </a:extLst>
          </p:cNvPr>
          <p:cNvGraphicFramePr>
            <a:graphicFrameLocks noGrp="1"/>
          </p:cNvGraphicFramePr>
          <p:nvPr/>
        </p:nvGraphicFramePr>
        <p:xfrm>
          <a:off x="622480" y="4893421"/>
          <a:ext cx="6502400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35B6B84-34F5-700E-EC1C-6B4EDE4D8CD5}"/>
              </a:ext>
            </a:extLst>
          </p:cNvPr>
          <p:cNvSpPr txBox="1"/>
          <p:nvPr/>
        </p:nvSpPr>
        <p:spPr>
          <a:xfrm>
            <a:off x="8269493" y="4266461"/>
            <a:ext cx="3365272" cy="646331"/>
          </a:xfrm>
          <a:custGeom>
            <a:avLst/>
            <a:gdLst>
              <a:gd name="connsiteX0" fmla="*/ 0 w 3365272"/>
              <a:gd name="connsiteY0" fmla="*/ 0 h 646331"/>
              <a:gd name="connsiteX1" fmla="*/ 527226 w 3365272"/>
              <a:gd name="connsiteY1" fmla="*/ 0 h 646331"/>
              <a:gd name="connsiteX2" fmla="*/ 1020799 w 3365272"/>
              <a:gd name="connsiteY2" fmla="*/ 0 h 646331"/>
              <a:gd name="connsiteX3" fmla="*/ 1615331 w 3365272"/>
              <a:gd name="connsiteY3" fmla="*/ 0 h 646331"/>
              <a:gd name="connsiteX4" fmla="*/ 2243515 w 3365272"/>
              <a:gd name="connsiteY4" fmla="*/ 0 h 646331"/>
              <a:gd name="connsiteX5" fmla="*/ 2703435 w 3365272"/>
              <a:gd name="connsiteY5" fmla="*/ 0 h 646331"/>
              <a:gd name="connsiteX6" fmla="*/ 3365272 w 3365272"/>
              <a:gd name="connsiteY6" fmla="*/ 0 h 646331"/>
              <a:gd name="connsiteX7" fmla="*/ 3365272 w 3365272"/>
              <a:gd name="connsiteY7" fmla="*/ 303776 h 646331"/>
              <a:gd name="connsiteX8" fmla="*/ 3365272 w 3365272"/>
              <a:gd name="connsiteY8" fmla="*/ 646331 h 646331"/>
              <a:gd name="connsiteX9" fmla="*/ 2804393 w 3365272"/>
              <a:gd name="connsiteY9" fmla="*/ 646331 h 646331"/>
              <a:gd name="connsiteX10" fmla="*/ 2176209 w 3365272"/>
              <a:gd name="connsiteY10" fmla="*/ 646331 h 646331"/>
              <a:gd name="connsiteX11" fmla="*/ 1615331 w 3365272"/>
              <a:gd name="connsiteY11" fmla="*/ 646331 h 646331"/>
              <a:gd name="connsiteX12" fmla="*/ 987146 w 3365272"/>
              <a:gd name="connsiteY12" fmla="*/ 646331 h 646331"/>
              <a:gd name="connsiteX13" fmla="*/ 0 w 3365272"/>
              <a:gd name="connsiteY13" fmla="*/ 646331 h 646331"/>
              <a:gd name="connsiteX14" fmla="*/ 0 w 3365272"/>
              <a:gd name="connsiteY14" fmla="*/ 323166 h 646331"/>
              <a:gd name="connsiteX15" fmla="*/ 0 w 3365272"/>
              <a:gd name="connsiteY15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65272" h="646331" extrusionOk="0">
                <a:moveTo>
                  <a:pt x="0" y="0"/>
                </a:moveTo>
                <a:cubicBezTo>
                  <a:pt x="172359" y="-21130"/>
                  <a:pt x="361109" y="58828"/>
                  <a:pt x="527226" y="0"/>
                </a:cubicBezTo>
                <a:cubicBezTo>
                  <a:pt x="693343" y="-58828"/>
                  <a:pt x="788104" y="46407"/>
                  <a:pt x="1020799" y="0"/>
                </a:cubicBezTo>
                <a:cubicBezTo>
                  <a:pt x="1253494" y="-46407"/>
                  <a:pt x="1435381" y="62905"/>
                  <a:pt x="1615331" y="0"/>
                </a:cubicBezTo>
                <a:cubicBezTo>
                  <a:pt x="1795281" y="-62905"/>
                  <a:pt x="1946612" y="69166"/>
                  <a:pt x="2243515" y="0"/>
                </a:cubicBezTo>
                <a:cubicBezTo>
                  <a:pt x="2540418" y="-69166"/>
                  <a:pt x="2592325" y="5803"/>
                  <a:pt x="2703435" y="0"/>
                </a:cubicBezTo>
                <a:cubicBezTo>
                  <a:pt x="2814545" y="-5803"/>
                  <a:pt x="3142510" y="78603"/>
                  <a:pt x="3365272" y="0"/>
                </a:cubicBezTo>
                <a:cubicBezTo>
                  <a:pt x="3400198" y="149832"/>
                  <a:pt x="3350303" y="152484"/>
                  <a:pt x="3365272" y="303776"/>
                </a:cubicBezTo>
                <a:cubicBezTo>
                  <a:pt x="3380241" y="455068"/>
                  <a:pt x="3344204" y="572422"/>
                  <a:pt x="3365272" y="646331"/>
                </a:cubicBezTo>
                <a:cubicBezTo>
                  <a:pt x="3176677" y="667056"/>
                  <a:pt x="3038661" y="582944"/>
                  <a:pt x="2804393" y="646331"/>
                </a:cubicBezTo>
                <a:cubicBezTo>
                  <a:pt x="2570125" y="709718"/>
                  <a:pt x="2377820" y="621367"/>
                  <a:pt x="2176209" y="646331"/>
                </a:cubicBezTo>
                <a:cubicBezTo>
                  <a:pt x="1974598" y="671295"/>
                  <a:pt x="1744839" y="615749"/>
                  <a:pt x="1615331" y="646331"/>
                </a:cubicBezTo>
                <a:cubicBezTo>
                  <a:pt x="1485823" y="676913"/>
                  <a:pt x="1276202" y="610236"/>
                  <a:pt x="987146" y="646331"/>
                </a:cubicBezTo>
                <a:cubicBezTo>
                  <a:pt x="698090" y="682426"/>
                  <a:pt x="297874" y="582980"/>
                  <a:pt x="0" y="646331"/>
                </a:cubicBezTo>
                <a:cubicBezTo>
                  <a:pt x="-13018" y="519097"/>
                  <a:pt x="5794" y="446872"/>
                  <a:pt x="0" y="323166"/>
                </a:cubicBezTo>
                <a:cubicBezTo>
                  <a:pt x="-5794" y="199460"/>
                  <a:pt x="23130" y="69947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In this case, we will set the </a:t>
            </a:r>
            <a:r>
              <a:rPr lang="en-PH" b="1" dirty="0"/>
              <a:t>Learning Rate </a:t>
            </a:r>
            <a:r>
              <a:rPr lang="en-PH" dirty="0"/>
              <a:t>to</a:t>
            </a:r>
            <a:r>
              <a:rPr lang="en-PH" b="1" dirty="0"/>
              <a:t> 0.1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E65F0-7E44-F533-913E-9CEB80004921}"/>
              </a:ext>
            </a:extLst>
          </p:cNvPr>
          <p:cNvSpPr txBox="1"/>
          <p:nvPr/>
        </p:nvSpPr>
        <p:spPr>
          <a:xfrm>
            <a:off x="4417038" y="2251838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58C6518E-20BA-D952-F0AE-E8281C0A3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3186" y="21473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94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547B83-7907-43B9-EFA6-1CB57DB990D9}"/>
              </a:ext>
            </a:extLst>
          </p:cNvPr>
          <p:cNvGrpSpPr/>
          <p:nvPr/>
        </p:nvGrpSpPr>
        <p:grpSpPr>
          <a:xfrm>
            <a:off x="7081082" y="1139078"/>
            <a:ext cx="4543910" cy="2729605"/>
            <a:chOff x="7208031" y="1304512"/>
            <a:chExt cx="4543910" cy="27296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8F59A-3B75-8A97-1A0F-9B80A94E669B}"/>
              </a:ext>
            </a:extLst>
          </p:cNvPr>
          <p:cNvGrpSpPr/>
          <p:nvPr/>
        </p:nvGrpSpPr>
        <p:grpSpPr>
          <a:xfrm>
            <a:off x="374077" y="2251838"/>
            <a:ext cx="2429433" cy="646331"/>
            <a:chOff x="9267715" y="3846206"/>
            <a:chExt cx="2429433" cy="6463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759359-F5AB-FBEF-840F-C77B19BEA07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DEE41-E023-FD18-EEB0-7BB5DEC3D67C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9C87624B-1046-BC68-62B9-2960C9B8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0136" y="2109975"/>
            <a:ext cx="914400" cy="914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920DD-6CBC-A990-BAE9-27BE7B58883D}"/>
              </a:ext>
            </a:extLst>
          </p:cNvPr>
          <p:cNvGraphicFramePr>
            <a:graphicFrameLocks noGrp="1"/>
          </p:cNvGraphicFramePr>
          <p:nvPr/>
        </p:nvGraphicFramePr>
        <p:xfrm>
          <a:off x="622480" y="4893421"/>
          <a:ext cx="6502400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35B6B84-34F5-700E-EC1C-6B4EDE4D8CD5}"/>
              </a:ext>
            </a:extLst>
          </p:cNvPr>
          <p:cNvSpPr txBox="1"/>
          <p:nvPr/>
        </p:nvSpPr>
        <p:spPr>
          <a:xfrm>
            <a:off x="1562796" y="4170601"/>
            <a:ext cx="3639601" cy="369332"/>
          </a:xfrm>
          <a:custGeom>
            <a:avLst/>
            <a:gdLst>
              <a:gd name="connsiteX0" fmla="*/ 0 w 3639601"/>
              <a:gd name="connsiteY0" fmla="*/ 0 h 369332"/>
              <a:gd name="connsiteX1" fmla="*/ 483547 w 3639601"/>
              <a:gd name="connsiteY1" fmla="*/ 0 h 369332"/>
              <a:gd name="connsiteX2" fmla="*/ 930698 w 3639601"/>
              <a:gd name="connsiteY2" fmla="*/ 0 h 369332"/>
              <a:gd name="connsiteX3" fmla="*/ 1487037 w 3639601"/>
              <a:gd name="connsiteY3" fmla="*/ 0 h 369332"/>
              <a:gd name="connsiteX4" fmla="*/ 2079772 w 3639601"/>
              <a:gd name="connsiteY4" fmla="*/ 0 h 369332"/>
              <a:gd name="connsiteX5" fmla="*/ 2490527 w 3639601"/>
              <a:gd name="connsiteY5" fmla="*/ 0 h 369332"/>
              <a:gd name="connsiteX6" fmla="*/ 3010470 w 3639601"/>
              <a:gd name="connsiteY6" fmla="*/ 0 h 369332"/>
              <a:gd name="connsiteX7" fmla="*/ 3639601 w 3639601"/>
              <a:gd name="connsiteY7" fmla="*/ 0 h 369332"/>
              <a:gd name="connsiteX8" fmla="*/ 3639601 w 3639601"/>
              <a:gd name="connsiteY8" fmla="*/ 369332 h 369332"/>
              <a:gd name="connsiteX9" fmla="*/ 3119658 w 3639601"/>
              <a:gd name="connsiteY9" fmla="*/ 369332 h 369332"/>
              <a:gd name="connsiteX10" fmla="*/ 2526923 w 3639601"/>
              <a:gd name="connsiteY10" fmla="*/ 369332 h 369332"/>
              <a:gd name="connsiteX11" fmla="*/ 2006980 w 3639601"/>
              <a:gd name="connsiteY11" fmla="*/ 369332 h 369332"/>
              <a:gd name="connsiteX12" fmla="*/ 1414245 w 3639601"/>
              <a:gd name="connsiteY12" fmla="*/ 369332 h 369332"/>
              <a:gd name="connsiteX13" fmla="*/ 821510 w 3639601"/>
              <a:gd name="connsiteY13" fmla="*/ 369332 h 369332"/>
              <a:gd name="connsiteX14" fmla="*/ 0 w 3639601"/>
              <a:gd name="connsiteY14" fmla="*/ 369332 h 369332"/>
              <a:gd name="connsiteX15" fmla="*/ 0 w 3639601"/>
              <a:gd name="connsiteY1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39601" h="369332" extrusionOk="0">
                <a:moveTo>
                  <a:pt x="0" y="0"/>
                </a:moveTo>
                <a:cubicBezTo>
                  <a:pt x="197428" y="-16326"/>
                  <a:pt x="265939" y="2870"/>
                  <a:pt x="483547" y="0"/>
                </a:cubicBezTo>
                <a:cubicBezTo>
                  <a:pt x="701155" y="-2870"/>
                  <a:pt x="781286" y="10300"/>
                  <a:pt x="930698" y="0"/>
                </a:cubicBezTo>
                <a:cubicBezTo>
                  <a:pt x="1080110" y="-10300"/>
                  <a:pt x="1312851" y="42592"/>
                  <a:pt x="1487037" y="0"/>
                </a:cubicBezTo>
                <a:cubicBezTo>
                  <a:pt x="1661223" y="-42592"/>
                  <a:pt x="1860384" y="35986"/>
                  <a:pt x="2079772" y="0"/>
                </a:cubicBezTo>
                <a:cubicBezTo>
                  <a:pt x="2299161" y="-35986"/>
                  <a:pt x="2386256" y="48935"/>
                  <a:pt x="2490527" y="0"/>
                </a:cubicBezTo>
                <a:cubicBezTo>
                  <a:pt x="2594799" y="-48935"/>
                  <a:pt x="2877152" y="24891"/>
                  <a:pt x="3010470" y="0"/>
                </a:cubicBezTo>
                <a:cubicBezTo>
                  <a:pt x="3143788" y="-24891"/>
                  <a:pt x="3339219" y="21489"/>
                  <a:pt x="3639601" y="0"/>
                </a:cubicBezTo>
                <a:cubicBezTo>
                  <a:pt x="3679244" y="115380"/>
                  <a:pt x="3619404" y="277973"/>
                  <a:pt x="3639601" y="369332"/>
                </a:cubicBezTo>
                <a:cubicBezTo>
                  <a:pt x="3453238" y="384506"/>
                  <a:pt x="3329711" y="352828"/>
                  <a:pt x="3119658" y="369332"/>
                </a:cubicBezTo>
                <a:cubicBezTo>
                  <a:pt x="2909605" y="385836"/>
                  <a:pt x="2670044" y="317306"/>
                  <a:pt x="2526923" y="369332"/>
                </a:cubicBezTo>
                <a:cubicBezTo>
                  <a:pt x="2383802" y="421358"/>
                  <a:pt x="2147694" y="361145"/>
                  <a:pt x="2006980" y="369332"/>
                </a:cubicBezTo>
                <a:cubicBezTo>
                  <a:pt x="1866266" y="377519"/>
                  <a:pt x="1631869" y="318671"/>
                  <a:pt x="1414245" y="369332"/>
                </a:cubicBezTo>
                <a:cubicBezTo>
                  <a:pt x="1196621" y="419993"/>
                  <a:pt x="943064" y="299966"/>
                  <a:pt x="821510" y="369332"/>
                </a:cubicBezTo>
                <a:cubicBezTo>
                  <a:pt x="699956" y="438698"/>
                  <a:pt x="345458" y="296071"/>
                  <a:pt x="0" y="369332"/>
                </a:cubicBezTo>
                <a:cubicBezTo>
                  <a:pt x="-1925" y="291361"/>
                  <a:pt x="1928" y="158693"/>
                  <a:pt x="0" y="0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Now the </a:t>
            </a:r>
            <a:r>
              <a:rPr lang="en-PH" b="1" dirty="0"/>
              <a:t>Predicted Weight </a:t>
            </a:r>
            <a:r>
              <a:rPr lang="en-PH" dirty="0"/>
              <a:t>will be </a:t>
            </a:r>
            <a:endParaRPr lang="en-PH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E65F0-7E44-F533-913E-9CEB80004921}"/>
              </a:ext>
            </a:extLst>
          </p:cNvPr>
          <p:cNvSpPr txBox="1"/>
          <p:nvPr/>
        </p:nvSpPr>
        <p:spPr>
          <a:xfrm>
            <a:off x="4417038" y="2251838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58C6518E-20BA-D952-F0AE-E8281C0A3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3186" y="21473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C5F55-BAA2-EB20-7506-7BCBBD0318BA}"/>
                  </a:ext>
                </a:extLst>
              </p:cNvPr>
              <p:cNvSpPr txBox="1"/>
              <p:nvPr/>
            </p:nvSpPr>
            <p:spPr>
              <a:xfrm>
                <a:off x="5550930" y="4170601"/>
                <a:ext cx="320066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017394"/>
                          <a:gd name="connsiteY0" fmla="*/ 0 h 369332"/>
                          <a:gd name="connsiteX1" fmla="*/ 472725 w 3017394"/>
                          <a:gd name="connsiteY1" fmla="*/ 0 h 369332"/>
                          <a:gd name="connsiteX2" fmla="*/ 915276 w 3017394"/>
                          <a:gd name="connsiteY2" fmla="*/ 0 h 369332"/>
                          <a:gd name="connsiteX3" fmla="*/ 1448349 w 3017394"/>
                          <a:gd name="connsiteY3" fmla="*/ 0 h 369332"/>
                          <a:gd name="connsiteX4" fmla="*/ 2011596 w 3017394"/>
                          <a:gd name="connsiteY4" fmla="*/ 0 h 369332"/>
                          <a:gd name="connsiteX5" fmla="*/ 2423973 w 3017394"/>
                          <a:gd name="connsiteY5" fmla="*/ 0 h 369332"/>
                          <a:gd name="connsiteX6" fmla="*/ 3017394 w 3017394"/>
                          <a:gd name="connsiteY6" fmla="*/ 0 h 369332"/>
                          <a:gd name="connsiteX7" fmla="*/ 3017394 w 3017394"/>
                          <a:gd name="connsiteY7" fmla="*/ 369332 h 369332"/>
                          <a:gd name="connsiteX8" fmla="*/ 2574843 w 3017394"/>
                          <a:gd name="connsiteY8" fmla="*/ 369332 h 369332"/>
                          <a:gd name="connsiteX9" fmla="*/ 2132292 w 3017394"/>
                          <a:gd name="connsiteY9" fmla="*/ 369332 h 369332"/>
                          <a:gd name="connsiteX10" fmla="*/ 1569045 w 3017394"/>
                          <a:gd name="connsiteY10" fmla="*/ 369332 h 369332"/>
                          <a:gd name="connsiteX11" fmla="*/ 1066146 w 3017394"/>
                          <a:gd name="connsiteY11" fmla="*/ 369332 h 369332"/>
                          <a:gd name="connsiteX12" fmla="*/ 502899 w 3017394"/>
                          <a:gd name="connsiteY12" fmla="*/ 369332 h 369332"/>
                          <a:gd name="connsiteX13" fmla="*/ 0 w 3017394"/>
                          <a:gd name="connsiteY13" fmla="*/ 369332 h 369332"/>
                          <a:gd name="connsiteX14" fmla="*/ 0 w 3017394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17394" h="369332" extrusionOk="0">
                            <a:moveTo>
                              <a:pt x="0" y="0"/>
                            </a:moveTo>
                            <a:cubicBezTo>
                              <a:pt x="159618" y="-24984"/>
                              <a:pt x="344330" y="1907"/>
                              <a:pt x="472725" y="0"/>
                            </a:cubicBezTo>
                            <a:cubicBezTo>
                              <a:pt x="601120" y="-1907"/>
                              <a:pt x="718595" y="25931"/>
                              <a:pt x="915276" y="0"/>
                            </a:cubicBezTo>
                            <a:cubicBezTo>
                              <a:pt x="1111957" y="-25931"/>
                              <a:pt x="1195766" y="39221"/>
                              <a:pt x="1448349" y="0"/>
                            </a:cubicBezTo>
                            <a:cubicBezTo>
                              <a:pt x="1700932" y="-39221"/>
                              <a:pt x="1812276" y="38687"/>
                              <a:pt x="2011596" y="0"/>
                            </a:cubicBezTo>
                            <a:cubicBezTo>
                              <a:pt x="2210916" y="-38687"/>
                              <a:pt x="2245453" y="28302"/>
                              <a:pt x="2423973" y="0"/>
                            </a:cubicBezTo>
                            <a:cubicBezTo>
                              <a:pt x="2602493" y="-28302"/>
                              <a:pt x="2877328" y="31941"/>
                              <a:pt x="3017394" y="0"/>
                            </a:cubicBezTo>
                            <a:cubicBezTo>
                              <a:pt x="3020171" y="172601"/>
                              <a:pt x="3008663" y="283897"/>
                              <a:pt x="3017394" y="369332"/>
                            </a:cubicBezTo>
                            <a:cubicBezTo>
                              <a:pt x="2814319" y="377232"/>
                              <a:pt x="2752728" y="347588"/>
                              <a:pt x="2574843" y="369332"/>
                            </a:cubicBezTo>
                            <a:cubicBezTo>
                              <a:pt x="2396958" y="391076"/>
                              <a:pt x="2338560" y="336865"/>
                              <a:pt x="2132292" y="369332"/>
                            </a:cubicBezTo>
                            <a:cubicBezTo>
                              <a:pt x="1926024" y="401799"/>
                              <a:pt x="1772874" y="334606"/>
                              <a:pt x="1569045" y="369332"/>
                            </a:cubicBezTo>
                            <a:cubicBezTo>
                              <a:pt x="1365216" y="404058"/>
                              <a:pt x="1273762" y="344972"/>
                              <a:pt x="1066146" y="369332"/>
                            </a:cubicBezTo>
                            <a:cubicBezTo>
                              <a:pt x="858530" y="393692"/>
                              <a:pt x="772599" y="329127"/>
                              <a:pt x="502899" y="369332"/>
                            </a:cubicBezTo>
                            <a:cubicBezTo>
                              <a:pt x="233199" y="409537"/>
                              <a:pt x="124067" y="346388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dirty="0" smtClean="0">
                          <a:latin typeface="Cambria Math" panose="02040503050406030204" pitchFamily="18" charset="0"/>
                        </a:rPr>
                        <m:t>71.2 + </m:t>
                      </m:r>
                      <m:d>
                        <m:dPr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i="1" dirty="0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P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i="1" dirty="0" smtClean="0">
                              <a:latin typeface="Cambria Math" panose="02040503050406030204" pitchFamily="18" charset="0"/>
                            </a:rPr>
                            <m:t>16.8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𝟕𝟐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C5F55-BAA2-EB20-7506-7BCBBD031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930" y="4170601"/>
                <a:ext cx="32006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017394"/>
                          <a:gd name="connsiteY0" fmla="*/ 0 h 369332"/>
                          <a:gd name="connsiteX1" fmla="*/ 472725 w 3017394"/>
                          <a:gd name="connsiteY1" fmla="*/ 0 h 369332"/>
                          <a:gd name="connsiteX2" fmla="*/ 915276 w 3017394"/>
                          <a:gd name="connsiteY2" fmla="*/ 0 h 369332"/>
                          <a:gd name="connsiteX3" fmla="*/ 1448349 w 3017394"/>
                          <a:gd name="connsiteY3" fmla="*/ 0 h 369332"/>
                          <a:gd name="connsiteX4" fmla="*/ 2011596 w 3017394"/>
                          <a:gd name="connsiteY4" fmla="*/ 0 h 369332"/>
                          <a:gd name="connsiteX5" fmla="*/ 2423973 w 3017394"/>
                          <a:gd name="connsiteY5" fmla="*/ 0 h 369332"/>
                          <a:gd name="connsiteX6" fmla="*/ 3017394 w 3017394"/>
                          <a:gd name="connsiteY6" fmla="*/ 0 h 369332"/>
                          <a:gd name="connsiteX7" fmla="*/ 3017394 w 3017394"/>
                          <a:gd name="connsiteY7" fmla="*/ 369332 h 369332"/>
                          <a:gd name="connsiteX8" fmla="*/ 2574843 w 3017394"/>
                          <a:gd name="connsiteY8" fmla="*/ 369332 h 369332"/>
                          <a:gd name="connsiteX9" fmla="*/ 2132292 w 3017394"/>
                          <a:gd name="connsiteY9" fmla="*/ 369332 h 369332"/>
                          <a:gd name="connsiteX10" fmla="*/ 1569045 w 3017394"/>
                          <a:gd name="connsiteY10" fmla="*/ 369332 h 369332"/>
                          <a:gd name="connsiteX11" fmla="*/ 1066146 w 3017394"/>
                          <a:gd name="connsiteY11" fmla="*/ 369332 h 369332"/>
                          <a:gd name="connsiteX12" fmla="*/ 502899 w 3017394"/>
                          <a:gd name="connsiteY12" fmla="*/ 369332 h 369332"/>
                          <a:gd name="connsiteX13" fmla="*/ 0 w 3017394"/>
                          <a:gd name="connsiteY13" fmla="*/ 369332 h 369332"/>
                          <a:gd name="connsiteX14" fmla="*/ 0 w 3017394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17394" h="369332" extrusionOk="0">
                            <a:moveTo>
                              <a:pt x="0" y="0"/>
                            </a:moveTo>
                            <a:cubicBezTo>
                              <a:pt x="159618" y="-24984"/>
                              <a:pt x="344330" y="1907"/>
                              <a:pt x="472725" y="0"/>
                            </a:cubicBezTo>
                            <a:cubicBezTo>
                              <a:pt x="601120" y="-1907"/>
                              <a:pt x="718595" y="25931"/>
                              <a:pt x="915276" y="0"/>
                            </a:cubicBezTo>
                            <a:cubicBezTo>
                              <a:pt x="1111957" y="-25931"/>
                              <a:pt x="1195766" y="39221"/>
                              <a:pt x="1448349" y="0"/>
                            </a:cubicBezTo>
                            <a:cubicBezTo>
                              <a:pt x="1700932" y="-39221"/>
                              <a:pt x="1812276" y="38687"/>
                              <a:pt x="2011596" y="0"/>
                            </a:cubicBezTo>
                            <a:cubicBezTo>
                              <a:pt x="2210916" y="-38687"/>
                              <a:pt x="2245453" y="28302"/>
                              <a:pt x="2423973" y="0"/>
                            </a:cubicBezTo>
                            <a:cubicBezTo>
                              <a:pt x="2602493" y="-28302"/>
                              <a:pt x="2877328" y="31941"/>
                              <a:pt x="3017394" y="0"/>
                            </a:cubicBezTo>
                            <a:cubicBezTo>
                              <a:pt x="3020171" y="172601"/>
                              <a:pt x="3008663" y="283897"/>
                              <a:pt x="3017394" y="369332"/>
                            </a:cubicBezTo>
                            <a:cubicBezTo>
                              <a:pt x="2814319" y="377232"/>
                              <a:pt x="2752728" y="347588"/>
                              <a:pt x="2574843" y="369332"/>
                            </a:cubicBezTo>
                            <a:cubicBezTo>
                              <a:pt x="2396958" y="391076"/>
                              <a:pt x="2338560" y="336865"/>
                              <a:pt x="2132292" y="369332"/>
                            </a:cubicBezTo>
                            <a:cubicBezTo>
                              <a:pt x="1926024" y="401799"/>
                              <a:pt x="1772874" y="334606"/>
                              <a:pt x="1569045" y="369332"/>
                            </a:cubicBezTo>
                            <a:cubicBezTo>
                              <a:pt x="1365216" y="404058"/>
                              <a:pt x="1273762" y="344972"/>
                              <a:pt x="1066146" y="369332"/>
                            </a:cubicBezTo>
                            <a:cubicBezTo>
                              <a:pt x="858530" y="393692"/>
                              <a:pt x="772599" y="329127"/>
                              <a:pt x="502899" y="369332"/>
                            </a:cubicBezTo>
                            <a:cubicBezTo>
                              <a:pt x="233199" y="409537"/>
                              <a:pt x="124067" y="346388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7882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547B83-7907-43B9-EFA6-1CB57DB990D9}"/>
              </a:ext>
            </a:extLst>
          </p:cNvPr>
          <p:cNvGrpSpPr/>
          <p:nvPr/>
        </p:nvGrpSpPr>
        <p:grpSpPr>
          <a:xfrm>
            <a:off x="7081082" y="1139078"/>
            <a:ext cx="4543910" cy="2729605"/>
            <a:chOff x="7208031" y="1304512"/>
            <a:chExt cx="4543910" cy="27296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8F59A-3B75-8A97-1A0F-9B80A94E669B}"/>
              </a:ext>
            </a:extLst>
          </p:cNvPr>
          <p:cNvGrpSpPr/>
          <p:nvPr/>
        </p:nvGrpSpPr>
        <p:grpSpPr>
          <a:xfrm>
            <a:off x="374077" y="2251838"/>
            <a:ext cx="2429433" cy="646331"/>
            <a:chOff x="9267715" y="3846206"/>
            <a:chExt cx="2429433" cy="6463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759359-F5AB-FBEF-840F-C77B19BEA07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DEE41-E023-FD18-EEB0-7BB5DEC3D67C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9C87624B-1046-BC68-62B9-2960C9B8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0136" y="2109975"/>
            <a:ext cx="914400" cy="914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920DD-6CBC-A990-BAE9-27BE7B58883D}"/>
              </a:ext>
            </a:extLst>
          </p:cNvPr>
          <p:cNvGraphicFramePr>
            <a:graphicFrameLocks noGrp="1"/>
          </p:cNvGraphicFramePr>
          <p:nvPr/>
        </p:nvGraphicFramePr>
        <p:xfrm>
          <a:off x="622480" y="4893421"/>
          <a:ext cx="6502400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35B6B84-34F5-700E-EC1C-6B4EDE4D8CD5}"/>
              </a:ext>
            </a:extLst>
          </p:cNvPr>
          <p:cNvSpPr txBox="1"/>
          <p:nvPr/>
        </p:nvSpPr>
        <p:spPr>
          <a:xfrm>
            <a:off x="3567336" y="4170601"/>
            <a:ext cx="1976470" cy="369332"/>
          </a:xfrm>
          <a:custGeom>
            <a:avLst/>
            <a:gdLst>
              <a:gd name="connsiteX0" fmla="*/ 0 w 1976470"/>
              <a:gd name="connsiteY0" fmla="*/ 0 h 369332"/>
              <a:gd name="connsiteX1" fmla="*/ 474353 w 1976470"/>
              <a:gd name="connsiteY1" fmla="*/ 0 h 369332"/>
              <a:gd name="connsiteX2" fmla="*/ 928941 w 1976470"/>
              <a:gd name="connsiteY2" fmla="*/ 0 h 369332"/>
              <a:gd name="connsiteX3" fmla="*/ 1442823 w 1976470"/>
              <a:gd name="connsiteY3" fmla="*/ 0 h 369332"/>
              <a:gd name="connsiteX4" fmla="*/ 1976470 w 1976470"/>
              <a:gd name="connsiteY4" fmla="*/ 0 h 369332"/>
              <a:gd name="connsiteX5" fmla="*/ 1976470 w 1976470"/>
              <a:gd name="connsiteY5" fmla="*/ 369332 h 369332"/>
              <a:gd name="connsiteX6" fmla="*/ 1482353 w 1976470"/>
              <a:gd name="connsiteY6" fmla="*/ 369332 h 369332"/>
              <a:gd name="connsiteX7" fmla="*/ 1008000 w 1976470"/>
              <a:gd name="connsiteY7" fmla="*/ 369332 h 369332"/>
              <a:gd name="connsiteX8" fmla="*/ 533647 w 1976470"/>
              <a:gd name="connsiteY8" fmla="*/ 369332 h 369332"/>
              <a:gd name="connsiteX9" fmla="*/ 0 w 1976470"/>
              <a:gd name="connsiteY9" fmla="*/ 369332 h 369332"/>
              <a:gd name="connsiteX10" fmla="*/ 0 w 1976470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76470" h="369332" extrusionOk="0">
                <a:moveTo>
                  <a:pt x="0" y="0"/>
                </a:moveTo>
                <a:cubicBezTo>
                  <a:pt x="111056" y="-45810"/>
                  <a:pt x="283795" y="18348"/>
                  <a:pt x="474353" y="0"/>
                </a:cubicBezTo>
                <a:cubicBezTo>
                  <a:pt x="664911" y="-18348"/>
                  <a:pt x="720106" y="46067"/>
                  <a:pt x="928941" y="0"/>
                </a:cubicBezTo>
                <a:cubicBezTo>
                  <a:pt x="1137776" y="-46067"/>
                  <a:pt x="1310611" y="6635"/>
                  <a:pt x="1442823" y="0"/>
                </a:cubicBezTo>
                <a:cubicBezTo>
                  <a:pt x="1575035" y="-6635"/>
                  <a:pt x="1815738" y="13453"/>
                  <a:pt x="1976470" y="0"/>
                </a:cubicBezTo>
                <a:cubicBezTo>
                  <a:pt x="1982688" y="145484"/>
                  <a:pt x="1937034" y="195803"/>
                  <a:pt x="1976470" y="369332"/>
                </a:cubicBezTo>
                <a:cubicBezTo>
                  <a:pt x="1799968" y="426407"/>
                  <a:pt x="1661011" y="323494"/>
                  <a:pt x="1482353" y="369332"/>
                </a:cubicBezTo>
                <a:cubicBezTo>
                  <a:pt x="1303695" y="415170"/>
                  <a:pt x="1161234" y="321032"/>
                  <a:pt x="1008000" y="369332"/>
                </a:cubicBezTo>
                <a:cubicBezTo>
                  <a:pt x="854766" y="417632"/>
                  <a:pt x="629505" y="346987"/>
                  <a:pt x="533647" y="369332"/>
                </a:cubicBezTo>
                <a:cubicBezTo>
                  <a:pt x="437789" y="391677"/>
                  <a:pt x="235189" y="317550"/>
                  <a:pt x="0" y="369332"/>
                </a:cubicBezTo>
                <a:cubicBezTo>
                  <a:pt x="-26599" y="253416"/>
                  <a:pt x="55" y="116352"/>
                  <a:pt x="0" y="0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Predicted Weight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E65F0-7E44-F533-913E-9CEB80004921}"/>
              </a:ext>
            </a:extLst>
          </p:cNvPr>
          <p:cNvSpPr txBox="1"/>
          <p:nvPr/>
        </p:nvSpPr>
        <p:spPr>
          <a:xfrm>
            <a:off x="4417038" y="2251838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58C6518E-20BA-D952-F0AE-E8281C0A3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3186" y="21473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C5F55-BAA2-EB20-7506-7BCBBD0318BA}"/>
                  </a:ext>
                </a:extLst>
              </p:cNvPr>
              <p:cNvSpPr txBox="1"/>
              <p:nvPr/>
            </p:nvSpPr>
            <p:spPr>
              <a:xfrm>
                <a:off x="5550930" y="4170601"/>
                <a:ext cx="3076703" cy="3693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017394"/>
                          <a:gd name="connsiteY0" fmla="*/ 0 h 369332"/>
                          <a:gd name="connsiteX1" fmla="*/ 472725 w 3017394"/>
                          <a:gd name="connsiteY1" fmla="*/ 0 h 369332"/>
                          <a:gd name="connsiteX2" fmla="*/ 915276 w 3017394"/>
                          <a:gd name="connsiteY2" fmla="*/ 0 h 369332"/>
                          <a:gd name="connsiteX3" fmla="*/ 1448349 w 3017394"/>
                          <a:gd name="connsiteY3" fmla="*/ 0 h 369332"/>
                          <a:gd name="connsiteX4" fmla="*/ 2011596 w 3017394"/>
                          <a:gd name="connsiteY4" fmla="*/ 0 h 369332"/>
                          <a:gd name="connsiteX5" fmla="*/ 2423973 w 3017394"/>
                          <a:gd name="connsiteY5" fmla="*/ 0 h 369332"/>
                          <a:gd name="connsiteX6" fmla="*/ 3017394 w 3017394"/>
                          <a:gd name="connsiteY6" fmla="*/ 0 h 369332"/>
                          <a:gd name="connsiteX7" fmla="*/ 3017394 w 3017394"/>
                          <a:gd name="connsiteY7" fmla="*/ 369332 h 369332"/>
                          <a:gd name="connsiteX8" fmla="*/ 2574843 w 3017394"/>
                          <a:gd name="connsiteY8" fmla="*/ 369332 h 369332"/>
                          <a:gd name="connsiteX9" fmla="*/ 2132292 w 3017394"/>
                          <a:gd name="connsiteY9" fmla="*/ 369332 h 369332"/>
                          <a:gd name="connsiteX10" fmla="*/ 1569045 w 3017394"/>
                          <a:gd name="connsiteY10" fmla="*/ 369332 h 369332"/>
                          <a:gd name="connsiteX11" fmla="*/ 1066146 w 3017394"/>
                          <a:gd name="connsiteY11" fmla="*/ 369332 h 369332"/>
                          <a:gd name="connsiteX12" fmla="*/ 502899 w 3017394"/>
                          <a:gd name="connsiteY12" fmla="*/ 369332 h 369332"/>
                          <a:gd name="connsiteX13" fmla="*/ 0 w 3017394"/>
                          <a:gd name="connsiteY13" fmla="*/ 369332 h 369332"/>
                          <a:gd name="connsiteX14" fmla="*/ 0 w 3017394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17394" h="369332" extrusionOk="0">
                            <a:moveTo>
                              <a:pt x="0" y="0"/>
                            </a:moveTo>
                            <a:cubicBezTo>
                              <a:pt x="159618" y="-24984"/>
                              <a:pt x="344330" y="1907"/>
                              <a:pt x="472725" y="0"/>
                            </a:cubicBezTo>
                            <a:cubicBezTo>
                              <a:pt x="601120" y="-1907"/>
                              <a:pt x="718595" y="25931"/>
                              <a:pt x="915276" y="0"/>
                            </a:cubicBezTo>
                            <a:cubicBezTo>
                              <a:pt x="1111957" y="-25931"/>
                              <a:pt x="1195766" y="39221"/>
                              <a:pt x="1448349" y="0"/>
                            </a:cubicBezTo>
                            <a:cubicBezTo>
                              <a:pt x="1700932" y="-39221"/>
                              <a:pt x="1812276" y="38687"/>
                              <a:pt x="2011596" y="0"/>
                            </a:cubicBezTo>
                            <a:cubicBezTo>
                              <a:pt x="2210916" y="-38687"/>
                              <a:pt x="2245453" y="28302"/>
                              <a:pt x="2423973" y="0"/>
                            </a:cubicBezTo>
                            <a:cubicBezTo>
                              <a:pt x="2602493" y="-28302"/>
                              <a:pt x="2877328" y="31941"/>
                              <a:pt x="3017394" y="0"/>
                            </a:cubicBezTo>
                            <a:cubicBezTo>
                              <a:pt x="3020171" y="172601"/>
                              <a:pt x="3008663" y="283897"/>
                              <a:pt x="3017394" y="369332"/>
                            </a:cubicBezTo>
                            <a:cubicBezTo>
                              <a:pt x="2814319" y="377232"/>
                              <a:pt x="2752728" y="347588"/>
                              <a:pt x="2574843" y="369332"/>
                            </a:cubicBezTo>
                            <a:cubicBezTo>
                              <a:pt x="2396958" y="391076"/>
                              <a:pt x="2338560" y="336865"/>
                              <a:pt x="2132292" y="369332"/>
                            </a:cubicBezTo>
                            <a:cubicBezTo>
                              <a:pt x="1926024" y="401799"/>
                              <a:pt x="1772874" y="334606"/>
                              <a:pt x="1569045" y="369332"/>
                            </a:cubicBezTo>
                            <a:cubicBezTo>
                              <a:pt x="1365216" y="404058"/>
                              <a:pt x="1273762" y="344972"/>
                              <a:pt x="1066146" y="369332"/>
                            </a:cubicBezTo>
                            <a:cubicBezTo>
                              <a:pt x="858530" y="393692"/>
                              <a:pt x="772599" y="329127"/>
                              <a:pt x="502899" y="369332"/>
                            </a:cubicBezTo>
                            <a:cubicBezTo>
                              <a:pt x="233199" y="409537"/>
                              <a:pt x="124067" y="346388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dirty="0" smtClean="0">
                          <a:latin typeface="Cambria Math" panose="02040503050406030204" pitchFamily="18" charset="0"/>
                        </a:rPr>
                        <m:t>71.2 + </m:t>
                      </m:r>
                      <m:d>
                        <m:dPr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i="1" dirty="0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P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i="1" dirty="0" smtClean="0">
                              <a:latin typeface="Cambria Math" panose="02040503050406030204" pitchFamily="18" charset="0"/>
                            </a:rPr>
                            <m:t>16.8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𝟕𝟐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C5F55-BAA2-EB20-7506-7BCBBD031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930" y="4170601"/>
                <a:ext cx="30767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017394"/>
                          <a:gd name="connsiteY0" fmla="*/ 0 h 369332"/>
                          <a:gd name="connsiteX1" fmla="*/ 472725 w 3017394"/>
                          <a:gd name="connsiteY1" fmla="*/ 0 h 369332"/>
                          <a:gd name="connsiteX2" fmla="*/ 915276 w 3017394"/>
                          <a:gd name="connsiteY2" fmla="*/ 0 h 369332"/>
                          <a:gd name="connsiteX3" fmla="*/ 1448349 w 3017394"/>
                          <a:gd name="connsiteY3" fmla="*/ 0 h 369332"/>
                          <a:gd name="connsiteX4" fmla="*/ 2011596 w 3017394"/>
                          <a:gd name="connsiteY4" fmla="*/ 0 h 369332"/>
                          <a:gd name="connsiteX5" fmla="*/ 2423973 w 3017394"/>
                          <a:gd name="connsiteY5" fmla="*/ 0 h 369332"/>
                          <a:gd name="connsiteX6" fmla="*/ 3017394 w 3017394"/>
                          <a:gd name="connsiteY6" fmla="*/ 0 h 369332"/>
                          <a:gd name="connsiteX7" fmla="*/ 3017394 w 3017394"/>
                          <a:gd name="connsiteY7" fmla="*/ 369332 h 369332"/>
                          <a:gd name="connsiteX8" fmla="*/ 2574843 w 3017394"/>
                          <a:gd name="connsiteY8" fmla="*/ 369332 h 369332"/>
                          <a:gd name="connsiteX9" fmla="*/ 2132292 w 3017394"/>
                          <a:gd name="connsiteY9" fmla="*/ 369332 h 369332"/>
                          <a:gd name="connsiteX10" fmla="*/ 1569045 w 3017394"/>
                          <a:gd name="connsiteY10" fmla="*/ 369332 h 369332"/>
                          <a:gd name="connsiteX11" fmla="*/ 1066146 w 3017394"/>
                          <a:gd name="connsiteY11" fmla="*/ 369332 h 369332"/>
                          <a:gd name="connsiteX12" fmla="*/ 502899 w 3017394"/>
                          <a:gd name="connsiteY12" fmla="*/ 369332 h 369332"/>
                          <a:gd name="connsiteX13" fmla="*/ 0 w 3017394"/>
                          <a:gd name="connsiteY13" fmla="*/ 369332 h 369332"/>
                          <a:gd name="connsiteX14" fmla="*/ 0 w 3017394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17394" h="369332" extrusionOk="0">
                            <a:moveTo>
                              <a:pt x="0" y="0"/>
                            </a:moveTo>
                            <a:cubicBezTo>
                              <a:pt x="159618" y="-24984"/>
                              <a:pt x="344330" y="1907"/>
                              <a:pt x="472725" y="0"/>
                            </a:cubicBezTo>
                            <a:cubicBezTo>
                              <a:pt x="601120" y="-1907"/>
                              <a:pt x="718595" y="25931"/>
                              <a:pt x="915276" y="0"/>
                            </a:cubicBezTo>
                            <a:cubicBezTo>
                              <a:pt x="1111957" y="-25931"/>
                              <a:pt x="1195766" y="39221"/>
                              <a:pt x="1448349" y="0"/>
                            </a:cubicBezTo>
                            <a:cubicBezTo>
                              <a:pt x="1700932" y="-39221"/>
                              <a:pt x="1812276" y="38687"/>
                              <a:pt x="2011596" y="0"/>
                            </a:cubicBezTo>
                            <a:cubicBezTo>
                              <a:pt x="2210916" y="-38687"/>
                              <a:pt x="2245453" y="28302"/>
                              <a:pt x="2423973" y="0"/>
                            </a:cubicBezTo>
                            <a:cubicBezTo>
                              <a:pt x="2602493" y="-28302"/>
                              <a:pt x="2877328" y="31941"/>
                              <a:pt x="3017394" y="0"/>
                            </a:cubicBezTo>
                            <a:cubicBezTo>
                              <a:pt x="3020171" y="172601"/>
                              <a:pt x="3008663" y="283897"/>
                              <a:pt x="3017394" y="369332"/>
                            </a:cubicBezTo>
                            <a:cubicBezTo>
                              <a:pt x="2814319" y="377232"/>
                              <a:pt x="2752728" y="347588"/>
                              <a:pt x="2574843" y="369332"/>
                            </a:cubicBezTo>
                            <a:cubicBezTo>
                              <a:pt x="2396958" y="391076"/>
                              <a:pt x="2338560" y="336865"/>
                              <a:pt x="2132292" y="369332"/>
                            </a:cubicBezTo>
                            <a:cubicBezTo>
                              <a:pt x="1926024" y="401799"/>
                              <a:pt x="1772874" y="334606"/>
                              <a:pt x="1569045" y="369332"/>
                            </a:cubicBezTo>
                            <a:cubicBezTo>
                              <a:pt x="1365216" y="404058"/>
                              <a:pt x="1273762" y="344972"/>
                              <a:pt x="1066146" y="369332"/>
                            </a:cubicBezTo>
                            <a:cubicBezTo>
                              <a:pt x="858530" y="393692"/>
                              <a:pt x="772599" y="329127"/>
                              <a:pt x="502899" y="369332"/>
                            </a:cubicBezTo>
                            <a:cubicBezTo>
                              <a:pt x="233199" y="409537"/>
                              <a:pt x="124067" y="346388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0C98D47-655C-B0F2-06E0-B871B9105127}"/>
              </a:ext>
            </a:extLst>
          </p:cNvPr>
          <p:cNvSpPr txBox="1"/>
          <p:nvPr/>
        </p:nvSpPr>
        <p:spPr>
          <a:xfrm>
            <a:off x="8500934" y="5006922"/>
            <a:ext cx="3365272" cy="923330"/>
          </a:xfrm>
          <a:custGeom>
            <a:avLst/>
            <a:gdLst>
              <a:gd name="connsiteX0" fmla="*/ 0 w 3365272"/>
              <a:gd name="connsiteY0" fmla="*/ 0 h 923330"/>
              <a:gd name="connsiteX1" fmla="*/ 527226 w 3365272"/>
              <a:gd name="connsiteY1" fmla="*/ 0 h 923330"/>
              <a:gd name="connsiteX2" fmla="*/ 1020799 w 3365272"/>
              <a:gd name="connsiteY2" fmla="*/ 0 h 923330"/>
              <a:gd name="connsiteX3" fmla="*/ 1615331 w 3365272"/>
              <a:gd name="connsiteY3" fmla="*/ 0 h 923330"/>
              <a:gd name="connsiteX4" fmla="*/ 2243515 w 3365272"/>
              <a:gd name="connsiteY4" fmla="*/ 0 h 923330"/>
              <a:gd name="connsiteX5" fmla="*/ 2703435 w 3365272"/>
              <a:gd name="connsiteY5" fmla="*/ 0 h 923330"/>
              <a:gd name="connsiteX6" fmla="*/ 3365272 w 3365272"/>
              <a:gd name="connsiteY6" fmla="*/ 0 h 923330"/>
              <a:gd name="connsiteX7" fmla="*/ 3365272 w 3365272"/>
              <a:gd name="connsiteY7" fmla="*/ 433965 h 923330"/>
              <a:gd name="connsiteX8" fmla="*/ 3365272 w 3365272"/>
              <a:gd name="connsiteY8" fmla="*/ 923330 h 923330"/>
              <a:gd name="connsiteX9" fmla="*/ 2804393 w 3365272"/>
              <a:gd name="connsiteY9" fmla="*/ 923330 h 923330"/>
              <a:gd name="connsiteX10" fmla="*/ 2176209 w 3365272"/>
              <a:gd name="connsiteY10" fmla="*/ 923330 h 923330"/>
              <a:gd name="connsiteX11" fmla="*/ 1615331 w 3365272"/>
              <a:gd name="connsiteY11" fmla="*/ 923330 h 923330"/>
              <a:gd name="connsiteX12" fmla="*/ 987146 w 3365272"/>
              <a:gd name="connsiteY12" fmla="*/ 923330 h 923330"/>
              <a:gd name="connsiteX13" fmla="*/ 0 w 3365272"/>
              <a:gd name="connsiteY13" fmla="*/ 923330 h 923330"/>
              <a:gd name="connsiteX14" fmla="*/ 0 w 3365272"/>
              <a:gd name="connsiteY14" fmla="*/ 461665 h 923330"/>
              <a:gd name="connsiteX15" fmla="*/ 0 w 3365272"/>
              <a:gd name="connsiteY15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65272" h="923330" extrusionOk="0">
                <a:moveTo>
                  <a:pt x="0" y="0"/>
                </a:moveTo>
                <a:cubicBezTo>
                  <a:pt x="172359" y="-21130"/>
                  <a:pt x="361109" y="58828"/>
                  <a:pt x="527226" y="0"/>
                </a:cubicBezTo>
                <a:cubicBezTo>
                  <a:pt x="693343" y="-58828"/>
                  <a:pt x="788104" y="46407"/>
                  <a:pt x="1020799" y="0"/>
                </a:cubicBezTo>
                <a:cubicBezTo>
                  <a:pt x="1253494" y="-46407"/>
                  <a:pt x="1435381" y="62905"/>
                  <a:pt x="1615331" y="0"/>
                </a:cubicBezTo>
                <a:cubicBezTo>
                  <a:pt x="1795281" y="-62905"/>
                  <a:pt x="1946612" y="69166"/>
                  <a:pt x="2243515" y="0"/>
                </a:cubicBezTo>
                <a:cubicBezTo>
                  <a:pt x="2540418" y="-69166"/>
                  <a:pt x="2592325" y="5803"/>
                  <a:pt x="2703435" y="0"/>
                </a:cubicBezTo>
                <a:cubicBezTo>
                  <a:pt x="2814545" y="-5803"/>
                  <a:pt x="3142510" y="78603"/>
                  <a:pt x="3365272" y="0"/>
                </a:cubicBezTo>
                <a:cubicBezTo>
                  <a:pt x="3403636" y="139199"/>
                  <a:pt x="3354573" y="323792"/>
                  <a:pt x="3365272" y="433965"/>
                </a:cubicBezTo>
                <a:cubicBezTo>
                  <a:pt x="3375971" y="544138"/>
                  <a:pt x="3347793" y="822753"/>
                  <a:pt x="3365272" y="923330"/>
                </a:cubicBezTo>
                <a:cubicBezTo>
                  <a:pt x="3176677" y="944055"/>
                  <a:pt x="3038661" y="859943"/>
                  <a:pt x="2804393" y="923330"/>
                </a:cubicBezTo>
                <a:cubicBezTo>
                  <a:pt x="2570125" y="986717"/>
                  <a:pt x="2377820" y="898366"/>
                  <a:pt x="2176209" y="923330"/>
                </a:cubicBezTo>
                <a:cubicBezTo>
                  <a:pt x="1974598" y="948294"/>
                  <a:pt x="1744839" y="892748"/>
                  <a:pt x="1615331" y="923330"/>
                </a:cubicBezTo>
                <a:cubicBezTo>
                  <a:pt x="1485823" y="953912"/>
                  <a:pt x="1276202" y="887235"/>
                  <a:pt x="987146" y="923330"/>
                </a:cubicBezTo>
                <a:cubicBezTo>
                  <a:pt x="698090" y="959425"/>
                  <a:pt x="297874" y="859979"/>
                  <a:pt x="0" y="923330"/>
                </a:cubicBezTo>
                <a:cubicBezTo>
                  <a:pt x="-49682" y="693842"/>
                  <a:pt x="15005" y="582762"/>
                  <a:pt x="0" y="461665"/>
                </a:cubicBezTo>
                <a:cubicBezTo>
                  <a:pt x="-15005" y="340569"/>
                  <a:pt x="35168" y="202577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With the </a:t>
            </a:r>
            <a:r>
              <a:rPr lang="en-PH" b="1" dirty="0"/>
              <a:t>Learning Rate </a:t>
            </a:r>
            <a:r>
              <a:rPr lang="en-PH" dirty="0"/>
              <a:t>set to </a:t>
            </a:r>
            <a:r>
              <a:rPr lang="en-PH" b="1" dirty="0"/>
              <a:t>0.1</a:t>
            </a:r>
            <a:r>
              <a:rPr lang="en-PH" dirty="0"/>
              <a:t>, the new </a:t>
            </a:r>
            <a:r>
              <a:rPr lang="en-PH" b="1" dirty="0"/>
              <a:t>Prediction</a:t>
            </a:r>
            <a:r>
              <a:rPr lang="en-PH" dirty="0"/>
              <a:t> is not as good as it was before.</a:t>
            </a:r>
            <a:endParaRPr lang="en-PH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A043874-E211-C490-9FE2-A9065FF19BA2}"/>
              </a:ext>
            </a:extLst>
          </p:cNvPr>
          <p:cNvGrpSpPr/>
          <p:nvPr/>
        </p:nvGrpSpPr>
        <p:grpSpPr>
          <a:xfrm>
            <a:off x="7119191" y="4722205"/>
            <a:ext cx="1218240" cy="1108080"/>
            <a:chOff x="7119191" y="4722205"/>
            <a:chExt cx="1218240" cy="11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972814B-62BF-8648-09BD-CD251B65ED49}"/>
                    </a:ext>
                  </a:extLst>
                </p14:cNvPr>
                <p14:cNvContentPartPr/>
                <p14:nvPr/>
              </p14:nvContentPartPr>
              <p14:xfrm>
                <a:off x="7282271" y="4722205"/>
                <a:ext cx="1055160" cy="1056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972814B-62BF-8648-09BD-CD251B65ED4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64631" y="4704565"/>
                  <a:ext cx="109080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B1E324-FC5F-B768-467D-1A0660781237}"/>
                    </a:ext>
                  </a:extLst>
                </p14:cNvPr>
                <p14:cNvContentPartPr/>
                <p14:nvPr/>
              </p14:nvContentPartPr>
              <p14:xfrm>
                <a:off x="7119191" y="5618245"/>
                <a:ext cx="196200" cy="212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B1E324-FC5F-B768-467D-1A066078123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01191" y="5600605"/>
                  <a:ext cx="231840" cy="247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D7EAB66-7F07-99B5-BCF7-5FF987FD309D}"/>
              </a:ext>
            </a:extLst>
          </p:cNvPr>
          <p:cNvSpPr/>
          <p:nvPr/>
        </p:nvSpPr>
        <p:spPr>
          <a:xfrm>
            <a:off x="5475971" y="5520156"/>
            <a:ext cx="1644821" cy="3777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5803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547B83-7907-43B9-EFA6-1CB57DB990D9}"/>
              </a:ext>
            </a:extLst>
          </p:cNvPr>
          <p:cNvGrpSpPr/>
          <p:nvPr/>
        </p:nvGrpSpPr>
        <p:grpSpPr>
          <a:xfrm>
            <a:off x="7081082" y="1139078"/>
            <a:ext cx="4543910" cy="2729605"/>
            <a:chOff x="7208031" y="1304512"/>
            <a:chExt cx="4543910" cy="27296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8F59A-3B75-8A97-1A0F-9B80A94E669B}"/>
              </a:ext>
            </a:extLst>
          </p:cNvPr>
          <p:cNvGrpSpPr/>
          <p:nvPr/>
        </p:nvGrpSpPr>
        <p:grpSpPr>
          <a:xfrm>
            <a:off x="374077" y="2251838"/>
            <a:ext cx="2429433" cy="646331"/>
            <a:chOff x="9267715" y="3846206"/>
            <a:chExt cx="2429433" cy="6463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759359-F5AB-FBEF-840F-C77B19BEA07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DEE41-E023-FD18-EEB0-7BB5DEC3D67C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9C87624B-1046-BC68-62B9-2960C9B8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0136" y="2109975"/>
            <a:ext cx="914400" cy="914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920DD-6CBC-A990-BAE9-27BE7B58883D}"/>
              </a:ext>
            </a:extLst>
          </p:cNvPr>
          <p:cNvGraphicFramePr>
            <a:graphicFrameLocks noGrp="1"/>
          </p:cNvGraphicFramePr>
          <p:nvPr/>
        </p:nvGraphicFramePr>
        <p:xfrm>
          <a:off x="622480" y="4893421"/>
          <a:ext cx="6502400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35B6B84-34F5-700E-EC1C-6B4EDE4D8CD5}"/>
              </a:ext>
            </a:extLst>
          </p:cNvPr>
          <p:cNvSpPr txBox="1"/>
          <p:nvPr/>
        </p:nvSpPr>
        <p:spPr>
          <a:xfrm>
            <a:off x="3567336" y="4170601"/>
            <a:ext cx="1976470" cy="369332"/>
          </a:xfrm>
          <a:custGeom>
            <a:avLst/>
            <a:gdLst>
              <a:gd name="connsiteX0" fmla="*/ 0 w 1976470"/>
              <a:gd name="connsiteY0" fmla="*/ 0 h 369332"/>
              <a:gd name="connsiteX1" fmla="*/ 474353 w 1976470"/>
              <a:gd name="connsiteY1" fmla="*/ 0 h 369332"/>
              <a:gd name="connsiteX2" fmla="*/ 928941 w 1976470"/>
              <a:gd name="connsiteY2" fmla="*/ 0 h 369332"/>
              <a:gd name="connsiteX3" fmla="*/ 1442823 w 1976470"/>
              <a:gd name="connsiteY3" fmla="*/ 0 h 369332"/>
              <a:gd name="connsiteX4" fmla="*/ 1976470 w 1976470"/>
              <a:gd name="connsiteY4" fmla="*/ 0 h 369332"/>
              <a:gd name="connsiteX5" fmla="*/ 1976470 w 1976470"/>
              <a:gd name="connsiteY5" fmla="*/ 369332 h 369332"/>
              <a:gd name="connsiteX6" fmla="*/ 1482353 w 1976470"/>
              <a:gd name="connsiteY6" fmla="*/ 369332 h 369332"/>
              <a:gd name="connsiteX7" fmla="*/ 1008000 w 1976470"/>
              <a:gd name="connsiteY7" fmla="*/ 369332 h 369332"/>
              <a:gd name="connsiteX8" fmla="*/ 533647 w 1976470"/>
              <a:gd name="connsiteY8" fmla="*/ 369332 h 369332"/>
              <a:gd name="connsiteX9" fmla="*/ 0 w 1976470"/>
              <a:gd name="connsiteY9" fmla="*/ 369332 h 369332"/>
              <a:gd name="connsiteX10" fmla="*/ 0 w 1976470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76470" h="369332" extrusionOk="0">
                <a:moveTo>
                  <a:pt x="0" y="0"/>
                </a:moveTo>
                <a:cubicBezTo>
                  <a:pt x="111056" y="-45810"/>
                  <a:pt x="283795" y="18348"/>
                  <a:pt x="474353" y="0"/>
                </a:cubicBezTo>
                <a:cubicBezTo>
                  <a:pt x="664911" y="-18348"/>
                  <a:pt x="720106" y="46067"/>
                  <a:pt x="928941" y="0"/>
                </a:cubicBezTo>
                <a:cubicBezTo>
                  <a:pt x="1137776" y="-46067"/>
                  <a:pt x="1310611" y="6635"/>
                  <a:pt x="1442823" y="0"/>
                </a:cubicBezTo>
                <a:cubicBezTo>
                  <a:pt x="1575035" y="-6635"/>
                  <a:pt x="1815738" y="13453"/>
                  <a:pt x="1976470" y="0"/>
                </a:cubicBezTo>
                <a:cubicBezTo>
                  <a:pt x="1982688" y="145484"/>
                  <a:pt x="1937034" y="195803"/>
                  <a:pt x="1976470" y="369332"/>
                </a:cubicBezTo>
                <a:cubicBezTo>
                  <a:pt x="1799968" y="426407"/>
                  <a:pt x="1661011" y="323494"/>
                  <a:pt x="1482353" y="369332"/>
                </a:cubicBezTo>
                <a:cubicBezTo>
                  <a:pt x="1303695" y="415170"/>
                  <a:pt x="1161234" y="321032"/>
                  <a:pt x="1008000" y="369332"/>
                </a:cubicBezTo>
                <a:cubicBezTo>
                  <a:pt x="854766" y="417632"/>
                  <a:pt x="629505" y="346987"/>
                  <a:pt x="533647" y="369332"/>
                </a:cubicBezTo>
                <a:cubicBezTo>
                  <a:pt x="437789" y="391677"/>
                  <a:pt x="235189" y="317550"/>
                  <a:pt x="0" y="369332"/>
                </a:cubicBezTo>
                <a:cubicBezTo>
                  <a:pt x="-26599" y="253416"/>
                  <a:pt x="55" y="116352"/>
                  <a:pt x="0" y="0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Predicted Weight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E65F0-7E44-F533-913E-9CEB80004921}"/>
              </a:ext>
            </a:extLst>
          </p:cNvPr>
          <p:cNvSpPr txBox="1"/>
          <p:nvPr/>
        </p:nvSpPr>
        <p:spPr>
          <a:xfrm>
            <a:off x="4417038" y="2251838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58C6518E-20BA-D952-F0AE-E8281C0A3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3186" y="21473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C5F55-BAA2-EB20-7506-7BCBBD0318BA}"/>
                  </a:ext>
                </a:extLst>
              </p:cNvPr>
              <p:cNvSpPr txBox="1"/>
              <p:nvPr/>
            </p:nvSpPr>
            <p:spPr>
              <a:xfrm>
                <a:off x="5550930" y="4170601"/>
                <a:ext cx="3076703" cy="3693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017394"/>
                          <a:gd name="connsiteY0" fmla="*/ 0 h 369332"/>
                          <a:gd name="connsiteX1" fmla="*/ 472725 w 3017394"/>
                          <a:gd name="connsiteY1" fmla="*/ 0 h 369332"/>
                          <a:gd name="connsiteX2" fmla="*/ 915276 w 3017394"/>
                          <a:gd name="connsiteY2" fmla="*/ 0 h 369332"/>
                          <a:gd name="connsiteX3" fmla="*/ 1448349 w 3017394"/>
                          <a:gd name="connsiteY3" fmla="*/ 0 h 369332"/>
                          <a:gd name="connsiteX4" fmla="*/ 2011596 w 3017394"/>
                          <a:gd name="connsiteY4" fmla="*/ 0 h 369332"/>
                          <a:gd name="connsiteX5" fmla="*/ 2423973 w 3017394"/>
                          <a:gd name="connsiteY5" fmla="*/ 0 h 369332"/>
                          <a:gd name="connsiteX6" fmla="*/ 3017394 w 3017394"/>
                          <a:gd name="connsiteY6" fmla="*/ 0 h 369332"/>
                          <a:gd name="connsiteX7" fmla="*/ 3017394 w 3017394"/>
                          <a:gd name="connsiteY7" fmla="*/ 369332 h 369332"/>
                          <a:gd name="connsiteX8" fmla="*/ 2574843 w 3017394"/>
                          <a:gd name="connsiteY8" fmla="*/ 369332 h 369332"/>
                          <a:gd name="connsiteX9" fmla="*/ 2132292 w 3017394"/>
                          <a:gd name="connsiteY9" fmla="*/ 369332 h 369332"/>
                          <a:gd name="connsiteX10" fmla="*/ 1569045 w 3017394"/>
                          <a:gd name="connsiteY10" fmla="*/ 369332 h 369332"/>
                          <a:gd name="connsiteX11" fmla="*/ 1066146 w 3017394"/>
                          <a:gd name="connsiteY11" fmla="*/ 369332 h 369332"/>
                          <a:gd name="connsiteX12" fmla="*/ 502899 w 3017394"/>
                          <a:gd name="connsiteY12" fmla="*/ 369332 h 369332"/>
                          <a:gd name="connsiteX13" fmla="*/ 0 w 3017394"/>
                          <a:gd name="connsiteY13" fmla="*/ 369332 h 369332"/>
                          <a:gd name="connsiteX14" fmla="*/ 0 w 3017394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17394" h="369332" extrusionOk="0">
                            <a:moveTo>
                              <a:pt x="0" y="0"/>
                            </a:moveTo>
                            <a:cubicBezTo>
                              <a:pt x="159618" y="-24984"/>
                              <a:pt x="344330" y="1907"/>
                              <a:pt x="472725" y="0"/>
                            </a:cubicBezTo>
                            <a:cubicBezTo>
                              <a:pt x="601120" y="-1907"/>
                              <a:pt x="718595" y="25931"/>
                              <a:pt x="915276" y="0"/>
                            </a:cubicBezTo>
                            <a:cubicBezTo>
                              <a:pt x="1111957" y="-25931"/>
                              <a:pt x="1195766" y="39221"/>
                              <a:pt x="1448349" y="0"/>
                            </a:cubicBezTo>
                            <a:cubicBezTo>
                              <a:pt x="1700932" y="-39221"/>
                              <a:pt x="1812276" y="38687"/>
                              <a:pt x="2011596" y="0"/>
                            </a:cubicBezTo>
                            <a:cubicBezTo>
                              <a:pt x="2210916" y="-38687"/>
                              <a:pt x="2245453" y="28302"/>
                              <a:pt x="2423973" y="0"/>
                            </a:cubicBezTo>
                            <a:cubicBezTo>
                              <a:pt x="2602493" y="-28302"/>
                              <a:pt x="2877328" y="31941"/>
                              <a:pt x="3017394" y="0"/>
                            </a:cubicBezTo>
                            <a:cubicBezTo>
                              <a:pt x="3020171" y="172601"/>
                              <a:pt x="3008663" y="283897"/>
                              <a:pt x="3017394" y="369332"/>
                            </a:cubicBezTo>
                            <a:cubicBezTo>
                              <a:pt x="2814319" y="377232"/>
                              <a:pt x="2752728" y="347588"/>
                              <a:pt x="2574843" y="369332"/>
                            </a:cubicBezTo>
                            <a:cubicBezTo>
                              <a:pt x="2396958" y="391076"/>
                              <a:pt x="2338560" y="336865"/>
                              <a:pt x="2132292" y="369332"/>
                            </a:cubicBezTo>
                            <a:cubicBezTo>
                              <a:pt x="1926024" y="401799"/>
                              <a:pt x="1772874" y="334606"/>
                              <a:pt x="1569045" y="369332"/>
                            </a:cubicBezTo>
                            <a:cubicBezTo>
                              <a:pt x="1365216" y="404058"/>
                              <a:pt x="1273762" y="344972"/>
                              <a:pt x="1066146" y="369332"/>
                            </a:cubicBezTo>
                            <a:cubicBezTo>
                              <a:pt x="858530" y="393692"/>
                              <a:pt x="772599" y="329127"/>
                              <a:pt x="502899" y="369332"/>
                            </a:cubicBezTo>
                            <a:cubicBezTo>
                              <a:pt x="233199" y="409537"/>
                              <a:pt x="124067" y="346388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dirty="0" smtClean="0">
                          <a:latin typeface="Cambria Math" panose="02040503050406030204" pitchFamily="18" charset="0"/>
                        </a:rPr>
                        <m:t>71.2 + </m:t>
                      </m:r>
                      <m:d>
                        <m:dPr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i="1" dirty="0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P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i="1" dirty="0" smtClean="0">
                              <a:latin typeface="Cambria Math" panose="02040503050406030204" pitchFamily="18" charset="0"/>
                            </a:rPr>
                            <m:t>16.8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𝟕𝟐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C5F55-BAA2-EB20-7506-7BCBBD031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930" y="4170601"/>
                <a:ext cx="30767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017394"/>
                          <a:gd name="connsiteY0" fmla="*/ 0 h 369332"/>
                          <a:gd name="connsiteX1" fmla="*/ 472725 w 3017394"/>
                          <a:gd name="connsiteY1" fmla="*/ 0 h 369332"/>
                          <a:gd name="connsiteX2" fmla="*/ 915276 w 3017394"/>
                          <a:gd name="connsiteY2" fmla="*/ 0 h 369332"/>
                          <a:gd name="connsiteX3" fmla="*/ 1448349 w 3017394"/>
                          <a:gd name="connsiteY3" fmla="*/ 0 h 369332"/>
                          <a:gd name="connsiteX4" fmla="*/ 2011596 w 3017394"/>
                          <a:gd name="connsiteY4" fmla="*/ 0 h 369332"/>
                          <a:gd name="connsiteX5" fmla="*/ 2423973 w 3017394"/>
                          <a:gd name="connsiteY5" fmla="*/ 0 h 369332"/>
                          <a:gd name="connsiteX6" fmla="*/ 3017394 w 3017394"/>
                          <a:gd name="connsiteY6" fmla="*/ 0 h 369332"/>
                          <a:gd name="connsiteX7" fmla="*/ 3017394 w 3017394"/>
                          <a:gd name="connsiteY7" fmla="*/ 369332 h 369332"/>
                          <a:gd name="connsiteX8" fmla="*/ 2574843 w 3017394"/>
                          <a:gd name="connsiteY8" fmla="*/ 369332 h 369332"/>
                          <a:gd name="connsiteX9" fmla="*/ 2132292 w 3017394"/>
                          <a:gd name="connsiteY9" fmla="*/ 369332 h 369332"/>
                          <a:gd name="connsiteX10" fmla="*/ 1569045 w 3017394"/>
                          <a:gd name="connsiteY10" fmla="*/ 369332 h 369332"/>
                          <a:gd name="connsiteX11" fmla="*/ 1066146 w 3017394"/>
                          <a:gd name="connsiteY11" fmla="*/ 369332 h 369332"/>
                          <a:gd name="connsiteX12" fmla="*/ 502899 w 3017394"/>
                          <a:gd name="connsiteY12" fmla="*/ 369332 h 369332"/>
                          <a:gd name="connsiteX13" fmla="*/ 0 w 3017394"/>
                          <a:gd name="connsiteY13" fmla="*/ 369332 h 369332"/>
                          <a:gd name="connsiteX14" fmla="*/ 0 w 3017394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17394" h="369332" extrusionOk="0">
                            <a:moveTo>
                              <a:pt x="0" y="0"/>
                            </a:moveTo>
                            <a:cubicBezTo>
                              <a:pt x="159618" y="-24984"/>
                              <a:pt x="344330" y="1907"/>
                              <a:pt x="472725" y="0"/>
                            </a:cubicBezTo>
                            <a:cubicBezTo>
                              <a:pt x="601120" y="-1907"/>
                              <a:pt x="718595" y="25931"/>
                              <a:pt x="915276" y="0"/>
                            </a:cubicBezTo>
                            <a:cubicBezTo>
                              <a:pt x="1111957" y="-25931"/>
                              <a:pt x="1195766" y="39221"/>
                              <a:pt x="1448349" y="0"/>
                            </a:cubicBezTo>
                            <a:cubicBezTo>
                              <a:pt x="1700932" y="-39221"/>
                              <a:pt x="1812276" y="38687"/>
                              <a:pt x="2011596" y="0"/>
                            </a:cubicBezTo>
                            <a:cubicBezTo>
                              <a:pt x="2210916" y="-38687"/>
                              <a:pt x="2245453" y="28302"/>
                              <a:pt x="2423973" y="0"/>
                            </a:cubicBezTo>
                            <a:cubicBezTo>
                              <a:pt x="2602493" y="-28302"/>
                              <a:pt x="2877328" y="31941"/>
                              <a:pt x="3017394" y="0"/>
                            </a:cubicBezTo>
                            <a:cubicBezTo>
                              <a:pt x="3020171" y="172601"/>
                              <a:pt x="3008663" y="283897"/>
                              <a:pt x="3017394" y="369332"/>
                            </a:cubicBezTo>
                            <a:cubicBezTo>
                              <a:pt x="2814319" y="377232"/>
                              <a:pt x="2752728" y="347588"/>
                              <a:pt x="2574843" y="369332"/>
                            </a:cubicBezTo>
                            <a:cubicBezTo>
                              <a:pt x="2396958" y="391076"/>
                              <a:pt x="2338560" y="336865"/>
                              <a:pt x="2132292" y="369332"/>
                            </a:cubicBezTo>
                            <a:cubicBezTo>
                              <a:pt x="1926024" y="401799"/>
                              <a:pt x="1772874" y="334606"/>
                              <a:pt x="1569045" y="369332"/>
                            </a:cubicBezTo>
                            <a:cubicBezTo>
                              <a:pt x="1365216" y="404058"/>
                              <a:pt x="1273762" y="344972"/>
                              <a:pt x="1066146" y="369332"/>
                            </a:cubicBezTo>
                            <a:cubicBezTo>
                              <a:pt x="858530" y="393692"/>
                              <a:pt x="772599" y="329127"/>
                              <a:pt x="502899" y="369332"/>
                            </a:cubicBezTo>
                            <a:cubicBezTo>
                              <a:pt x="233199" y="409537"/>
                              <a:pt x="124067" y="346388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0C98D47-655C-B0F2-06E0-B871B9105127}"/>
              </a:ext>
            </a:extLst>
          </p:cNvPr>
          <p:cNvSpPr txBox="1"/>
          <p:nvPr/>
        </p:nvSpPr>
        <p:spPr>
          <a:xfrm>
            <a:off x="8500934" y="5006922"/>
            <a:ext cx="3365272" cy="1200329"/>
          </a:xfrm>
          <a:custGeom>
            <a:avLst/>
            <a:gdLst>
              <a:gd name="connsiteX0" fmla="*/ 0 w 3365272"/>
              <a:gd name="connsiteY0" fmla="*/ 0 h 1200329"/>
              <a:gd name="connsiteX1" fmla="*/ 527226 w 3365272"/>
              <a:gd name="connsiteY1" fmla="*/ 0 h 1200329"/>
              <a:gd name="connsiteX2" fmla="*/ 1020799 w 3365272"/>
              <a:gd name="connsiteY2" fmla="*/ 0 h 1200329"/>
              <a:gd name="connsiteX3" fmla="*/ 1615331 w 3365272"/>
              <a:gd name="connsiteY3" fmla="*/ 0 h 1200329"/>
              <a:gd name="connsiteX4" fmla="*/ 2243515 w 3365272"/>
              <a:gd name="connsiteY4" fmla="*/ 0 h 1200329"/>
              <a:gd name="connsiteX5" fmla="*/ 2703435 w 3365272"/>
              <a:gd name="connsiteY5" fmla="*/ 0 h 1200329"/>
              <a:gd name="connsiteX6" fmla="*/ 3365272 w 3365272"/>
              <a:gd name="connsiteY6" fmla="*/ 0 h 1200329"/>
              <a:gd name="connsiteX7" fmla="*/ 3365272 w 3365272"/>
              <a:gd name="connsiteY7" fmla="*/ 364100 h 1200329"/>
              <a:gd name="connsiteX8" fmla="*/ 3365272 w 3365272"/>
              <a:gd name="connsiteY8" fmla="*/ 740203 h 1200329"/>
              <a:gd name="connsiteX9" fmla="*/ 3365272 w 3365272"/>
              <a:gd name="connsiteY9" fmla="*/ 1200329 h 1200329"/>
              <a:gd name="connsiteX10" fmla="*/ 2737088 w 3365272"/>
              <a:gd name="connsiteY10" fmla="*/ 1200329 h 1200329"/>
              <a:gd name="connsiteX11" fmla="*/ 2176209 w 3365272"/>
              <a:gd name="connsiteY11" fmla="*/ 1200329 h 1200329"/>
              <a:gd name="connsiteX12" fmla="*/ 1548025 w 3365272"/>
              <a:gd name="connsiteY12" fmla="*/ 1200329 h 1200329"/>
              <a:gd name="connsiteX13" fmla="*/ 919841 w 3365272"/>
              <a:gd name="connsiteY13" fmla="*/ 1200329 h 1200329"/>
              <a:gd name="connsiteX14" fmla="*/ 0 w 3365272"/>
              <a:gd name="connsiteY14" fmla="*/ 1200329 h 1200329"/>
              <a:gd name="connsiteX15" fmla="*/ 0 w 3365272"/>
              <a:gd name="connsiteY15" fmla="*/ 788216 h 1200329"/>
              <a:gd name="connsiteX16" fmla="*/ 0 w 3365272"/>
              <a:gd name="connsiteY16" fmla="*/ 400110 h 1200329"/>
              <a:gd name="connsiteX17" fmla="*/ 0 w 3365272"/>
              <a:gd name="connsiteY17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65272" h="1200329" extrusionOk="0">
                <a:moveTo>
                  <a:pt x="0" y="0"/>
                </a:moveTo>
                <a:cubicBezTo>
                  <a:pt x="172359" y="-21130"/>
                  <a:pt x="361109" y="58828"/>
                  <a:pt x="527226" y="0"/>
                </a:cubicBezTo>
                <a:cubicBezTo>
                  <a:pt x="693343" y="-58828"/>
                  <a:pt x="788104" y="46407"/>
                  <a:pt x="1020799" y="0"/>
                </a:cubicBezTo>
                <a:cubicBezTo>
                  <a:pt x="1253494" y="-46407"/>
                  <a:pt x="1435381" y="62905"/>
                  <a:pt x="1615331" y="0"/>
                </a:cubicBezTo>
                <a:cubicBezTo>
                  <a:pt x="1795281" y="-62905"/>
                  <a:pt x="1946612" y="69166"/>
                  <a:pt x="2243515" y="0"/>
                </a:cubicBezTo>
                <a:cubicBezTo>
                  <a:pt x="2540418" y="-69166"/>
                  <a:pt x="2592325" y="5803"/>
                  <a:pt x="2703435" y="0"/>
                </a:cubicBezTo>
                <a:cubicBezTo>
                  <a:pt x="2814545" y="-5803"/>
                  <a:pt x="3142510" y="78603"/>
                  <a:pt x="3365272" y="0"/>
                </a:cubicBezTo>
                <a:cubicBezTo>
                  <a:pt x="3396048" y="133458"/>
                  <a:pt x="3332108" y="287120"/>
                  <a:pt x="3365272" y="364100"/>
                </a:cubicBezTo>
                <a:cubicBezTo>
                  <a:pt x="3398436" y="441080"/>
                  <a:pt x="3338894" y="659664"/>
                  <a:pt x="3365272" y="740203"/>
                </a:cubicBezTo>
                <a:cubicBezTo>
                  <a:pt x="3391650" y="820742"/>
                  <a:pt x="3328094" y="1028864"/>
                  <a:pt x="3365272" y="1200329"/>
                </a:cubicBezTo>
                <a:cubicBezTo>
                  <a:pt x="3165686" y="1274980"/>
                  <a:pt x="2938699" y="1175365"/>
                  <a:pt x="2737088" y="1200329"/>
                </a:cubicBezTo>
                <a:cubicBezTo>
                  <a:pt x="2535477" y="1225293"/>
                  <a:pt x="2308060" y="1176723"/>
                  <a:pt x="2176209" y="1200329"/>
                </a:cubicBezTo>
                <a:cubicBezTo>
                  <a:pt x="2044358" y="1223935"/>
                  <a:pt x="1835715" y="1163614"/>
                  <a:pt x="1548025" y="1200329"/>
                </a:cubicBezTo>
                <a:cubicBezTo>
                  <a:pt x="1260335" y="1237044"/>
                  <a:pt x="1227620" y="1137493"/>
                  <a:pt x="919841" y="1200329"/>
                </a:cubicBezTo>
                <a:cubicBezTo>
                  <a:pt x="612062" y="1263165"/>
                  <a:pt x="328331" y="1163773"/>
                  <a:pt x="0" y="1200329"/>
                </a:cubicBezTo>
                <a:cubicBezTo>
                  <a:pt x="-8879" y="1065799"/>
                  <a:pt x="32591" y="964477"/>
                  <a:pt x="0" y="788216"/>
                </a:cubicBezTo>
                <a:cubicBezTo>
                  <a:pt x="-32591" y="611955"/>
                  <a:pt x="39766" y="554332"/>
                  <a:pt x="0" y="400110"/>
                </a:cubicBezTo>
                <a:cubicBezTo>
                  <a:pt x="-39766" y="245888"/>
                  <a:pt x="31344" y="151281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But it is a little better than our </a:t>
            </a:r>
            <a:r>
              <a:rPr lang="en-PH" b="1" dirty="0"/>
              <a:t>initial prediction</a:t>
            </a:r>
            <a:r>
              <a:rPr lang="en-PH" dirty="0"/>
              <a:t>, which predicted that all samples would weight </a:t>
            </a:r>
            <a:r>
              <a:rPr lang="en-PH" b="1" dirty="0"/>
              <a:t>71.2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7EAB66-7F07-99B5-BCF7-5FF987FD309D}"/>
              </a:ext>
            </a:extLst>
          </p:cNvPr>
          <p:cNvSpPr/>
          <p:nvPr/>
        </p:nvSpPr>
        <p:spPr>
          <a:xfrm>
            <a:off x="5475971" y="5520156"/>
            <a:ext cx="1644821" cy="3777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5695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547B83-7907-43B9-EFA6-1CB57DB990D9}"/>
              </a:ext>
            </a:extLst>
          </p:cNvPr>
          <p:cNvGrpSpPr/>
          <p:nvPr/>
        </p:nvGrpSpPr>
        <p:grpSpPr>
          <a:xfrm>
            <a:off x="7081082" y="1139078"/>
            <a:ext cx="4543910" cy="2729605"/>
            <a:chOff x="7208031" y="1304512"/>
            <a:chExt cx="4543910" cy="27296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8F59A-3B75-8A97-1A0F-9B80A94E669B}"/>
              </a:ext>
            </a:extLst>
          </p:cNvPr>
          <p:cNvGrpSpPr/>
          <p:nvPr/>
        </p:nvGrpSpPr>
        <p:grpSpPr>
          <a:xfrm>
            <a:off x="374077" y="2251838"/>
            <a:ext cx="2429433" cy="646331"/>
            <a:chOff x="9267715" y="3846206"/>
            <a:chExt cx="2429433" cy="6463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759359-F5AB-FBEF-840F-C77B19BEA07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DEE41-E023-FD18-EEB0-7BB5DEC3D67C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9C87624B-1046-BC68-62B9-2960C9B8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0136" y="2109975"/>
            <a:ext cx="914400" cy="914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920DD-6CBC-A990-BAE9-27BE7B58883D}"/>
              </a:ext>
            </a:extLst>
          </p:cNvPr>
          <p:cNvGraphicFramePr>
            <a:graphicFrameLocks noGrp="1"/>
          </p:cNvGraphicFramePr>
          <p:nvPr/>
        </p:nvGraphicFramePr>
        <p:xfrm>
          <a:off x="622480" y="4893421"/>
          <a:ext cx="6502400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35B6B84-34F5-700E-EC1C-6B4EDE4D8CD5}"/>
              </a:ext>
            </a:extLst>
          </p:cNvPr>
          <p:cNvSpPr txBox="1"/>
          <p:nvPr/>
        </p:nvSpPr>
        <p:spPr>
          <a:xfrm>
            <a:off x="3567336" y="4170601"/>
            <a:ext cx="1976470" cy="369332"/>
          </a:xfrm>
          <a:custGeom>
            <a:avLst/>
            <a:gdLst>
              <a:gd name="connsiteX0" fmla="*/ 0 w 1976470"/>
              <a:gd name="connsiteY0" fmla="*/ 0 h 369332"/>
              <a:gd name="connsiteX1" fmla="*/ 474353 w 1976470"/>
              <a:gd name="connsiteY1" fmla="*/ 0 h 369332"/>
              <a:gd name="connsiteX2" fmla="*/ 928941 w 1976470"/>
              <a:gd name="connsiteY2" fmla="*/ 0 h 369332"/>
              <a:gd name="connsiteX3" fmla="*/ 1442823 w 1976470"/>
              <a:gd name="connsiteY3" fmla="*/ 0 h 369332"/>
              <a:gd name="connsiteX4" fmla="*/ 1976470 w 1976470"/>
              <a:gd name="connsiteY4" fmla="*/ 0 h 369332"/>
              <a:gd name="connsiteX5" fmla="*/ 1976470 w 1976470"/>
              <a:gd name="connsiteY5" fmla="*/ 369332 h 369332"/>
              <a:gd name="connsiteX6" fmla="*/ 1482353 w 1976470"/>
              <a:gd name="connsiteY6" fmla="*/ 369332 h 369332"/>
              <a:gd name="connsiteX7" fmla="*/ 1008000 w 1976470"/>
              <a:gd name="connsiteY7" fmla="*/ 369332 h 369332"/>
              <a:gd name="connsiteX8" fmla="*/ 533647 w 1976470"/>
              <a:gd name="connsiteY8" fmla="*/ 369332 h 369332"/>
              <a:gd name="connsiteX9" fmla="*/ 0 w 1976470"/>
              <a:gd name="connsiteY9" fmla="*/ 369332 h 369332"/>
              <a:gd name="connsiteX10" fmla="*/ 0 w 1976470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76470" h="369332" extrusionOk="0">
                <a:moveTo>
                  <a:pt x="0" y="0"/>
                </a:moveTo>
                <a:cubicBezTo>
                  <a:pt x="111056" y="-45810"/>
                  <a:pt x="283795" y="18348"/>
                  <a:pt x="474353" y="0"/>
                </a:cubicBezTo>
                <a:cubicBezTo>
                  <a:pt x="664911" y="-18348"/>
                  <a:pt x="720106" y="46067"/>
                  <a:pt x="928941" y="0"/>
                </a:cubicBezTo>
                <a:cubicBezTo>
                  <a:pt x="1137776" y="-46067"/>
                  <a:pt x="1310611" y="6635"/>
                  <a:pt x="1442823" y="0"/>
                </a:cubicBezTo>
                <a:cubicBezTo>
                  <a:pt x="1575035" y="-6635"/>
                  <a:pt x="1815738" y="13453"/>
                  <a:pt x="1976470" y="0"/>
                </a:cubicBezTo>
                <a:cubicBezTo>
                  <a:pt x="1982688" y="145484"/>
                  <a:pt x="1937034" y="195803"/>
                  <a:pt x="1976470" y="369332"/>
                </a:cubicBezTo>
                <a:cubicBezTo>
                  <a:pt x="1799968" y="426407"/>
                  <a:pt x="1661011" y="323494"/>
                  <a:pt x="1482353" y="369332"/>
                </a:cubicBezTo>
                <a:cubicBezTo>
                  <a:pt x="1303695" y="415170"/>
                  <a:pt x="1161234" y="321032"/>
                  <a:pt x="1008000" y="369332"/>
                </a:cubicBezTo>
                <a:cubicBezTo>
                  <a:pt x="854766" y="417632"/>
                  <a:pt x="629505" y="346987"/>
                  <a:pt x="533647" y="369332"/>
                </a:cubicBezTo>
                <a:cubicBezTo>
                  <a:pt x="437789" y="391677"/>
                  <a:pt x="235189" y="317550"/>
                  <a:pt x="0" y="369332"/>
                </a:cubicBezTo>
                <a:cubicBezTo>
                  <a:pt x="-26599" y="253416"/>
                  <a:pt x="55" y="116352"/>
                  <a:pt x="0" y="0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Predicted Weight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E65F0-7E44-F533-913E-9CEB80004921}"/>
              </a:ext>
            </a:extLst>
          </p:cNvPr>
          <p:cNvSpPr txBox="1"/>
          <p:nvPr/>
        </p:nvSpPr>
        <p:spPr>
          <a:xfrm>
            <a:off x="4417038" y="2251838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58C6518E-20BA-D952-F0AE-E8281C0A3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3186" y="21473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C5F55-BAA2-EB20-7506-7BCBBD0318BA}"/>
                  </a:ext>
                </a:extLst>
              </p:cNvPr>
              <p:cNvSpPr txBox="1"/>
              <p:nvPr/>
            </p:nvSpPr>
            <p:spPr>
              <a:xfrm>
                <a:off x="5550930" y="4170601"/>
                <a:ext cx="3076703" cy="3693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017394"/>
                          <a:gd name="connsiteY0" fmla="*/ 0 h 369332"/>
                          <a:gd name="connsiteX1" fmla="*/ 472725 w 3017394"/>
                          <a:gd name="connsiteY1" fmla="*/ 0 h 369332"/>
                          <a:gd name="connsiteX2" fmla="*/ 915276 w 3017394"/>
                          <a:gd name="connsiteY2" fmla="*/ 0 h 369332"/>
                          <a:gd name="connsiteX3" fmla="*/ 1448349 w 3017394"/>
                          <a:gd name="connsiteY3" fmla="*/ 0 h 369332"/>
                          <a:gd name="connsiteX4" fmla="*/ 2011596 w 3017394"/>
                          <a:gd name="connsiteY4" fmla="*/ 0 h 369332"/>
                          <a:gd name="connsiteX5" fmla="*/ 2423973 w 3017394"/>
                          <a:gd name="connsiteY5" fmla="*/ 0 h 369332"/>
                          <a:gd name="connsiteX6" fmla="*/ 3017394 w 3017394"/>
                          <a:gd name="connsiteY6" fmla="*/ 0 h 369332"/>
                          <a:gd name="connsiteX7" fmla="*/ 3017394 w 3017394"/>
                          <a:gd name="connsiteY7" fmla="*/ 369332 h 369332"/>
                          <a:gd name="connsiteX8" fmla="*/ 2574843 w 3017394"/>
                          <a:gd name="connsiteY8" fmla="*/ 369332 h 369332"/>
                          <a:gd name="connsiteX9" fmla="*/ 2132292 w 3017394"/>
                          <a:gd name="connsiteY9" fmla="*/ 369332 h 369332"/>
                          <a:gd name="connsiteX10" fmla="*/ 1569045 w 3017394"/>
                          <a:gd name="connsiteY10" fmla="*/ 369332 h 369332"/>
                          <a:gd name="connsiteX11" fmla="*/ 1066146 w 3017394"/>
                          <a:gd name="connsiteY11" fmla="*/ 369332 h 369332"/>
                          <a:gd name="connsiteX12" fmla="*/ 502899 w 3017394"/>
                          <a:gd name="connsiteY12" fmla="*/ 369332 h 369332"/>
                          <a:gd name="connsiteX13" fmla="*/ 0 w 3017394"/>
                          <a:gd name="connsiteY13" fmla="*/ 369332 h 369332"/>
                          <a:gd name="connsiteX14" fmla="*/ 0 w 3017394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17394" h="369332" extrusionOk="0">
                            <a:moveTo>
                              <a:pt x="0" y="0"/>
                            </a:moveTo>
                            <a:cubicBezTo>
                              <a:pt x="159618" y="-24984"/>
                              <a:pt x="344330" y="1907"/>
                              <a:pt x="472725" y="0"/>
                            </a:cubicBezTo>
                            <a:cubicBezTo>
                              <a:pt x="601120" y="-1907"/>
                              <a:pt x="718595" y="25931"/>
                              <a:pt x="915276" y="0"/>
                            </a:cubicBezTo>
                            <a:cubicBezTo>
                              <a:pt x="1111957" y="-25931"/>
                              <a:pt x="1195766" y="39221"/>
                              <a:pt x="1448349" y="0"/>
                            </a:cubicBezTo>
                            <a:cubicBezTo>
                              <a:pt x="1700932" y="-39221"/>
                              <a:pt x="1812276" y="38687"/>
                              <a:pt x="2011596" y="0"/>
                            </a:cubicBezTo>
                            <a:cubicBezTo>
                              <a:pt x="2210916" y="-38687"/>
                              <a:pt x="2245453" y="28302"/>
                              <a:pt x="2423973" y="0"/>
                            </a:cubicBezTo>
                            <a:cubicBezTo>
                              <a:pt x="2602493" y="-28302"/>
                              <a:pt x="2877328" y="31941"/>
                              <a:pt x="3017394" y="0"/>
                            </a:cubicBezTo>
                            <a:cubicBezTo>
                              <a:pt x="3020171" y="172601"/>
                              <a:pt x="3008663" y="283897"/>
                              <a:pt x="3017394" y="369332"/>
                            </a:cubicBezTo>
                            <a:cubicBezTo>
                              <a:pt x="2814319" y="377232"/>
                              <a:pt x="2752728" y="347588"/>
                              <a:pt x="2574843" y="369332"/>
                            </a:cubicBezTo>
                            <a:cubicBezTo>
                              <a:pt x="2396958" y="391076"/>
                              <a:pt x="2338560" y="336865"/>
                              <a:pt x="2132292" y="369332"/>
                            </a:cubicBezTo>
                            <a:cubicBezTo>
                              <a:pt x="1926024" y="401799"/>
                              <a:pt x="1772874" y="334606"/>
                              <a:pt x="1569045" y="369332"/>
                            </a:cubicBezTo>
                            <a:cubicBezTo>
                              <a:pt x="1365216" y="404058"/>
                              <a:pt x="1273762" y="344972"/>
                              <a:pt x="1066146" y="369332"/>
                            </a:cubicBezTo>
                            <a:cubicBezTo>
                              <a:pt x="858530" y="393692"/>
                              <a:pt x="772599" y="329127"/>
                              <a:pt x="502899" y="369332"/>
                            </a:cubicBezTo>
                            <a:cubicBezTo>
                              <a:pt x="233199" y="409537"/>
                              <a:pt x="124067" y="346388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dirty="0" smtClean="0">
                          <a:latin typeface="Cambria Math" panose="02040503050406030204" pitchFamily="18" charset="0"/>
                        </a:rPr>
                        <m:t>71.2 + </m:t>
                      </m:r>
                      <m:d>
                        <m:dPr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i="1" dirty="0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P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i="1" dirty="0" smtClean="0">
                              <a:latin typeface="Cambria Math" panose="02040503050406030204" pitchFamily="18" charset="0"/>
                            </a:rPr>
                            <m:t>16.8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𝟕𝟐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C5F55-BAA2-EB20-7506-7BCBBD031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930" y="4170601"/>
                <a:ext cx="30767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017394"/>
                          <a:gd name="connsiteY0" fmla="*/ 0 h 369332"/>
                          <a:gd name="connsiteX1" fmla="*/ 472725 w 3017394"/>
                          <a:gd name="connsiteY1" fmla="*/ 0 h 369332"/>
                          <a:gd name="connsiteX2" fmla="*/ 915276 w 3017394"/>
                          <a:gd name="connsiteY2" fmla="*/ 0 h 369332"/>
                          <a:gd name="connsiteX3" fmla="*/ 1448349 w 3017394"/>
                          <a:gd name="connsiteY3" fmla="*/ 0 h 369332"/>
                          <a:gd name="connsiteX4" fmla="*/ 2011596 w 3017394"/>
                          <a:gd name="connsiteY4" fmla="*/ 0 h 369332"/>
                          <a:gd name="connsiteX5" fmla="*/ 2423973 w 3017394"/>
                          <a:gd name="connsiteY5" fmla="*/ 0 h 369332"/>
                          <a:gd name="connsiteX6" fmla="*/ 3017394 w 3017394"/>
                          <a:gd name="connsiteY6" fmla="*/ 0 h 369332"/>
                          <a:gd name="connsiteX7" fmla="*/ 3017394 w 3017394"/>
                          <a:gd name="connsiteY7" fmla="*/ 369332 h 369332"/>
                          <a:gd name="connsiteX8" fmla="*/ 2574843 w 3017394"/>
                          <a:gd name="connsiteY8" fmla="*/ 369332 h 369332"/>
                          <a:gd name="connsiteX9" fmla="*/ 2132292 w 3017394"/>
                          <a:gd name="connsiteY9" fmla="*/ 369332 h 369332"/>
                          <a:gd name="connsiteX10" fmla="*/ 1569045 w 3017394"/>
                          <a:gd name="connsiteY10" fmla="*/ 369332 h 369332"/>
                          <a:gd name="connsiteX11" fmla="*/ 1066146 w 3017394"/>
                          <a:gd name="connsiteY11" fmla="*/ 369332 h 369332"/>
                          <a:gd name="connsiteX12" fmla="*/ 502899 w 3017394"/>
                          <a:gd name="connsiteY12" fmla="*/ 369332 h 369332"/>
                          <a:gd name="connsiteX13" fmla="*/ 0 w 3017394"/>
                          <a:gd name="connsiteY13" fmla="*/ 369332 h 369332"/>
                          <a:gd name="connsiteX14" fmla="*/ 0 w 3017394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17394" h="369332" extrusionOk="0">
                            <a:moveTo>
                              <a:pt x="0" y="0"/>
                            </a:moveTo>
                            <a:cubicBezTo>
                              <a:pt x="159618" y="-24984"/>
                              <a:pt x="344330" y="1907"/>
                              <a:pt x="472725" y="0"/>
                            </a:cubicBezTo>
                            <a:cubicBezTo>
                              <a:pt x="601120" y="-1907"/>
                              <a:pt x="718595" y="25931"/>
                              <a:pt x="915276" y="0"/>
                            </a:cubicBezTo>
                            <a:cubicBezTo>
                              <a:pt x="1111957" y="-25931"/>
                              <a:pt x="1195766" y="39221"/>
                              <a:pt x="1448349" y="0"/>
                            </a:cubicBezTo>
                            <a:cubicBezTo>
                              <a:pt x="1700932" y="-39221"/>
                              <a:pt x="1812276" y="38687"/>
                              <a:pt x="2011596" y="0"/>
                            </a:cubicBezTo>
                            <a:cubicBezTo>
                              <a:pt x="2210916" y="-38687"/>
                              <a:pt x="2245453" y="28302"/>
                              <a:pt x="2423973" y="0"/>
                            </a:cubicBezTo>
                            <a:cubicBezTo>
                              <a:pt x="2602493" y="-28302"/>
                              <a:pt x="2877328" y="31941"/>
                              <a:pt x="3017394" y="0"/>
                            </a:cubicBezTo>
                            <a:cubicBezTo>
                              <a:pt x="3020171" y="172601"/>
                              <a:pt x="3008663" y="283897"/>
                              <a:pt x="3017394" y="369332"/>
                            </a:cubicBezTo>
                            <a:cubicBezTo>
                              <a:pt x="2814319" y="377232"/>
                              <a:pt x="2752728" y="347588"/>
                              <a:pt x="2574843" y="369332"/>
                            </a:cubicBezTo>
                            <a:cubicBezTo>
                              <a:pt x="2396958" y="391076"/>
                              <a:pt x="2338560" y="336865"/>
                              <a:pt x="2132292" y="369332"/>
                            </a:cubicBezTo>
                            <a:cubicBezTo>
                              <a:pt x="1926024" y="401799"/>
                              <a:pt x="1772874" y="334606"/>
                              <a:pt x="1569045" y="369332"/>
                            </a:cubicBezTo>
                            <a:cubicBezTo>
                              <a:pt x="1365216" y="404058"/>
                              <a:pt x="1273762" y="344972"/>
                              <a:pt x="1066146" y="369332"/>
                            </a:cubicBezTo>
                            <a:cubicBezTo>
                              <a:pt x="858530" y="393692"/>
                              <a:pt x="772599" y="329127"/>
                              <a:pt x="502899" y="369332"/>
                            </a:cubicBezTo>
                            <a:cubicBezTo>
                              <a:pt x="233199" y="409537"/>
                              <a:pt x="124067" y="346388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0C98D47-655C-B0F2-06E0-B871B9105127}"/>
              </a:ext>
            </a:extLst>
          </p:cNvPr>
          <p:cNvSpPr txBox="1"/>
          <p:nvPr/>
        </p:nvSpPr>
        <p:spPr>
          <a:xfrm>
            <a:off x="8500934" y="5006922"/>
            <a:ext cx="3365272" cy="923330"/>
          </a:xfrm>
          <a:custGeom>
            <a:avLst/>
            <a:gdLst>
              <a:gd name="connsiteX0" fmla="*/ 0 w 3365272"/>
              <a:gd name="connsiteY0" fmla="*/ 0 h 923330"/>
              <a:gd name="connsiteX1" fmla="*/ 527226 w 3365272"/>
              <a:gd name="connsiteY1" fmla="*/ 0 h 923330"/>
              <a:gd name="connsiteX2" fmla="*/ 1020799 w 3365272"/>
              <a:gd name="connsiteY2" fmla="*/ 0 h 923330"/>
              <a:gd name="connsiteX3" fmla="*/ 1615331 w 3365272"/>
              <a:gd name="connsiteY3" fmla="*/ 0 h 923330"/>
              <a:gd name="connsiteX4" fmla="*/ 2243515 w 3365272"/>
              <a:gd name="connsiteY4" fmla="*/ 0 h 923330"/>
              <a:gd name="connsiteX5" fmla="*/ 2703435 w 3365272"/>
              <a:gd name="connsiteY5" fmla="*/ 0 h 923330"/>
              <a:gd name="connsiteX6" fmla="*/ 3365272 w 3365272"/>
              <a:gd name="connsiteY6" fmla="*/ 0 h 923330"/>
              <a:gd name="connsiteX7" fmla="*/ 3365272 w 3365272"/>
              <a:gd name="connsiteY7" fmla="*/ 433965 h 923330"/>
              <a:gd name="connsiteX8" fmla="*/ 3365272 w 3365272"/>
              <a:gd name="connsiteY8" fmla="*/ 923330 h 923330"/>
              <a:gd name="connsiteX9" fmla="*/ 2804393 w 3365272"/>
              <a:gd name="connsiteY9" fmla="*/ 923330 h 923330"/>
              <a:gd name="connsiteX10" fmla="*/ 2176209 w 3365272"/>
              <a:gd name="connsiteY10" fmla="*/ 923330 h 923330"/>
              <a:gd name="connsiteX11" fmla="*/ 1615331 w 3365272"/>
              <a:gd name="connsiteY11" fmla="*/ 923330 h 923330"/>
              <a:gd name="connsiteX12" fmla="*/ 987146 w 3365272"/>
              <a:gd name="connsiteY12" fmla="*/ 923330 h 923330"/>
              <a:gd name="connsiteX13" fmla="*/ 0 w 3365272"/>
              <a:gd name="connsiteY13" fmla="*/ 923330 h 923330"/>
              <a:gd name="connsiteX14" fmla="*/ 0 w 3365272"/>
              <a:gd name="connsiteY14" fmla="*/ 461665 h 923330"/>
              <a:gd name="connsiteX15" fmla="*/ 0 w 3365272"/>
              <a:gd name="connsiteY15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65272" h="923330" extrusionOk="0">
                <a:moveTo>
                  <a:pt x="0" y="0"/>
                </a:moveTo>
                <a:cubicBezTo>
                  <a:pt x="172359" y="-21130"/>
                  <a:pt x="361109" y="58828"/>
                  <a:pt x="527226" y="0"/>
                </a:cubicBezTo>
                <a:cubicBezTo>
                  <a:pt x="693343" y="-58828"/>
                  <a:pt x="788104" y="46407"/>
                  <a:pt x="1020799" y="0"/>
                </a:cubicBezTo>
                <a:cubicBezTo>
                  <a:pt x="1253494" y="-46407"/>
                  <a:pt x="1435381" y="62905"/>
                  <a:pt x="1615331" y="0"/>
                </a:cubicBezTo>
                <a:cubicBezTo>
                  <a:pt x="1795281" y="-62905"/>
                  <a:pt x="1946612" y="69166"/>
                  <a:pt x="2243515" y="0"/>
                </a:cubicBezTo>
                <a:cubicBezTo>
                  <a:pt x="2540418" y="-69166"/>
                  <a:pt x="2592325" y="5803"/>
                  <a:pt x="2703435" y="0"/>
                </a:cubicBezTo>
                <a:cubicBezTo>
                  <a:pt x="2814545" y="-5803"/>
                  <a:pt x="3142510" y="78603"/>
                  <a:pt x="3365272" y="0"/>
                </a:cubicBezTo>
                <a:cubicBezTo>
                  <a:pt x="3403636" y="139199"/>
                  <a:pt x="3354573" y="323792"/>
                  <a:pt x="3365272" y="433965"/>
                </a:cubicBezTo>
                <a:cubicBezTo>
                  <a:pt x="3375971" y="544138"/>
                  <a:pt x="3347793" y="822753"/>
                  <a:pt x="3365272" y="923330"/>
                </a:cubicBezTo>
                <a:cubicBezTo>
                  <a:pt x="3176677" y="944055"/>
                  <a:pt x="3038661" y="859943"/>
                  <a:pt x="2804393" y="923330"/>
                </a:cubicBezTo>
                <a:cubicBezTo>
                  <a:pt x="2570125" y="986717"/>
                  <a:pt x="2377820" y="898366"/>
                  <a:pt x="2176209" y="923330"/>
                </a:cubicBezTo>
                <a:cubicBezTo>
                  <a:pt x="1974598" y="948294"/>
                  <a:pt x="1744839" y="892748"/>
                  <a:pt x="1615331" y="923330"/>
                </a:cubicBezTo>
                <a:cubicBezTo>
                  <a:pt x="1485823" y="953912"/>
                  <a:pt x="1276202" y="887235"/>
                  <a:pt x="987146" y="923330"/>
                </a:cubicBezTo>
                <a:cubicBezTo>
                  <a:pt x="698090" y="959425"/>
                  <a:pt x="297874" y="859979"/>
                  <a:pt x="0" y="923330"/>
                </a:cubicBezTo>
                <a:cubicBezTo>
                  <a:pt x="-49682" y="693842"/>
                  <a:pt x="15005" y="582762"/>
                  <a:pt x="0" y="461665"/>
                </a:cubicBezTo>
                <a:cubicBezTo>
                  <a:pt x="-15005" y="340569"/>
                  <a:pt x="35168" y="202577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In other words, scaling the tree by the </a:t>
            </a:r>
            <a:r>
              <a:rPr lang="en-PH" b="1" dirty="0"/>
              <a:t>Learning Rate </a:t>
            </a:r>
            <a:r>
              <a:rPr lang="en-PH" dirty="0"/>
              <a:t>results in a small step in the right direction.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7EAB66-7F07-99B5-BCF7-5FF987FD309D}"/>
              </a:ext>
            </a:extLst>
          </p:cNvPr>
          <p:cNvSpPr/>
          <p:nvPr/>
        </p:nvSpPr>
        <p:spPr>
          <a:xfrm>
            <a:off x="5475971" y="5520156"/>
            <a:ext cx="1644821" cy="3777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2791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547B83-7907-43B9-EFA6-1CB57DB990D9}"/>
              </a:ext>
            </a:extLst>
          </p:cNvPr>
          <p:cNvGrpSpPr/>
          <p:nvPr/>
        </p:nvGrpSpPr>
        <p:grpSpPr>
          <a:xfrm>
            <a:off x="7081082" y="1139078"/>
            <a:ext cx="4543910" cy="2729605"/>
            <a:chOff x="7208031" y="1304512"/>
            <a:chExt cx="4543910" cy="27296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8F59A-3B75-8A97-1A0F-9B80A94E669B}"/>
              </a:ext>
            </a:extLst>
          </p:cNvPr>
          <p:cNvGrpSpPr/>
          <p:nvPr/>
        </p:nvGrpSpPr>
        <p:grpSpPr>
          <a:xfrm>
            <a:off x="374077" y="2251838"/>
            <a:ext cx="2429433" cy="646331"/>
            <a:chOff x="9267715" y="3846206"/>
            <a:chExt cx="2429433" cy="6463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759359-F5AB-FBEF-840F-C77B19BEA07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DEE41-E023-FD18-EEB0-7BB5DEC3D67C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9C87624B-1046-BC68-62B9-2960C9B8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0136" y="2109975"/>
            <a:ext cx="914400" cy="914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920DD-6CBC-A990-BAE9-27BE7B58883D}"/>
              </a:ext>
            </a:extLst>
          </p:cNvPr>
          <p:cNvGraphicFramePr>
            <a:graphicFrameLocks noGrp="1"/>
          </p:cNvGraphicFramePr>
          <p:nvPr/>
        </p:nvGraphicFramePr>
        <p:xfrm>
          <a:off x="622480" y="4893421"/>
          <a:ext cx="6502400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35B6B84-34F5-700E-EC1C-6B4EDE4D8CD5}"/>
              </a:ext>
            </a:extLst>
          </p:cNvPr>
          <p:cNvSpPr txBox="1"/>
          <p:nvPr/>
        </p:nvSpPr>
        <p:spPr>
          <a:xfrm>
            <a:off x="3567336" y="4170601"/>
            <a:ext cx="1976470" cy="369332"/>
          </a:xfrm>
          <a:custGeom>
            <a:avLst/>
            <a:gdLst>
              <a:gd name="connsiteX0" fmla="*/ 0 w 1976470"/>
              <a:gd name="connsiteY0" fmla="*/ 0 h 369332"/>
              <a:gd name="connsiteX1" fmla="*/ 474353 w 1976470"/>
              <a:gd name="connsiteY1" fmla="*/ 0 h 369332"/>
              <a:gd name="connsiteX2" fmla="*/ 928941 w 1976470"/>
              <a:gd name="connsiteY2" fmla="*/ 0 h 369332"/>
              <a:gd name="connsiteX3" fmla="*/ 1442823 w 1976470"/>
              <a:gd name="connsiteY3" fmla="*/ 0 h 369332"/>
              <a:gd name="connsiteX4" fmla="*/ 1976470 w 1976470"/>
              <a:gd name="connsiteY4" fmla="*/ 0 h 369332"/>
              <a:gd name="connsiteX5" fmla="*/ 1976470 w 1976470"/>
              <a:gd name="connsiteY5" fmla="*/ 369332 h 369332"/>
              <a:gd name="connsiteX6" fmla="*/ 1482353 w 1976470"/>
              <a:gd name="connsiteY6" fmla="*/ 369332 h 369332"/>
              <a:gd name="connsiteX7" fmla="*/ 1008000 w 1976470"/>
              <a:gd name="connsiteY7" fmla="*/ 369332 h 369332"/>
              <a:gd name="connsiteX8" fmla="*/ 533647 w 1976470"/>
              <a:gd name="connsiteY8" fmla="*/ 369332 h 369332"/>
              <a:gd name="connsiteX9" fmla="*/ 0 w 1976470"/>
              <a:gd name="connsiteY9" fmla="*/ 369332 h 369332"/>
              <a:gd name="connsiteX10" fmla="*/ 0 w 1976470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76470" h="369332" extrusionOk="0">
                <a:moveTo>
                  <a:pt x="0" y="0"/>
                </a:moveTo>
                <a:cubicBezTo>
                  <a:pt x="111056" y="-45810"/>
                  <a:pt x="283795" y="18348"/>
                  <a:pt x="474353" y="0"/>
                </a:cubicBezTo>
                <a:cubicBezTo>
                  <a:pt x="664911" y="-18348"/>
                  <a:pt x="720106" y="46067"/>
                  <a:pt x="928941" y="0"/>
                </a:cubicBezTo>
                <a:cubicBezTo>
                  <a:pt x="1137776" y="-46067"/>
                  <a:pt x="1310611" y="6635"/>
                  <a:pt x="1442823" y="0"/>
                </a:cubicBezTo>
                <a:cubicBezTo>
                  <a:pt x="1575035" y="-6635"/>
                  <a:pt x="1815738" y="13453"/>
                  <a:pt x="1976470" y="0"/>
                </a:cubicBezTo>
                <a:cubicBezTo>
                  <a:pt x="1982688" y="145484"/>
                  <a:pt x="1937034" y="195803"/>
                  <a:pt x="1976470" y="369332"/>
                </a:cubicBezTo>
                <a:cubicBezTo>
                  <a:pt x="1799968" y="426407"/>
                  <a:pt x="1661011" y="323494"/>
                  <a:pt x="1482353" y="369332"/>
                </a:cubicBezTo>
                <a:cubicBezTo>
                  <a:pt x="1303695" y="415170"/>
                  <a:pt x="1161234" y="321032"/>
                  <a:pt x="1008000" y="369332"/>
                </a:cubicBezTo>
                <a:cubicBezTo>
                  <a:pt x="854766" y="417632"/>
                  <a:pt x="629505" y="346987"/>
                  <a:pt x="533647" y="369332"/>
                </a:cubicBezTo>
                <a:cubicBezTo>
                  <a:pt x="437789" y="391677"/>
                  <a:pt x="235189" y="317550"/>
                  <a:pt x="0" y="369332"/>
                </a:cubicBezTo>
                <a:cubicBezTo>
                  <a:pt x="-26599" y="253416"/>
                  <a:pt x="55" y="116352"/>
                  <a:pt x="0" y="0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Predicted Weight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E65F0-7E44-F533-913E-9CEB80004921}"/>
              </a:ext>
            </a:extLst>
          </p:cNvPr>
          <p:cNvSpPr txBox="1"/>
          <p:nvPr/>
        </p:nvSpPr>
        <p:spPr>
          <a:xfrm>
            <a:off x="4417038" y="2251838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58C6518E-20BA-D952-F0AE-E8281C0A3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3186" y="21473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C5F55-BAA2-EB20-7506-7BCBBD0318BA}"/>
                  </a:ext>
                </a:extLst>
              </p:cNvPr>
              <p:cNvSpPr txBox="1"/>
              <p:nvPr/>
            </p:nvSpPr>
            <p:spPr>
              <a:xfrm>
                <a:off x="5550930" y="4170601"/>
                <a:ext cx="3076703" cy="3693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017394"/>
                          <a:gd name="connsiteY0" fmla="*/ 0 h 369332"/>
                          <a:gd name="connsiteX1" fmla="*/ 472725 w 3017394"/>
                          <a:gd name="connsiteY1" fmla="*/ 0 h 369332"/>
                          <a:gd name="connsiteX2" fmla="*/ 915276 w 3017394"/>
                          <a:gd name="connsiteY2" fmla="*/ 0 h 369332"/>
                          <a:gd name="connsiteX3" fmla="*/ 1448349 w 3017394"/>
                          <a:gd name="connsiteY3" fmla="*/ 0 h 369332"/>
                          <a:gd name="connsiteX4" fmla="*/ 2011596 w 3017394"/>
                          <a:gd name="connsiteY4" fmla="*/ 0 h 369332"/>
                          <a:gd name="connsiteX5" fmla="*/ 2423973 w 3017394"/>
                          <a:gd name="connsiteY5" fmla="*/ 0 h 369332"/>
                          <a:gd name="connsiteX6" fmla="*/ 3017394 w 3017394"/>
                          <a:gd name="connsiteY6" fmla="*/ 0 h 369332"/>
                          <a:gd name="connsiteX7" fmla="*/ 3017394 w 3017394"/>
                          <a:gd name="connsiteY7" fmla="*/ 369332 h 369332"/>
                          <a:gd name="connsiteX8" fmla="*/ 2574843 w 3017394"/>
                          <a:gd name="connsiteY8" fmla="*/ 369332 h 369332"/>
                          <a:gd name="connsiteX9" fmla="*/ 2132292 w 3017394"/>
                          <a:gd name="connsiteY9" fmla="*/ 369332 h 369332"/>
                          <a:gd name="connsiteX10" fmla="*/ 1569045 w 3017394"/>
                          <a:gd name="connsiteY10" fmla="*/ 369332 h 369332"/>
                          <a:gd name="connsiteX11" fmla="*/ 1066146 w 3017394"/>
                          <a:gd name="connsiteY11" fmla="*/ 369332 h 369332"/>
                          <a:gd name="connsiteX12" fmla="*/ 502899 w 3017394"/>
                          <a:gd name="connsiteY12" fmla="*/ 369332 h 369332"/>
                          <a:gd name="connsiteX13" fmla="*/ 0 w 3017394"/>
                          <a:gd name="connsiteY13" fmla="*/ 369332 h 369332"/>
                          <a:gd name="connsiteX14" fmla="*/ 0 w 3017394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17394" h="369332" extrusionOk="0">
                            <a:moveTo>
                              <a:pt x="0" y="0"/>
                            </a:moveTo>
                            <a:cubicBezTo>
                              <a:pt x="159618" y="-24984"/>
                              <a:pt x="344330" y="1907"/>
                              <a:pt x="472725" y="0"/>
                            </a:cubicBezTo>
                            <a:cubicBezTo>
                              <a:pt x="601120" y="-1907"/>
                              <a:pt x="718595" y="25931"/>
                              <a:pt x="915276" y="0"/>
                            </a:cubicBezTo>
                            <a:cubicBezTo>
                              <a:pt x="1111957" y="-25931"/>
                              <a:pt x="1195766" y="39221"/>
                              <a:pt x="1448349" y="0"/>
                            </a:cubicBezTo>
                            <a:cubicBezTo>
                              <a:pt x="1700932" y="-39221"/>
                              <a:pt x="1812276" y="38687"/>
                              <a:pt x="2011596" y="0"/>
                            </a:cubicBezTo>
                            <a:cubicBezTo>
                              <a:pt x="2210916" y="-38687"/>
                              <a:pt x="2245453" y="28302"/>
                              <a:pt x="2423973" y="0"/>
                            </a:cubicBezTo>
                            <a:cubicBezTo>
                              <a:pt x="2602493" y="-28302"/>
                              <a:pt x="2877328" y="31941"/>
                              <a:pt x="3017394" y="0"/>
                            </a:cubicBezTo>
                            <a:cubicBezTo>
                              <a:pt x="3020171" y="172601"/>
                              <a:pt x="3008663" y="283897"/>
                              <a:pt x="3017394" y="369332"/>
                            </a:cubicBezTo>
                            <a:cubicBezTo>
                              <a:pt x="2814319" y="377232"/>
                              <a:pt x="2752728" y="347588"/>
                              <a:pt x="2574843" y="369332"/>
                            </a:cubicBezTo>
                            <a:cubicBezTo>
                              <a:pt x="2396958" y="391076"/>
                              <a:pt x="2338560" y="336865"/>
                              <a:pt x="2132292" y="369332"/>
                            </a:cubicBezTo>
                            <a:cubicBezTo>
                              <a:pt x="1926024" y="401799"/>
                              <a:pt x="1772874" y="334606"/>
                              <a:pt x="1569045" y="369332"/>
                            </a:cubicBezTo>
                            <a:cubicBezTo>
                              <a:pt x="1365216" y="404058"/>
                              <a:pt x="1273762" y="344972"/>
                              <a:pt x="1066146" y="369332"/>
                            </a:cubicBezTo>
                            <a:cubicBezTo>
                              <a:pt x="858530" y="393692"/>
                              <a:pt x="772599" y="329127"/>
                              <a:pt x="502899" y="369332"/>
                            </a:cubicBezTo>
                            <a:cubicBezTo>
                              <a:pt x="233199" y="409537"/>
                              <a:pt x="124067" y="346388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dirty="0" smtClean="0">
                          <a:latin typeface="Cambria Math" panose="02040503050406030204" pitchFamily="18" charset="0"/>
                        </a:rPr>
                        <m:t>71.2 + </m:t>
                      </m:r>
                      <m:d>
                        <m:dPr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i="1" dirty="0" smtClean="0">
                              <a:latin typeface="Cambria Math" panose="02040503050406030204" pitchFamily="18" charset="0"/>
                            </a:rPr>
                            <m:t>0.1 </m:t>
                          </m:r>
                          <m:r>
                            <a:rPr lang="en-PH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i="1" dirty="0" smtClean="0">
                              <a:latin typeface="Cambria Math" panose="02040503050406030204" pitchFamily="18" charset="0"/>
                            </a:rPr>
                            <m:t> 16.8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𝟕𝟐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C5F55-BAA2-EB20-7506-7BCBBD031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930" y="4170601"/>
                <a:ext cx="30767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017394"/>
                          <a:gd name="connsiteY0" fmla="*/ 0 h 369332"/>
                          <a:gd name="connsiteX1" fmla="*/ 472725 w 3017394"/>
                          <a:gd name="connsiteY1" fmla="*/ 0 h 369332"/>
                          <a:gd name="connsiteX2" fmla="*/ 915276 w 3017394"/>
                          <a:gd name="connsiteY2" fmla="*/ 0 h 369332"/>
                          <a:gd name="connsiteX3" fmla="*/ 1448349 w 3017394"/>
                          <a:gd name="connsiteY3" fmla="*/ 0 h 369332"/>
                          <a:gd name="connsiteX4" fmla="*/ 2011596 w 3017394"/>
                          <a:gd name="connsiteY4" fmla="*/ 0 h 369332"/>
                          <a:gd name="connsiteX5" fmla="*/ 2423973 w 3017394"/>
                          <a:gd name="connsiteY5" fmla="*/ 0 h 369332"/>
                          <a:gd name="connsiteX6" fmla="*/ 3017394 w 3017394"/>
                          <a:gd name="connsiteY6" fmla="*/ 0 h 369332"/>
                          <a:gd name="connsiteX7" fmla="*/ 3017394 w 3017394"/>
                          <a:gd name="connsiteY7" fmla="*/ 369332 h 369332"/>
                          <a:gd name="connsiteX8" fmla="*/ 2574843 w 3017394"/>
                          <a:gd name="connsiteY8" fmla="*/ 369332 h 369332"/>
                          <a:gd name="connsiteX9" fmla="*/ 2132292 w 3017394"/>
                          <a:gd name="connsiteY9" fmla="*/ 369332 h 369332"/>
                          <a:gd name="connsiteX10" fmla="*/ 1569045 w 3017394"/>
                          <a:gd name="connsiteY10" fmla="*/ 369332 h 369332"/>
                          <a:gd name="connsiteX11" fmla="*/ 1066146 w 3017394"/>
                          <a:gd name="connsiteY11" fmla="*/ 369332 h 369332"/>
                          <a:gd name="connsiteX12" fmla="*/ 502899 w 3017394"/>
                          <a:gd name="connsiteY12" fmla="*/ 369332 h 369332"/>
                          <a:gd name="connsiteX13" fmla="*/ 0 w 3017394"/>
                          <a:gd name="connsiteY13" fmla="*/ 369332 h 369332"/>
                          <a:gd name="connsiteX14" fmla="*/ 0 w 3017394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17394" h="369332" extrusionOk="0">
                            <a:moveTo>
                              <a:pt x="0" y="0"/>
                            </a:moveTo>
                            <a:cubicBezTo>
                              <a:pt x="159618" y="-24984"/>
                              <a:pt x="344330" y="1907"/>
                              <a:pt x="472725" y="0"/>
                            </a:cubicBezTo>
                            <a:cubicBezTo>
                              <a:pt x="601120" y="-1907"/>
                              <a:pt x="718595" y="25931"/>
                              <a:pt x="915276" y="0"/>
                            </a:cubicBezTo>
                            <a:cubicBezTo>
                              <a:pt x="1111957" y="-25931"/>
                              <a:pt x="1195766" y="39221"/>
                              <a:pt x="1448349" y="0"/>
                            </a:cubicBezTo>
                            <a:cubicBezTo>
                              <a:pt x="1700932" y="-39221"/>
                              <a:pt x="1812276" y="38687"/>
                              <a:pt x="2011596" y="0"/>
                            </a:cubicBezTo>
                            <a:cubicBezTo>
                              <a:pt x="2210916" y="-38687"/>
                              <a:pt x="2245453" y="28302"/>
                              <a:pt x="2423973" y="0"/>
                            </a:cubicBezTo>
                            <a:cubicBezTo>
                              <a:pt x="2602493" y="-28302"/>
                              <a:pt x="2877328" y="31941"/>
                              <a:pt x="3017394" y="0"/>
                            </a:cubicBezTo>
                            <a:cubicBezTo>
                              <a:pt x="3020171" y="172601"/>
                              <a:pt x="3008663" y="283897"/>
                              <a:pt x="3017394" y="369332"/>
                            </a:cubicBezTo>
                            <a:cubicBezTo>
                              <a:pt x="2814319" y="377232"/>
                              <a:pt x="2752728" y="347588"/>
                              <a:pt x="2574843" y="369332"/>
                            </a:cubicBezTo>
                            <a:cubicBezTo>
                              <a:pt x="2396958" y="391076"/>
                              <a:pt x="2338560" y="336865"/>
                              <a:pt x="2132292" y="369332"/>
                            </a:cubicBezTo>
                            <a:cubicBezTo>
                              <a:pt x="1926024" y="401799"/>
                              <a:pt x="1772874" y="334606"/>
                              <a:pt x="1569045" y="369332"/>
                            </a:cubicBezTo>
                            <a:cubicBezTo>
                              <a:pt x="1365216" y="404058"/>
                              <a:pt x="1273762" y="344972"/>
                              <a:pt x="1066146" y="369332"/>
                            </a:cubicBezTo>
                            <a:cubicBezTo>
                              <a:pt x="858530" y="393692"/>
                              <a:pt x="772599" y="329127"/>
                              <a:pt x="502899" y="369332"/>
                            </a:cubicBezTo>
                            <a:cubicBezTo>
                              <a:pt x="233199" y="409537"/>
                              <a:pt x="124067" y="346388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0C98D47-655C-B0F2-06E0-B871B9105127}"/>
              </a:ext>
            </a:extLst>
          </p:cNvPr>
          <p:cNvSpPr txBox="1"/>
          <p:nvPr/>
        </p:nvSpPr>
        <p:spPr>
          <a:xfrm>
            <a:off x="8500934" y="5006922"/>
            <a:ext cx="3365272" cy="1754326"/>
          </a:xfrm>
          <a:custGeom>
            <a:avLst/>
            <a:gdLst>
              <a:gd name="connsiteX0" fmla="*/ 0 w 3365272"/>
              <a:gd name="connsiteY0" fmla="*/ 0 h 1754326"/>
              <a:gd name="connsiteX1" fmla="*/ 527226 w 3365272"/>
              <a:gd name="connsiteY1" fmla="*/ 0 h 1754326"/>
              <a:gd name="connsiteX2" fmla="*/ 1020799 w 3365272"/>
              <a:gd name="connsiteY2" fmla="*/ 0 h 1754326"/>
              <a:gd name="connsiteX3" fmla="*/ 1615331 w 3365272"/>
              <a:gd name="connsiteY3" fmla="*/ 0 h 1754326"/>
              <a:gd name="connsiteX4" fmla="*/ 2243515 w 3365272"/>
              <a:gd name="connsiteY4" fmla="*/ 0 h 1754326"/>
              <a:gd name="connsiteX5" fmla="*/ 2703435 w 3365272"/>
              <a:gd name="connsiteY5" fmla="*/ 0 h 1754326"/>
              <a:gd name="connsiteX6" fmla="*/ 3365272 w 3365272"/>
              <a:gd name="connsiteY6" fmla="*/ 0 h 1754326"/>
              <a:gd name="connsiteX7" fmla="*/ 3365272 w 3365272"/>
              <a:gd name="connsiteY7" fmla="*/ 532146 h 1754326"/>
              <a:gd name="connsiteX8" fmla="*/ 3365272 w 3365272"/>
              <a:gd name="connsiteY8" fmla="*/ 1081834 h 1754326"/>
              <a:gd name="connsiteX9" fmla="*/ 3365272 w 3365272"/>
              <a:gd name="connsiteY9" fmla="*/ 1754326 h 1754326"/>
              <a:gd name="connsiteX10" fmla="*/ 2737088 w 3365272"/>
              <a:gd name="connsiteY10" fmla="*/ 1754326 h 1754326"/>
              <a:gd name="connsiteX11" fmla="*/ 2176209 w 3365272"/>
              <a:gd name="connsiteY11" fmla="*/ 1754326 h 1754326"/>
              <a:gd name="connsiteX12" fmla="*/ 1548025 w 3365272"/>
              <a:gd name="connsiteY12" fmla="*/ 1754326 h 1754326"/>
              <a:gd name="connsiteX13" fmla="*/ 919841 w 3365272"/>
              <a:gd name="connsiteY13" fmla="*/ 1754326 h 1754326"/>
              <a:gd name="connsiteX14" fmla="*/ 0 w 3365272"/>
              <a:gd name="connsiteY14" fmla="*/ 1754326 h 1754326"/>
              <a:gd name="connsiteX15" fmla="*/ 0 w 3365272"/>
              <a:gd name="connsiteY15" fmla="*/ 1152007 h 1754326"/>
              <a:gd name="connsiteX16" fmla="*/ 0 w 3365272"/>
              <a:gd name="connsiteY16" fmla="*/ 584775 h 1754326"/>
              <a:gd name="connsiteX17" fmla="*/ 0 w 3365272"/>
              <a:gd name="connsiteY17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65272" h="1754326" extrusionOk="0">
                <a:moveTo>
                  <a:pt x="0" y="0"/>
                </a:moveTo>
                <a:cubicBezTo>
                  <a:pt x="172359" y="-21130"/>
                  <a:pt x="361109" y="58828"/>
                  <a:pt x="527226" y="0"/>
                </a:cubicBezTo>
                <a:cubicBezTo>
                  <a:pt x="693343" y="-58828"/>
                  <a:pt x="788104" y="46407"/>
                  <a:pt x="1020799" y="0"/>
                </a:cubicBezTo>
                <a:cubicBezTo>
                  <a:pt x="1253494" y="-46407"/>
                  <a:pt x="1435381" y="62905"/>
                  <a:pt x="1615331" y="0"/>
                </a:cubicBezTo>
                <a:cubicBezTo>
                  <a:pt x="1795281" y="-62905"/>
                  <a:pt x="1946612" y="69166"/>
                  <a:pt x="2243515" y="0"/>
                </a:cubicBezTo>
                <a:cubicBezTo>
                  <a:pt x="2540418" y="-69166"/>
                  <a:pt x="2592325" y="5803"/>
                  <a:pt x="2703435" y="0"/>
                </a:cubicBezTo>
                <a:cubicBezTo>
                  <a:pt x="2814545" y="-5803"/>
                  <a:pt x="3142510" y="78603"/>
                  <a:pt x="3365272" y="0"/>
                </a:cubicBezTo>
                <a:cubicBezTo>
                  <a:pt x="3411627" y="210615"/>
                  <a:pt x="3361277" y="406062"/>
                  <a:pt x="3365272" y="532146"/>
                </a:cubicBezTo>
                <a:cubicBezTo>
                  <a:pt x="3369267" y="658230"/>
                  <a:pt x="3299704" y="862270"/>
                  <a:pt x="3365272" y="1081834"/>
                </a:cubicBezTo>
                <a:cubicBezTo>
                  <a:pt x="3430840" y="1301398"/>
                  <a:pt x="3345911" y="1535908"/>
                  <a:pt x="3365272" y="1754326"/>
                </a:cubicBezTo>
                <a:cubicBezTo>
                  <a:pt x="3165686" y="1828977"/>
                  <a:pt x="2938699" y="1729362"/>
                  <a:pt x="2737088" y="1754326"/>
                </a:cubicBezTo>
                <a:cubicBezTo>
                  <a:pt x="2535477" y="1779290"/>
                  <a:pt x="2308060" y="1730720"/>
                  <a:pt x="2176209" y="1754326"/>
                </a:cubicBezTo>
                <a:cubicBezTo>
                  <a:pt x="2044358" y="1777932"/>
                  <a:pt x="1835715" y="1717611"/>
                  <a:pt x="1548025" y="1754326"/>
                </a:cubicBezTo>
                <a:cubicBezTo>
                  <a:pt x="1260335" y="1791041"/>
                  <a:pt x="1227620" y="1691490"/>
                  <a:pt x="919841" y="1754326"/>
                </a:cubicBezTo>
                <a:cubicBezTo>
                  <a:pt x="612062" y="1817162"/>
                  <a:pt x="328331" y="1717770"/>
                  <a:pt x="0" y="1754326"/>
                </a:cubicBezTo>
                <a:cubicBezTo>
                  <a:pt x="-65941" y="1569160"/>
                  <a:pt x="21179" y="1334548"/>
                  <a:pt x="0" y="1152007"/>
                </a:cubicBezTo>
                <a:cubicBezTo>
                  <a:pt x="-21179" y="969466"/>
                  <a:pt x="10231" y="709935"/>
                  <a:pt x="0" y="584775"/>
                </a:cubicBezTo>
                <a:cubicBezTo>
                  <a:pt x="-10231" y="459615"/>
                  <a:pt x="10649" y="217804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According to </a:t>
            </a:r>
            <a:r>
              <a:rPr lang="en-PH" b="1" dirty="0"/>
              <a:t>Jerome Friedman </a:t>
            </a:r>
            <a:r>
              <a:rPr lang="en-PH" dirty="0"/>
              <a:t>the inventor of </a:t>
            </a:r>
            <a:r>
              <a:rPr lang="en-PH" b="1" dirty="0"/>
              <a:t>Gradient Boost</a:t>
            </a:r>
            <a:r>
              <a:rPr lang="en-PH" dirty="0"/>
              <a:t>, evident shows that taking small steps in the right direction results on better Predictions with a </a:t>
            </a:r>
            <a:r>
              <a:rPr lang="en-PH" b="1" dirty="0"/>
              <a:t>Testing Dataset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7EAB66-7F07-99B5-BCF7-5FF987FD309D}"/>
              </a:ext>
            </a:extLst>
          </p:cNvPr>
          <p:cNvSpPr/>
          <p:nvPr/>
        </p:nvSpPr>
        <p:spPr>
          <a:xfrm>
            <a:off x="5475971" y="5520156"/>
            <a:ext cx="1644821" cy="3777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1699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C547B83-7907-43B9-EFA6-1CB57DB990D9}"/>
              </a:ext>
            </a:extLst>
          </p:cNvPr>
          <p:cNvGrpSpPr/>
          <p:nvPr/>
        </p:nvGrpSpPr>
        <p:grpSpPr>
          <a:xfrm>
            <a:off x="7081082" y="1139078"/>
            <a:ext cx="4543910" cy="2729605"/>
            <a:chOff x="7208031" y="1304512"/>
            <a:chExt cx="4543910" cy="272960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FFF1A03-16E3-373A-8108-2CAAF81A7060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2F44335-774A-BB87-2B80-A6DEF9B9190D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DCBC99F-2C92-5D11-0029-8068F98700F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6398B2-5ED9-84E1-6CC8-1B847C96E3A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20EE867-05BA-8C95-9A7C-0D60C21D7858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2010D7F-3054-C57B-A8A6-677A0CBEDB3F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C30361E-9171-BF1A-326C-42C54DD0A648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05F908-B6EE-22D1-28F8-EA85684AF2CB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43E306D-FD0C-16AF-3DE1-92ADEF95BCA5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C1EB433-3B25-357F-2B90-BF2F97A344D3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4E3AD94-258F-089B-7ABA-5A59651C5A49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3D2CC06-9A60-3079-3A89-141606F1908C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BFBD4B3-B22B-35D0-B58D-DA5616BFD9B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808F59A-3B75-8A97-1A0F-9B80A94E669B}"/>
              </a:ext>
            </a:extLst>
          </p:cNvPr>
          <p:cNvGrpSpPr/>
          <p:nvPr/>
        </p:nvGrpSpPr>
        <p:grpSpPr>
          <a:xfrm>
            <a:off x="374077" y="2251838"/>
            <a:ext cx="2429433" cy="646331"/>
            <a:chOff x="9267715" y="3846206"/>
            <a:chExt cx="2429433" cy="6463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0759359-F5AB-FBEF-840F-C77B19BEA07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DEE41-E023-FD18-EEB0-7BB5DEC3D67C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9C87624B-1046-BC68-62B9-2960C9B81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0136" y="2109975"/>
            <a:ext cx="914400" cy="9144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91920DD-6CBC-A990-BAE9-27BE7B58883D}"/>
              </a:ext>
            </a:extLst>
          </p:cNvPr>
          <p:cNvGraphicFramePr>
            <a:graphicFrameLocks noGrp="1"/>
          </p:cNvGraphicFramePr>
          <p:nvPr/>
        </p:nvGraphicFramePr>
        <p:xfrm>
          <a:off x="622480" y="4893421"/>
          <a:ext cx="6502400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35B6B84-34F5-700E-EC1C-6B4EDE4D8CD5}"/>
              </a:ext>
            </a:extLst>
          </p:cNvPr>
          <p:cNvSpPr txBox="1"/>
          <p:nvPr/>
        </p:nvSpPr>
        <p:spPr>
          <a:xfrm>
            <a:off x="3567336" y="4170601"/>
            <a:ext cx="1976470" cy="369332"/>
          </a:xfrm>
          <a:custGeom>
            <a:avLst/>
            <a:gdLst>
              <a:gd name="connsiteX0" fmla="*/ 0 w 1976470"/>
              <a:gd name="connsiteY0" fmla="*/ 0 h 369332"/>
              <a:gd name="connsiteX1" fmla="*/ 474353 w 1976470"/>
              <a:gd name="connsiteY1" fmla="*/ 0 h 369332"/>
              <a:gd name="connsiteX2" fmla="*/ 928941 w 1976470"/>
              <a:gd name="connsiteY2" fmla="*/ 0 h 369332"/>
              <a:gd name="connsiteX3" fmla="*/ 1442823 w 1976470"/>
              <a:gd name="connsiteY3" fmla="*/ 0 h 369332"/>
              <a:gd name="connsiteX4" fmla="*/ 1976470 w 1976470"/>
              <a:gd name="connsiteY4" fmla="*/ 0 h 369332"/>
              <a:gd name="connsiteX5" fmla="*/ 1976470 w 1976470"/>
              <a:gd name="connsiteY5" fmla="*/ 369332 h 369332"/>
              <a:gd name="connsiteX6" fmla="*/ 1482353 w 1976470"/>
              <a:gd name="connsiteY6" fmla="*/ 369332 h 369332"/>
              <a:gd name="connsiteX7" fmla="*/ 1008000 w 1976470"/>
              <a:gd name="connsiteY7" fmla="*/ 369332 h 369332"/>
              <a:gd name="connsiteX8" fmla="*/ 533647 w 1976470"/>
              <a:gd name="connsiteY8" fmla="*/ 369332 h 369332"/>
              <a:gd name="connsiteX9" fmla="*/ 0 w 1976470"/>
              <a:gd name="connsiteY9" fmla="*/ 369332 h 369332"/>
              <a:gd name="connsiteX10" fmla="*/ 0 w 1976470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76470" h="369332" extrusionOk="0">
                <a:moveTo>
                  <a:pt x="0" y="0"/>
                </a:moveTo>
                <a:cubicBezTo>
                  <a:pt x="111056" y="-45810"/>
                  <a:pt x="283795" y="18348"/>
                  <a:pt x="474353" y="0"/>
                </a:cubicBezTo>
                <a:cubicBezTo>
                  <a:pt x="664911" y="-18348"/>
                  <a:pt x="720106" y="46067"/>
                  <a:pt x="928941" y="0"/>
                </a:cubicBezTo>
                <a:cubicBezTo>
                  <a:pt x="1137776" y="-46067"/>
                  <a:pt x="1310611" y="6635"/>
                  <a:pt x="1442823" y="0"/>
                </a:cubicBezTo>
                <a:cubicBezTo>
                  <a:pt x="1575035" y="-6635"/>
                  <a:pt x="1815738" y="13453"/>
                  <a:pt x="1976470" y="0"/>
                </a:cubicBezTo>
                <a:cubicBezTo>
                  <a:pt x="1982688" y="145484"/>
                  <a:pt x="1937034" y="195803"/>
                  <a:pt x="1976470" y="369332"/>
                </a:cubicBezTo>
                <a:cubicBezTo>
                  <a:pt x="1799968" y="426407"/>
                  <a:pt x="1661011" y="323494"/>
                  <a:pt x="1482353" y="369332"/>
                </a:cubicBezTo>
                <a:cubicBezTo>
                  <a:pt x="1303695" y="415170"/>
                  <a:pt x="1161234" y="321032"/>
                  <a:pt x="1008000" y="369332"/>
                </a:cubicBezTo>
                <a:cubicBezTo>
                  <a:pt x="854766" y="417632"/>
                  <a:pt x="629505" y="346987"/>
                  <a:pt x="533647" y="369332"/>
                </a:cubicBezTo>
                <a:cubicBezTo>
                  <a:pt x="437789" y="391677"/>
                  <a:pt x="235189" y="317550"/>
                  <a:pt x="0" y="369332"/>
                </a:cubicBezTo>
                <a:cubicBezTo>
                  <a:pt x="-26599" y="253416"/>
                  <a:pt x="55" y="116352"/>
                  <a:pt x="0" y="0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Predicted Weight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E65F0-7E44-F533-913E-9CEB80004921}"/>
              </a:ext>
            </a:extLst>
          </p:cNvPr>
          <p:cNvSpPr txBox="1"/>
          <p:nvPr/>
        </p:nvSpPr>
        <p:spPr>
          <a:xfrm>
            <a:off x="4417038" y="2251838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58C6518E-20BA-D952-F0AE-E8281C0A3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3186" y="214736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C5F55-BAA2-EB20-7506-7BCBBD0318BA}"/>
                  </a:ext>
                </a:extLst>
              </p:cNvPr>
              <p:cNvSpPr txBox="1"/>
              <p:nvPr/>
            </p:nvSpPr>
            <p:spPr>
              <a:xfrm>
                <a:off x="5550930" y="4170601"/>
                <a:ext cx="3076703" cy="369332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017394"/>
                          <a:gd name="connsiteY0" fmla="*/ 0 h 369332"/>
                          <a:gd name="connsiteX1" fmla="*/ 472725 w 3017394"/>
                          <a:gd name="connsiteY1" fmla="*/ 0 h 369332"/>
                          <a:gd name="connsiteX2" fmla="*/ 915276 w 3017394"/>
                          <a:gd name="connsiteY2" fmla="*/ 0 h 369332"/>
                          <a:gd name="connsiteX3" fmla="*/ 1448349 w 3017394"/>
                          <a:gd name="connsiteY3" fmla="*/ 0 h 369332"/>
                          <a:gd name="connsiteX4" fmla="*/ 2011596 w 3017394"/>
                          <a:gd name="connsiteY4" fmla="*/ 0 h 369332"/>
                          <a:gd name="connsiteX5" fmla="*/ 2423973 w 3017394"/>
                          <a:gd name="connsiteY5" fmla="*/ 0 h 369332"/>
                          <a:gd name="connsiteX6" fmla="*/ 3017394 w 3017394"/>
                          <a:gd name="connsiteY6" fmla="*/ 0 h 369332"/>
                          <a:gd name="connsiteX7" fmla="*/ 3017394 w 3017394"/>
                          <a:gd name="connsiteY7" fmla="*/ 369332 h 369332"/>
                          <a:gd name="connsiteX8" fmla="*/ 2574843 w 3017394"/>
                          <a:gd name="connsiteY8" fmla="*/ 369332 h 369332"/>
                          <a:gd name="connsiteX9" fmla="*/ 2132292 w 3017394"/>
                          <a:gd name="connsiteY9" fmla="*/ 369332 h 369332"/>
                          <a:gd name="connsiteX10" fmla="*/ 1569045 w 3017394"/>
                          <a:gd name="connsiteY10" fmla="*/ 369332 h 369332"/>
                          <a:gd name="connsiteX11" fmla="*/ 1066146 w 3017394"/>
                          <a:gd name="connsiteY11" fmla="*/ 369332 h 369332"/>
                          <a:gd name="connsiteX12" fmla="*/ 502899 w 3017394"/>
                          <a:gd name="connsiteY12" fmla="*/ 369332 h 369332"/>
                          <a:gd name="connsiteX13" fmla="*/ 0 w 3017394"/>
                          <a:gd name="connsiteY13" fmla="*/ 369332 h 369332"/>
                          <a:gd name="connsiteX14" fmla="*/ 0 w 3017394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17394" h="369332" extrusionOk="0">
                            <a:moveTo>
                              <a:pt x="0" y="0"/>
                            </a:moveTo>
                            <a:cubicBezTo>
                              <a:pt x="159618" y="-24984"/>
                              <a:pt x="344330" y="1907"/>
                              <a:pt x="472725" y="0"/>
                            </a:cubicBezTo>
                            <a:cubicBezTo>
                              <a:pt x="601120" y="-1907"/>
                              <a:pt x="718595" y="25931"/>
                              <a:pt x="915276" y="0"/>
                            </a:cubicBezTo>
                            <a:cubicBezTo>
                              <a:pt x="1111957" y="-25931"/>
                              <a:pt x="1195766" y="39221"/>
                              <a:pt x="1448349" y="0"/>
                            </a:cubicBezTo>
                            <a:cubicBezTo>
                              <a:pt x="1700932" y="-39221"/>
                              <a:pt x="1812276" y="38687"/>
                              <a:pt x="2011596" y="0"/>
                            </a:cubicBezTo>
                            <a:cubicBezTo>
                              <a:pt x="2210916" y="-38687"/>
                              <a:pt x="2245453" y="28302"/>
                              <a:pt x="2423973" y="0"/>
                            </a:cubicBezTo>
                            <a:cubicBezTo>
                              <a:pt x="2602493" y="-28302"/>
                              <a:pt x="2877328" y="31941"/>
                              <a:pt x="3017394" y="0"/>
                            </a:cubicBezTo>
                            <a:cubicBezTo>
                              <a:pt x="3020171" y="172601"/>
                              <a:pt x="3008663" y="283897"/>
                              <a:pt x="3017394" y="369332"/>
                            </a:cubicBezTo>
                            <a:cubicBezTo>
                              <a:pt x="2814319" y="377232"/>
                              <a:pt x="2752728" y="347588"/>
                              <a:pt x="2574843" y="369332"/>
                            </a:cubicBezTo>
                            <a:cubicBezTo>
                              <a:pt x="2396958" y="391076"/>
                              <a:pt x="2338560" y="336865"/>
                              <a:pt x="2132292" y="369332"/>
                            </a:cubicBezTo>
                            <a:cubicBezTo>
                              <a:pt x="1926024" y="401799"/>
                              <a:pt x="1772874" y="334606"/>
                              <a:pt x="1569045" y="369332"/>
                            </a:cubicBezTo>
                            <a:cubicBezTo>
                              <a:pt x="1365216" y="404058"/>
                              <a:pt x="1273762" y="344972"/>
                              <a:pt x="1066146" y="369332"/>
                            </a:cubicBezTo>
                            <a:cubicBezTo>
                              <a:pt x="858530" y="393692"/>
                              <a:pt x="772599" y="329127"/>
                              <a:pt x="502899" y="369332"/>
                            </a:cubicBezTo>
                            <a:cubicBezTo>
                              <a:pt x="233199" y="409537"/>
                              <a:pt x="124067" y="346388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dirty="0" smtClean="0">
                          <a:latin typeface="Cambria Math" panose="02040503050406030204" pitchFamily="18" charset="0"/>
                        </a:rPr>
                        <m:t>71.2 + </m:t>
                      </m:r>
                      <m:d>
                        <m:dPr>
                          <m:ctrlPr>
                            <a:rPr lang="en-PH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i="1" dirty="0" smtClean="0">
                              <a:latin typeface="Cambria Math" panose="02040503050406030204" pitchFamily="18" charset="0"/>
                            </a:rPr>
                            <m:t>0.1</m:t>
                          </m:r>
                          <m:r>
                            <a:rPr lang="en-PH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PH" i="1" dirty="0" smtClean="0">
                              <a:latin typeface="Cambria Math" panose="02040503050406030204" pitchFamily="18" charset="0"/>
                            </a:rPr>
                            <m:t>16.8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𝟕𝟐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C5F55-BAA2-EB20-7506-7BCBBD031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930" y="4170601"/>
                <a:ext cx="30767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017394"/>
                          <a:gd name="connsiteY0" fmla="*/ 0 h 369332"/>
                          <a:gd name="connsiteX1" fmla="*/ 472725 w 3017394"/>
                          <a:gd name="connsiteY1" fmla="*/ 0 h 369332"/>
                          <a:gd name="connsiteX2" fmla="*/ 915276 w 3017394"/>
                          <a:gd name="connsiteY2" fmla="*/ 0 h 369332"/>
                          <a:gd name="connsiteX3" fmla="*/ 1448349 w 3017394"/>
                          <a:gd name="connsiteY3" fmla="*/ 0 h 369332"/>
                          <a:gd name="connsiteX4" fmla="*/ 2011596 w 3017394"/>
                          <a:gd name="connsiteY4" fmla="*/ 0 h 369332"/>
                          <a:gd name="connsiteX5" fmla="*/ 2423973 w 3017394"/>
                          <a:gd name="connsiteY5" fmla="*/ 0 h 369332"/>
                          <a:gd name="connsiteX6" fmla="*/ 3017394 w 3017394"/>
                          <a:gd name="connsiteY6" fmla="*/ 0 h 369332"/>
                          <a:gd name="connsiteX7" fmla="*/ 3017394 w 3017394"/>
                          <a:gd name="connsiteY7" fmla="*/ 369332 h 369332"/>
                          <a:gd name="connsiteX8" fmla="*/ 2574843 w 3017394"/>
                          <a:gd name="connsiteY8" fmla="*/ 369332 h 369332"/>
                          <a:gd name="connsiteX9" fmla="*/ 2132292 w 3017394"/>
                          <a:gd name="connsiteY9" fmla="*/ 369332 h 369332"/>
                          <a:gd name="connsiteX10" fmla="*/ 1569045 w 3017394"/>
                          <a:gd name="connsiteY10" fmla="*/ 369332 h 369332"/>
                          <a:gd name="connsiteX11" fmla="*/ 1066146 w 3017394"/>
                          <a:gd name="connsiteY11" fmla="*/ 369332 h 369332"/>
                          <a:gd name="connsiteX12" fmla="*/ 502899 w 3017394"/>
                          <a:gd name="connsiteY12" fmla="*/ 369332 h 369332"/>
                          <a:gd name="connsiteX13" fmla="*/ 0 w 3017394"/>
                          <a:gd name="connsiteY13" fmla="*/ 369332 h 369332"/>
                          <a:gd name="connsiteX14" fmla="*/ 0 w 3017394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017394" h="369332" extrusionOk="0">
                            <a:moveTo>
                              <a:pt x="0" y="0"/>
                            </a:moveTo>
                            <a:cubicBezTo>
                              <a:pt x="159618" y="-24984"/>
                              <a:pt x="344330" y="1907"/>
                              <a:pt x="472725" y="0"/>
                            </a:cubicBezTo>
                            <a:cubicBezTo>
                              <a:pt x="601120" y="-1907"/>
                              <a:pt x="718595" y="25931"/>
                              <a:pt x="915276" y="0"/>
                            </a:cubicBezTo>
                            <a:cubicBezTo>
                              <a:pt x="1111957" y="-25931"/>
                              <a:pt x="1195766" y="39221"/>
                              <a:pt x="1448349" y="0"/>
                            </a:cubicBezTo>
                            <a:cubicBezTo>
                              <a:pt x="1700932" y="-39221"/>
                              <a:pt x="1812276" y="38687"/>
                              <a:pt x="2011596" y="0"/>
                            </a:cubicBezTo>
                            <a:cubicBezTo>
                              <a:pt x="2210916" y="-38687"/>
                              <a:pt x="2245453" y="28302"/>
                              <a:pt x="2423973" y="0"/>
                            </a:cubicBezTo>
                            <a:cubicBezTo>
                              <a:pt x="2602493" y="-28302"/>
                              <a:pt x="2877328" y="31941"/>
                              <a:pt x="3017394" y="0"/>
                            </a:cubicBezTo>
                            <a:cubicBezTo>
                              <a:pt x="3020171" y="172601"/>
                              <a:pt x="3008663" y="283897"/>
                              <a:pt x="3017394" y="369332"/>
                            </a:cubicBezTo>
                            <a:cubicBezTo>
                              <a:pt x="2814319" y="377232"/>
                              <a:pt x="2752728" y="347588"/>
                              <a:pt x="2574843" y="369332"/>
                            </a:cubicBezTo>
                            <a:cubicBezTo>
                              <a:pt x="2396958" y="391076"/>
                              <a:pt x="2338560" y="336865"/>
                              <a:pt x="2132292" y="369332"/>
                            </a:cubicBezTo>
                            <a:cubicBezTo>
                              <a:pt x="1926024" y="401799"/>
                              <a:pt x="1772874" y="334606"/>
                              <a:pt x="1569045" y="369332"/>
                            </a:cubicBezTo>
                            <a:cubicBezTo>
                              <a:pt x="1365216" y="404058"/>
                              <a:pt x="1273762" y="344972"/>
                              <a:pt x="1066146" y="369332"/>
                            </a:cubicBezTo>
                            <a:cubicBezTo>
                              <a:pt x="858530" y="393692"/>
                              <a:pt x="772599" y="329127"/>
                              <a:pt x="502899" y="369332"/>
                            </a:cubicBezTo>
                            <a:cubicBezTo>
                              <a:pt x="233199" y="409537"/>
                              <a:pt x="124067" y="346388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0C98D47-655C-B0F2-06E0-B871B9105127}"/>
              </a:ext>
            </a:extLst>
          </p:cNvPr>
          <p:cNvSpPr txBox="1"/>
          <p:nvPr/>
        </p:nvSpPr>
        <p:spPr>
          <a:xfrm>
            <a:off x="8500934" y="5006922"/>
            <a:ext cx="3365272" cy="923330"/>
          </a:xfrm>
          <a:custGeom>
            <a:avLst/>
            <a:gdLst>
              <a:gd name="connsiteX0" fmla="*/ 0 w 3365272"/>
              <a:gd name="connsiteY0" fmla="*/ 0 h 923330"/>
              <a:gd name="connsiteX1" fmla="*/ 527226 w 3365272"/>
              <a:gd name="connsiteY1" fmla="*/ 0 h 923330"/>
              <a:gd name="connsiteX2" fmla="*/ 1020799 w 3365272"/>
              <a:gd name="connsiteY2" fmla="*/ 0 h 923330"/>
              <a:gd name="connsiteX3" fmla="*/ 1615331 w 3365272"/>
              <a:gd name="connsiteY3" fmla="*/ 0 h 923330"/>
              <a:gd name="connsiteX4" fmla="*/ 2243515 w 3365272"/>
              <a:gd name="connsiteY4" fmla="*/ 0 h 923330"/>
              <a:gd name="connsiteX5" fmla="*/ 2703435 w 3365272"/>
              <a:gd name="connsiteY5" fmla="*/ 0 h 923330"/>
              <a:gd name="connsiteX6" fmla="*/ 3365272 w 3365272"/>
              <a:gd name="connsiteY6" fmla="*/ 0 h 923330"/>
              <a:gd name="connsiteX7" fmla="*/ 3365272 w 3365272"/>
              <a:gd name="connsiteY7" fmla="*/ 433965 h 923330"/>
              <a:gd name="connsiteX8" fmla="*/ 3365272 w 3365272"/>
              <a:gd name="connsiteY8" fmla="*/ 923330 h 923330"/>
              <a:gd name="connsiteX9" fmla="*/ 2804393 w 3365272"/>
              <a:gd name="connsiteY9" fmla="*/ 923330 h 923330"/>
              <a:gd name="connsiteX10" fmla="*/ 2176209 w 3365272"/>
              <a:gd name="connsiteY10" fmla="*/ 923330 h 923330"/>
              <a:gd name="connsiteX11" fmla="*/ 1615331 w 3365272"/>
              <a:gd name="connsiteY11" fmla="*/ 923330 h 923330"/>
              <a:gd name="connsiteX12" fmla="*/ 987146 w 3365272"/>
              <a:gd name="connsiteY12" fmla="*/ 923330 h 923330"/>
              <a:gd name="connsiteX13" fmla="*/ 0 w 3365272"/>
              <a:gd name="connsiteY13" fmla="*/ 923330 h 923330"/>
              <a:gd name="connsiteX14" fmla="*/ 0 w 3365272"/>
              <a:gd name="connsiteY14" fmla="*/ 461665 h 923330"/>
              <a:gd name="connsiteX15" fmla="*/ 0 w 3365272"/>
              <a:gd name="connsiteY15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65272" h="923330" extrusionOk="0">
                <a:moveTo>
                  <a:pt x="0" y="0"/>
                </a:moveTo>
                <a:cubicBezTo>
                  <a:pt x="172359" y="-21130"/>
                  <a:pt x="361109" y="58828"/>
                  <a:pt x="527226" y="0"/>
                </a:cubicBezTo>
                <a:cubicBezTo>
                  <a:pt x="693343" y="-58828"/>
                  <a:pt x="788104" y="46407"/>
                  <a:pt x="1020799" y="0"/>
                </a:cubicBezTo>
                <a:cubicBezTo>
                  <a:pt x="1253494" y="-46407"/>
                  <a:pt x="1435381" y="62905"/>
                  <a:pt x="1615331" y="0"/>
                </a:cubicBezTo>
                <a:cubicBezTo>
                  <a:pt x="1795281" y="-62905"/>
                  <a:pt x="1946612" y="69166"/>
                  <a:pt x="2243515" y="0"/>
                </a:cubicBezTo>
                <a:cubicBezTo>
                  <a:pt x="2540418" y="-69166"/>
                  <a:pt x="2592325" y="5803"/>
                  <a:pt x="2703435" y="0"/>
                </a:cubicBezTo>
                <a:cubicBezTo>
                  <a:pt x="2814545" y="-5803"/>
                  <a:pt x="3142510" y="78603"/>
                  <a:pt x="3365272" y="0"/>
                </a:cubicBezTo>
                <a:cubicBezTo>
                  <a:pt x="3403636" y="139199"/>
                  <a:pt x="3354573" y="323792"/>
                  <a:pt x="3365272" y="433965"/>
                </a:cubicBezTo>
                <a:cubicBezTo>
                  <a:pt x="3375971" y="544138"/>
                  <a:pt x="3347793" y="822753"/>
                  <a:pt x="3365272" y="923330"/>
                </a:cubicBezTo>
                <a:cubicBezTo>
                  <a:pt x="3176677" y="944055"/>
                  <a:pt x="3038661" y="859943"/>
                  <a:pt x="2804393" y="923330"/>
                </a:cubicBezTo>
                <a:cubicBezTo>
                  <a:pt x="2570125" y="986717"/>
                  <a:pt x="2377820" y="898366"/>
                  <a:pt x="2176209" y="923330"/>
                </a:cubicBezTo>
                <a:cubicBezTo>
                  <a:pt x="1974598" y="948294"/>
                  <a:pt x="1744839" y="892748"/>
                  <a:pt x="1615331" y="923330"/>
                </a:cubicBezTo>
                <a:cubicBezTo>
                  <a:pt x="1485823" y="953912"/>
                  <a:pt x="1276202" y="887235"/>
                  <a:pt x="987146" y="923330"/>
                </a:cubicBezTo>
                <a:cubicBezTo>
                  <a:pt x="698090" y="959425"/>
                  <a:pt x="297874" y="859979"/>
                  <a:pt x="0" y="923330"/>
                </a:cubicBezTo>
                <a:cubicBezTo>
                  <a:pt x="-49682" y="693842"/>
                  <a:pt x="15005" y="582762"/>
                  <a:pt x="0" y="461665"/>
                </a:cubicBezTo>
                <a:cubicBezTo>
                  <a:pt x="-15005" y="340569"/>
                  <a:pt x="35168" y="202577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So let us build another tree so we can take another small step in the right direction</a:t>
            </a:r>
            <a:endParaRPr lang="en-PH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7EAB66-7F07-99B5-BCF7-5FF987FD309D}"/>
              </a:ext>
            </a:extLst>
          </p:cNvPr>
          <p:cNvSpPr/>
          <p:nvPr/>
        </p:nvSpPr>
        <p:spPr>
          <a:xfrm>
            <a:off x="5475971" y="5520156"/>
            <a:ext cx="1644821" cy="3777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948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F45DCC6-7965-4166-E91B-A37112759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328708"/>
              </p:ext>
            </p:extLst>
          </p:nvPr>
        </p:nvGraphicFramePr>
        <p:xfrm>
          <a:off x="440059" y="1996440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88E2752-9DC3-30DD-646B-C3BC48F05C0F}"/>
              </a:ext>
            </a:extLst>
          </p:cNvPr>
          <p:cNvSpPr txBox="1"/>
          <p:nvPr/>
        </p:nvSpPr>
        <p:spPr>
          <a:xfrm>
            <a:off x="6773426" y="1996440"/>
            <a:ext cx="4834435" cy="923330"/>
          </a:xfrm>
          <a:custGeom>
            <a:avLst/>
            <a:gdLst>
              <a:gd name="connsiteX0" fmla="*/ 0 w 4834435"/>
              <a:gd name="connsiteY0" fmla="*/ 0 h 923330"/>
              <a:gd name="connsiteX1" fmla="*/ 488815 w 4834435"/>
              <a:gd name="connsiteY1" fmla="*/ 0 h 923330"/>
              <a:gd name="connsiteX2" fmla="*/ 929286 w 4834435"/>
              <a:gd name="connsiteY2" fmla="*/ 0 h 923330"/>
              <a:gd name="connsiteX3" fmla="*/ 1514790 w 4834435"/>
              <a:gd name="connsiteY3" fmla="*/ 0 h 923330"/>
              <a:gd name="connsiteX4" fmla="*/ 2148638 w 4834435"/>
              <a:gd name="connsiteY4" fmla="*/ 0 h 923330"/>
              <a:gd name="connsiteX5" fmla="*/ 2540764 w 4834435"/>
              <a:gd name="connsiteY5" fmla="*/ 0 h 923330"/>
              <a:gd name="connsiteX6" fmla="*/ 3077924 w 4834435"/>
              <a:gd name="connsiteY6" fmla="*/ 0 h 923330"/>
              <a:gd name="connsiteX7" fmla="*/ 3470050 w 4834435"/>
              <a:gd name="connsiteY7" fmla="*/ 0 h 923330"/>
              <a:gd name="connsiteX8" fmla="*/ 3958865 w 4834435"/>
              <a:gd name="connsiteY8" fmla="*/ 0 h 923330"/>
              <a:gd name="connsiteX9" fmla="*/ 4834435 w 4834435"/>
              <a:gd name="connsiteY9" fmla="*/ 0 h 923330"/>
              <a:gd name="connsiteX10" fmla="*/ 4834435 w 4834435"/>
              <a:gd name="connsiteY10" fmla="*/ 480132 h 923330"/>
              <a:gd name="connsiteX11" fmla="*/ 4834435 w 4834435"/>
              <a:gd name="connsiteY11" fmla="*/ 923330 h 923330"/>
              <a:gd name="connsiteX12" fmla="*/ 4200587 w 4834435"/>
              <a:gd name="connsiteY12" fmla="*/ 923330 h 923330"/>
              <a:gd name="connsiteX13" fmla="*/ 3566739 w 4834435"/>
              <a:gd name="connsiteY13" fmla="*/ 923330 h 923330"/>
              <a:gd name="connsiteX14" fmla="*/ 3029579 w 4834435"/>
              <a:gd name="connsiteY14" fmla="*/ 923330 h 923330"/>
              <a:gd name="connsiteX15" fmla="*/ 2444075 w 4834435"/>
              <a:gd name="connsiteY15" fmla="*/ 923330 h 923330"/>
              <a:gd name="connsiteX16" fmla="*/ 1955260 w 4834435"/>
              <a:gd name="connsiteY16" fmla="*/ 923330 h 923330"/>
              <a:gd name="connsiteX17" fmla="*/ 1321412 w 4834435"/>
              <a:gd name="connsiteY17" fmla="*/ 923330 h 923330"/>
              <a:gd name="connsiteX18" fmla="*/ 929286 w 4834435"/>
              <a:gd name="connsiteY18" fmla="*/ 923330 h 923330"/>
              <a:gd name="connsiteX19" fmla="*/ 0 w 4834435"/>
              <a:gd name="connsiteY19" fmla="*/ 923330 h 923330"/>
              <a:gd name="connsiteX20" fmla="*/ 0 w 4834435"/>
              <a:gd name="connsiteY20" fmla="*/ 489365 h 923330"/>
              <a:gd name="connsiteX21" fmla="*/ 0 w 4834435"/>
              <a:gd name="connsiteY21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834435" h="923330" extrusionOk="0">
                <a:moveTo>
                  <a:pt x="0" y="0"/>
                </a:moveTo>
                <a:cubicBezTo>
                  <a:pt x="186480" y="-14659"/>
                  <a:pt x="386203" y="23167"/>
                  <a:pt x="488815" y="0"/>
                </a:cubicBezTo>
                <a:cubicBezTo>
                  <a:pt x="591427" y="-23167"/>
                  <a:pt x="759450" y="34416"/>
                  <a:pt x="929286" y="0"/>
                </a:cubicBezTo>
                <a:cubicBezTo>
                  <a:pt x="1099122" y="-34416"/>
                  <a:pt x="1348001" y="13711"/>
                  <a:pt x="1514790" y="0"/>
                </a:cubicBezTo>
                <a:cubicBezTo>
                  <a:pt x="1681579" y="-13711"/>
                  <a:pt x="1989414" y="66039"/>
                  <a:pt x="2148638" y="0"/>
                </a:cubicBezTo>
                <a:cubicBezTo>
                  <a:pt x="2307862" y="-66039"/>
                  <a:pt x="2424043" y="1630"/>
                  <a:pt x="2540764" y="0"/>
                </a:cubicBezTo>
                <a:cubicBezTo>
                  <a:pt x="2657485" y="-1630"/>
                  <a:pt x="2839191" y="46701"/>
                  <a:pt x="3077924" y="0"/>
                </a:cubicBezTo>
                <a:cubicBezTo>
                  <a:pt x="3316657" y="-46701"/>
                  <a:pt x="3320786" y="13305"/>
                  <a:pt x="3470050" y="0"/>
                </a:cubicBezTo>
                <a:cubicBezTo>
                  <a:pt x="3619314" y="-13305"/>
                  <a:pt x="3809360" y="47834"/>
                  <a:pt x="3958865" y="0"/>
                </a:cubicBezTo>
                <a:cubicBezTo>
                  <a:pt x="4108371" y="-47834"/>
                  <a:pt x="4541938" y="44883"/>
                  <a:pt x="4834435" y="0"/>
                </a:cubicBezTo>
                <a:cubicBezTo>
                  <a:pt x="4882520" y="233786"/>
                  <a:pt x="4788763" y="353707"/>
                  <a:pt x="4834435" y="480132"/>
                </a:cubicBezTo>
                <a:cubicBezTo>
                  <a:pt x="4880107" y="606557"/>
                  <a:pt x="4789271" y="757812"/>
                  <a:pt x="4834435" y="923330"/>
                </a:cubicBezTo>
                <a:cubicBezTo>
                  <a:pt x="4596556" y="939027"/>
                  <a:pt x="4431195" y="901719"/>
                  <a:pt x="4200587" y="923330"/>
                </a:cubicBezTo>
                <a:cubicBezTo>
                  <a:pt x="3969979" y="944941"/>
                  <a:pt x="3851563" y="870942"/>
                  <a:pt x="3566739" y="923330"/>
                </a:cubicBezTo>
                <a:cubicBezTo>
                  <a:pt x="3281915" y="975718"/>
                  <a:pt x="3189860" y="901191"/>
                  <a:pt x="3029579" y="923330"/>
                </a:cubicBezTo>
                <a:cubicBezTo>
                  <a:pt x="2869298" y="945469"/>
                  <a:pt x="2679909" y="911097"/>
                  <a:pt x="2444075" y="923330"/>
                </a:cubicBezTo>
                <a:cubicBezTo>
                  <a:pt x="2208241" y="935563"/>
                  <a:pt x="2101498" y="873391"/>
                  <a:pt x="1955260" y="923330"/>
                </a:cubicBezTo>
                <a:cubicBezTo>
                  <a:pt x="1809022" y="973269"/>
                  <a:pt x="1597554" y="881760"/>
                  <a:pt x="1321412" y="923330"/>
                </a:cubicBezTo>
                <a:cubicBezTo>
                  <a:pt x="1045270" y="964900"/>
                  <a:pt x="1083930" y="908257"/>
                  <a:pt x="929286" y="923330"/>
                </a:cubicBezTo>
                <a:cubicBezTo>
                  <a:pt x="774642" y="938403"/>
                  <a:pt x="407331" y="914057"/>
                  <a:pt x="0" y="923330"/>
                </a:cubicBezTo>
                <a:cubicBezTo>
                  <a:pt x="-24300" y="772200"/>
                  <a:pt x="49243" y="642944"/>
                  <a:pt x="0" y="489365"/>
                </a:cubicBezTo>
                <a:cubicBezTo>
                  <a:pt x="-49243" y="335787"/>
                  <a:pt x="8544" y="18400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Just like before, we calculate the</a:t>
            </a:r>
            <a:r>
              <a:rPr lang="en-PH" b="1" dirty="0"/>
              <a:t> Pseudo Residuals</a:t>
            </a:r>
            <a:r>
              <a:rPr lang="en-PH" dirty="0"/>
              <a:t>, the difference between the </a:t>
            </a:r>
            <a:r>
              <a:rPr lang="en-PH" b="1" dirty="0"/>
              <a:t>Observed Weights </a:t>
            </a:r>
            <a:r>
              <a:rPr lang="en-PH" dirty="0"/>
              <a:t>and our latest </a:t>
            </a:r>
            <a:r>
              <a:rPr lang="en-PH" b="1" dirty="0"/>
              <a:t>Predictions</a:t>
            </a:r>
            <a:r>
              <a:rPr lang="en-PH" dirty="0"/>
              <a:t>.</a:t>
            </a:r>
            <a:endParaRPr lang="en-PH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10DC3F-B430-1FE6-2456-C3BB339EF52C}"/>
              </a:ext>
            </a:extLst>
          </p:cNvPr>
          <p:cNvSpPr txBox="1"/>
          <p:nvPr/>
        </p:nvSpPr>
        <p:spPr>
          <a:xfrm>
            <a:off x="6773427" y="3476566"/>
            <a:ext cx="3661492" cy="369332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3543158"/>
                      <a:gd name="connsiteY0" fmla="*/ 0 h 369332"/>
                      <a:gd name="connsiteX1" fmla="*/ 555095 w 3543158"/>
                      <a:gd name="connsiteY1" fmla="*/ 0 h 369332"/>
                      <a:gd name="connsiteX2" fmla="*/ 1074758 w 3543158"/>
                      <a:gd name="connsiteY2" fmla="*/ 0 h 369332"/>
                      <a:gd name="connsiteX3" fmla="*/ 1700716 w 3543158"/>
                      <a:gd name="connsiteY3" fmla="*/ 0 h 369332"/>
                      <a:gd name="connsiteX4" fmla="*/ 2362105 w 3543158"/>
                      <a:gd name="connsiteY4" fmla="*/ 0 h 369332"/>
                      <a:gd name="connsiteX5" fmla="*/ 2846337 w 3543158"/>
                      <a:gd name="connsiteY5" fmla="*/ 0 h 369332"/>
                      <a:gd name="connsiteX6" fmla="*/ 3543158 w 3543158"/>
                      <a:gd name="connsiteY6" fmla="*/ 0 h 369332"/>
                      <a:gd name="connsiteX7" fmla="*/ 3543158 w 3543158"/>
                      <a:gd name="connsiteY7" fmla="*/ 369332 h 369332"/>
                      <a:gd name="connsiteX8" fmla="*/ 3023495 w 3543158"/>
                      <a:gd name="connsiteY8" fmla="*/ 369332 h 369332"/>
                      <a:gd name="connsiteX9" fmla="*/ 2503832 w 3543158"/>
                      <a:gd name="connsiteY9" fmla="*/ 369332 h 369332"/>
                      <a:gd name="connsiteX10" fmla="*/ 1842442 w 3543158"/>
                      <a:gd name="connsiteY10" fmla="*/ 369332 h 369332"/>
                      <a:gd name="connsiteX11" fmla="*/ 1251916 w 3543158"/>
                      <a:gd name="connsiteY11" fmla="*/ 369332 h 369332"/>
                      <a:gd name="connsiteX12" fmla="*/ 590526 w 3543158"/>
                      <a:gd name="connsiteY12" fmla="*/ 369332 h 369332"/>
                      <a:gd name="connsiteX13" fmla="*/ 0 w 3543158"/>
                      <a:gd name="connsiteY13" fmla="*/ 369332 h 369332"/>
                      <a:gd name="connsiteX14" fmla="*/ 0 w 3543158"/>
                      <a:gd name="connsiteY1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43158" h="369332" extrusionOk="0">
                        <a:moveTo>
                          <a:pt x="0" y="0"/>
                        </a:moveTo>
                        <a:cubicBezTo>
                          <a:pt x="197199" y="-34543"/>
                          <a:pt x="302879" y="10242"/>
                          <a:pt x="555095" y="0"/>
                        </a:cubicBezTo>
                        <a:cubicBezTo>
                          <a:pt x="807311" y="-10242"/>
                          <a:pt x="965426" y="17709"/>
                          <a:pt x="1074758" y="0"/>
                        </a:cubicBezTo>
                        <a:cubicBezTo>
                          <a:pt x="1184090" y="-17709"/>
                          <a:pt x="1514385" y="11454"/>
                          <a:pt x="1700716" y="0"/>
                        </a:cubicBezTo>
                        <a:cubicBezTo>
                          <a:pt x="1887047" y="-11454"/>
                          <a:pt x="2103844" y="73134"/>
                          <a:pt x="2362105" y="0"/>
                        </a:cubicBezTo>
                        <a:cubicBezTo>
                          <a:pt x="2620366" y="-73134"/>
                          <a:pt x="2699118" y="17613"/>
                          <a:pt x="2846337" y="0"/>
                        </a:cubicBezTo>
                        <a:cubicBezTo>
                          <a:pt x="2993556" y="-17613"/>
                          <a:pt x="3356045" y="57594"/>
                          <a:pt x="3543158" y="0"/>
                        </a:cubicBezTo>
                        <a:cubicBezTo>
                          <a:pt x="3545935" y="172601"/>
                          <a:pt x="3534427" y="283897"/>
                          <a:pt x="3543158" y="369332"/>
                        </a:cubicBezTo>
                        <a:cubicBezTo>
                          <a:pt x="3283341" y="375981"/>
                          <a:pt x="3200466" y="345976"/>
                          <a:pt x="3023495" y="369332"/>
                        </a:cubicBezTo>
                        <a:cubicBezTo>
                          <a:pt x="2846524" y="392688"/>
                          <a:pt x="2745771" y="346314"/>
                          <a:pt x="2503832" y="369332"/>
                        </a:cubicBezTo>
                        <a:cubicBezTo>
                          <a:pt x="2261893" y="392350"/>
                          <a:pt x="2130695" y="321768"/>
                          <a:pt x="1842442" y="369332"/>
                        </a:cubicBezTo>
                        <a:cubicBezTo>
                          <a:pt x="1554189" y="416896"/>
                          <a:pt x="1406368" y="305449"/>
                          <a:pt x="1251916" y="369332"/>
                        </a:cubicBezTo>
                        <a:cubicBezTo>
                          <a:pt x="1097464" y="433215"/>
                          <a:pt x="813172" y="298251"/>
                          <a:pt x="590526" y="369332"/>
                        </a:cubicBezTo>
                        <a:cubicBezTo>
                          <a:pt x="367880" y="440413"/>
                          <a:pt x="154220" y="323231"/>
                          <a:pt x="0" y="369332"/>
                        </a:cubicBezTo>
                        <a:cubicBezTo>
                          <a:pt x="-27522" y="275298"/>
                          <a:pt x="37165" y="779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Residual</a:t>
            </a:r>
            <a:r>
              <a:rPr lang="en-PH" dirty="0"/>
              <a:t> = (</a:t>
            </a:r>
            <a:r>
              <a:rPr lang="en-PH" b="1" dirty="0"/>
              <a:t>Observed</a:t>
            </a:r>
            <a:r>
              <a:rPr lang="en-PH" dirty="0"/>
              <a:t> - </a:t>
            </a:r>
            <a:r>
              <a:rPr lang="en-PH" b="1" dirty="0"/>
              <a:t>Predicted</a:t>
            </a:r>
            <a:r>
              <a:rPr lang="en-PH" dirty="0"/>
              <a:t>)</a:t>
            </a:r>
            <a:endParaRPr lang="en-PH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93B96F-E502-C2A0-A855-F588AAC20635}"/>
              </a:ext>
            </a:extLst>
          </p:cNvPr>
          <p:cNvSpPr/>
          <p:nvPr/>
        </p:nvSpPr>
        <p:spPr>
          <a:xfrm>
            <a:off x="4862785" y="2043003"/>
            <a:ext cx="1071849" cy="28185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2411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F45DCC6-7965-4166-E91B-A37112759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391947"/>
              </p:ext>
            </p:extLst>
          </p:nvPr>
        </p:nvGraphicFramePr>
        <p:xfrm>
          <a:off x="504605" y="3425675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88E2752-9DC3-30DD-646B-C3BC48F05C0F}"/>
              </a:ext>
            </a:extLst>
          </p:cNvPr>
          <p:cNvSpPr txBox="1"/>
          <p:nvPr/>
        </p:nvSpPr>
        <p:spPr>
          <a:xfrm>
            <a:off x="6773428" y="4567517"/>
            <a:ext cx="3718170" cy="369332"/>
          </a:xfrm>
          <a:custGeom>
            <a:avLst/>
            <a:gdLst>
              <a:gd name="connsiteX0" fmla="*/ 0 w 3718170"/>
              <a:gd name="connsiteY0" fmla="*/ 0 h 369332"/>
              <a:gd name="connsiteX1" fmla="*/ 493985 w 3718170"/>
              <a:gd name="connsiteY1" fmla="*/ 0 h 369332"/>
              <a:gd name="connsiteX2" fmla="*/ 950789 w 3718170"/>
              <a:gd name="connsiteY2" fmla="*/ 0 h 369332"/>
              <a:gd name="connsiteX3" fmla="*/ 1519138 w 3718170"/>
              <a:gd name="connsiteY3" fmla="*/ 0 h 369332"/>
              <a:gd name="connsiteX4" fmla="*/ 2124669 w 3718170"/>
              <a:gd name="connsiteY4" fmla="*/ 0 h 369332"/>
              <a:gd name="connsiteX5" fmla="*/ 2544291 w 3718170"/>
              <a:gd name="connsiteY5" fmla="*/ 0 h 369332"/>
              <a:gd name="connsiteX6" fmla="*/ 3075458 w 3718170"/>
              <a:gd name="connsiteY6" fmla="*/ 0 h 369332"/>
              <a:gd name="connsiteX7" fmla="*/ 3718170 w 3718170"/>
              <a:gd name="connsiteY7" fmla="*/ 0 h 369332"/>
              <a:gd name="connsiteX8" fmla="*/ 3718170 w 3718170"/>
              <a:gd name="connsiteY8" fmla="*/ 369332 h 369332"/>
              <a:gd name="connsiteX9" fmla="*/ 3187003 w 3718170"/>
              <a:gd name="connsiteY9" fmla="*/ 369332 h 369332"/>
              <a:gd name="connsiteX10" fmla="*/ 2581472 w 3718170"/>
              <a:gd name="connsiteY10" fmla="*/ 369332 h 369332"/>
              <a:gd name="connsiteX11" fmla="*/ 2050305 w 3718170"/>
              <a:gd name="connsiteY11" fmla="*/ 369332 h 369332"/>
              <a:gd name="connsiteX12" fmla="*/ 1444775 w 3718170"/>
              <a:gd name="connsiteY12" fmla="*/ 369332 h 369332"/>
              <a:gd name="connsiteX13" fmla="*/ 839244 w 3718170"/>
              <a:gd name="connsiteY13" fmla="*/ 369332 h 369332"/>
              <a:gd name="connsiteX14" fmla="*/ 0 w 3718170"/>
              <a:gd name="connsiteY14" fmla="*/ 369332 h 369332"/>
              <a:gd name="connsiteX15" fmla="*/ 0 w 3718170"/>
              <a:gd name="connsiteY15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18170" h="369332" extrusionOk="0">
                <a:moveTo>
                  <a:pt x="0" y="0"/>
                </a:moveTo>
                <a:cubicBezTo>
                  <a:pt x="136233" y="-8663"/>
                  <a:pt x="389876" y="32929"/>
                  <a:pt x="493985" y="0"/>
                </a:cubicBezTo>
                <a:cubicBezTo>
                  <a:pt x="598095" y="-32929"/>
                  <a:pt x="849477" y="35786"/>
                  <a:pt x="950789" y="0"/>
                </a:cubicBezTo>
                <a:cubicBezTo>
                  <a:pt x="1052101" y="-35786"/>
                  <a:pt x="1271891" y="23283"/>
                  <a:pt x="1519138" y="0"/>
                </a:cubicBezTo>
                <a:cubicBezTo>
                  <a:pt x="1766385" y="-23283"/>
                  <a:pt x="1835644" y="36370"/>
                  <a:pt x="2124669" y="0"/>
                </a:cubicBezTo>
                <a:cubicBezTo>
                  <a:pt x="2413694" y="-36370"/>
                  <a:pt x="2434599" y="21339"/>
                  <a:pt x="2544291" y="0"/>
                </a:cubicBezTo>
                <a:cubicBezTo>
                  <a:pt x="2653983" y="-21339"/>
                  <a:pt x="2910646" y="11370"/>
                  <a:pt x="3075458" y="0"/>
                </a:cubicBezTo>
                <a:cubicBezTo>
                  <a:pt x="3240270" y="-11370"/>
                  <a:pt x="3585592" y="65498"/>
                  <a:pt x="3718170" y="0"/>
                </a:cubicBezTo>
                <a:cubicBezTo>
                  <a:pt x="3757813" y="115380"/>
                  <a:pt x="3697973" y="277973"/>
                  <a:pt x="3718170" y="369332"/>
                </a:cubicBezTo>
                <a:cubicBezTo>
                  <a:pt x="3512379" y="420650"/>
                  <a:pt x="3435607" y="342668"/>
                  <a:pt x="3187003" y="369332"/>
                </a:cubicBezTo>
                <a:cubicBezTo>
                  <a:pt x="2938399" y="395996"/>
                  <a:pt x="2852327" y="354240"/>
                  <a:pt x="2581472" y="369332"/>
                </a:cubicBezTo>
                <a:cubicBezTo>
                  <a:pt x="2310617" y="384424"/>
                  <a:pt x="2197428" y="365743"/>
                  <a:pt x="2050305" y="369332"/>
                </a:cubicBezTo>
                <a:cubicBezTo>
                  <a:pt x="1903182" y="372921"/>
                  <a:pt x="1660239" y="302150"/>
                  <a:pt x="1444775" y="369332"/>
                </a:cubicBezTo>
                <a:cubicBezTo>
                  <a:pt x="1229311" y="436514"/>
                  <a:pt x="1106215" y="311815"/>
                  <a:pt x="839244" y="369332"/>
                </a:cubicBezTo>
                <a:cubicBezTo>
                  <a:pt x="572273" y="426849"/>
                  <a:pt x="326052" y="343780"/>
                  <a:pt x="0" y="369332"/>
                </a:cubicBezTo>
                <a:cubicBezTo>
                  <a:pt x="-1925" y="291361"/>
                  <a:pt x="1928" y="15869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So we plug in the </a:t>
            </a:r>
            <a:r>
              <a:rPr lang="en-PH" b="1" dirty="0"/>
              <a:t>Observed Weight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10DC3F-B430-1FE6-2456-C3BB339EF52C}"/>
              </a:ext>
            </a:extLst>
          </p:cNvPr>
          <p:cNvSpPr txBox="1"/>
          <p:nvPr/>
        </p:nvSpPr>
        <p:spPr>
          <a:xfrm>
            <a:off x="6801767" y="3879491"/>
            <a:ext cx="2886202" cy="369332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3543158"/>
                      <a:gd name="connsiteY0" fmla="*/ 0 h 369332"/>
                      <a:gd name="connsiteX1" fmla="*/ 555095 w 3543158"/>
                      <a:gd name="connsiteY1" fmla="*/ 0 h 369332"/>
                      <a:gd name="connsiteX2" fmla="*/ 1074758 w 3543158"/>
                      <a:gd name="connsiteY2" fmla="*/ 0 h 369332"/>
                      <a:gd name="connsiteX3" fmla="*/ 1700716 w 3543158"/>
                      <a:gd name="connsiteY3" fmla="*/ 0 h 369332"/>
                      <a:gd name="connsiteX4" fmla="*/ 2362105 w 3543158"/>
                      <a:gd name="connsiteY4" fmla="*/ 0 h 369332"/>
                      <a:gd name="connsiteX5" fmla="*/ 2846337 w 3543158"/>
                      <a:gd name="connsiteY5" fmla="*/ 0 h 369332"/>
                      <a:gd name="connsiteX6" fmla="*/ 3543158 w 3543158"/>
                      <a:gd name="connsiteY6" fmla="*/ 0 h 369332"/>
                      <a:gd name="connsiteX7" fmla="*/ 3543158 w 3543158"/>
                      <a:gd name="connsiteY7" fmla="*/ 369332 h 369332"/>
                      <a:gd name="connsiteX8" fmla="*/ 3023495 w 3543158"/>
                      <a:gd name="connsiteY8" fmla="*/ 369332 h 369332"/>
                      <a:gd name="connsiteX9" fmla="*/ 2503832 w 3543158"/>
                      <a:gd name="connsiteY9" fmla="*/ 369332 h 369332"/>
                      <a:gd name="connsiteX10" fmla="*/ 1842442 w 3543158"/>
                      <a:gd name="connsiteY10" fmla="*/ 369332 h 369332"/>
                      <a:gd name="connsiteX11" fmla="*/ 1251916 w 3543158"/>
                      <a:gd name="connsiteY11" fmla="*/ 369332 h 369332"/>
                      <a:gd name="connsiteX12" fmla="*/ 590526 w 3543158"/>
                      <a:gd name="connsiteY12" fmla="*/ 369332 h 369332"/>
                      <a:gd name="connsiteX13" fmla="*/ 0 w 3543158"/>
                      <a:gd name="connsiteY13" fmla="*/ 369332 h 369332"/>
                      <a:gd name="connsiteX14" fmla="*/ 0 w 3543158"/>
                      <a:gd name="connsiteY1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43158" h="369332" extrusionOk="0">
                        <a:moveTo>
                          <a:pt x="0" y="0"/>
                        </a:moveTo>
                        <a:cubicBezTo>
                          <a:pt x="197199" y="-34543"/>
                          <a:pt x="302879" y="10242"/>
                          <a:pt x="555095" y="0"/>
                        </a:cubicBezTo>
                        <a:cubicBezTo>
                          <a:pt x="807311" y="-10242"/>
                          <a:pt x="965426" y="17709"/>
                          <a:pt x="1074758" y="0"/>
                        </a:cubicBezTo>
                        <a:cubicBezTo>
                          <a:pt x="1184090" y="-17709"/>
                          <a:pt x="1514385" y="11454"/>
                          <a:pt x="1700716" y="0"/>
                        </a:cubicBezTo>
                        <a:cubicBezTo>
                          <a:pt x="1887047" y="-11454"/>
                          <a:pt x="2103844" y="73134"/>
                          <a:pt x="2362105" y="0"/>
                        </a:cubicBezTo>
                        <a:cubicBezTo>
                          <a:pt x="2620366" y="-73134"/>
                          <a:pt x="2699118" y="17613"/>
                          <a:pt x="2846337" y="0"/>
                        </a:cubicBezTo>
                        <a:cubicBezTo>
                          <a:pt x="2993556" y="-17613"/>
                          <a:pt x="3356045" y="57594"/>
                          <a:pt x="3543158" y="0"/>
                        </a:cubicBezTo>
                        <a:cubicBezTo>
                          <a:pt x="3545935" y="172601"/>
                          <a:pt x="3534427" y="283897"/>
                          <a:pt x="3543158" y="369332"/>
                        </a:cubicBezTo>
                        <a:cubicBezTo>
                          <a:pt x="3283341" y="375981"/>
                          <a:pt x="3200466" y="345976"/>
                          <a:pt x="3023495" y="369332"/>
                        </a:cubicBezTo>
                        <a:cubicBezTo>
                          <a:pt x="2846524" y="392688"/>
                          <a:pt x="2745771" y="346314"/>
                          <a:pt x="2503832" y="369332"/>
                        </a:cubicBezTo>
                        <a:cubicBezTo>
                          <a:pt x="2261893" y="392350"/>
                          <a:pt x="2130695" y="321768"/>
                          <a:pt x="1842442" y="369332"/>
                        </a:cubicBezTo>
                        <a:cubicBezTo>
                          <a:pt x="1554189" y="416896"/>
                          <a:pt x="1406368" y="305449"/>
                          <a:pt x="1251916" y="369332"/>
                        </a:cubicBezTo>
                        <a:cubicBezTo>
                          <a:pt x="1097464" y="433215"/>
                          <a:pt x="813172" y="298251"/>
                          <a:pt x="590526" y="369332"/>
                        </a:cubicBezTo>
                        <a:cubicBezTo>
                          <a:pt x="367880" y="440413"/>
                          <a:pt x="154220" y="323231"/>
                          <a:pt x="0" y="369332"/>
                        </a:cubicBezTo>
                        <a:cubicBezTo>
                          <a:pt x="-27522" y="275298"/>
                          <a:pt x="37165" y="7797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Residual</a:t>
            </a:r>
            <a:r>
              <a:rPr lang="en-PH" dirty="0"/>
              <a:t> = (</a:t>
            </a:r>
            <a:r>
              <a:rPr lang="en-PH" b="1" dirty="0"/>
              <a:t>88</a:t>
            </a:r>
            <a:r>
              <a:rPr lang="en-PH" dirty="0"/>
              <a:t> - </a:t>
            </a:r>
            <a:r>
              <a:rPr lang="en-PH" b="1" dirty="0"/>
              <a:t>Predicted</a:t>
            </a:r>
            <a:r>
              <a:rPr lang="en-PH" dirty="0"/>
              <a:t>)</a:t>
            </a:r>
            <a:endParaRPr lang="en-PH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93B96F-E502-C2A0-A855-F588AAC20635}"/>
              </a:ext>
            </a:extLst>
          </p:cNvPr>
          <p:cNvSpPr/>
          <p:nvPr/>
        </p:nvSpPr>
        <p:spPr>
          <a:xfrm>
            <a:off x="3776262" y="4066391"/>
            <a:ext cx="1071849" cy="364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B32648-8036-C76F-FF3C-AE8228E614B8}"/>
              </a:ext>
            </a:extLst>
          </p:cNvPr>
          <p:cNvGrpSpPr/>
          <p:nvPr/>
        </p:nvGrpSpPr>
        <p:grpSpPr>
          <a:xfrm>
            <a:off x="7463960" y="783116"/>
            <a:ext cx="4543910" cy="2729605"/>
            <a:chOff x="7208031" y="1304512"/>
            <a:chExt cx="4543910" cy="272960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53F45A0-5C0C-AFCC-7E1F-966F9C94E008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B44FA3F-B894-1F64-C562-77A8ED767D24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272011B-221A-E03B-31AE-0B4C5990D920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21E668D-D5D3-F05C-224F-421E172A2284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911EA00-3664-7864-4CB0-9F16D95074A5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4C3AB1B-B3EE-D85C-5B2F-7D7D5E8229DC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DA1C907-5225-A569-487D-4E762091C59F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E63DCBF-2906-997A-FD34-7BD2E3C5881C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E2E5CC5-C11F-60EB-FEAB-3FD7BCF4CF93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C496DA-385A-C2FD-045C-B39B026A6C75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D7BC24-D9F8-50B7-3FDD-C4388A3F8214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2A02154-B842-D5ED-2572-A075D665229B}"/>
                </a:ext>
              </a:extLst>
            </p:cNvPr>
            <p:cNvCxnSpPr>
              <a:cxnSpLocks/>
              <a:stCxn id="8" idx="2"/>
              <a:endCxn id="3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A20AE64-BD77-FAEE-0300-FC14A34E670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CF01AC-3DDF-B49E-C0B1-EBA529D86A1D}"/>
              </a:ext>
            </a:extLst>
          </p:cNvPr>
          <p:cNvGrpSpPr/>
          <p:nvPr/>
        </p:nvGrpSpPr>
        <p:grpSpPr>
          <a:xfrm>
            <a:off x="756955" y="1895876"/>
            <a:ext cx="2429433" cy="646331"/>
            <a:chOff x="9267715" y="3846206"/>
            <a:chExt cx="2429433" cy="64633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2F54D6B-9CEE-4B88-7F54-45ABCE4E0EB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9FB853-9243-83E6-CF83-9F7BEF257504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19" name="Graphic 18" descr="Add with solid fill">
            <a:extLst>
              <a:ext uri="{FF2B5EF4-FFF2-40B4-BE49-F238E27FC236}">
                <a16:creationId xmlns:a16="http://schemas.microsoft.com/office/drawing/2014/main" id="{F53F8AF7-1392-B781-2639-43BD61F59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3014" y="1754013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56A1DC-7CCC-6FB3-81E8-E6DAD7C4065E}"/>
              </a:ext>
            </a:extLst>
          </p:cNvPr>
          <p:cNvSpPr txBox="1"/>
          <p:nvPr/>
        </p:nvSpPr>
        <p:spPr>
          <a:xfrm>
            <a:off x="4799916" y="1895876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EDE041BE-D81D-3CB8-9234-2DC623C03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6064" y="1791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8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85384C-CBF0-A9E9-E384-78F3098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33361"/>
              </p:ext>
            </p:extLst>
          </p:nvPr>
        </p:nvGraphicFramePr>
        <p:xfrm>
          <a:off x="2032000" y="2131060"/>
          <a:ext cx="81280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177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F45DCC6-7965-4166-E91B-A3711275974A}"/>
              </a:ext>
            </a:extLst>
          </p:cNvPr>
          <p:cNvGraphicFramePr>
            <a:graphicFrameLocks noGrp="1"/>
          </p:cNvGraphicFramePr>
          <p:nvPr/>
        </p:nvGraphicFramePr>
        <p:xfrm>
          <a:off x="504605" y="3425675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88E2752-9DC3-30DD-646B-C3BC48F05C0F}"/>
              </a:ext>
            </a:extLst>
          </p:cNvPr>
          <p:cNvSpPr txBox="1"/>
          <p:nvPr/>
        </p:nvSpPr>
        <p:spPr>
          <a:xfrm>
            <a:off x="6773428" y="4567517"/>
            <a:ext cx="1929476" cy="369332"/>
          </a:xfrm>
          <a:custGeom>
            <a:avLst/>
            <a:gdLst>
              <a:gd name="connsiteX0" fmla="*/ 0 w 1929476"/>
              <a:gd name="connsiteY0" fmla="*/ 0 h 369332"/>
              <a:gd name="connsiteX1" fmla="*/ 463074 w 1929476"/>
              <a:gd name="connsiteY1" fmla="*/ 0 h 369332"/>
              <a:gd name="connsiteX2" fmla="*/ 906854 w 1929476"/>
              <a:gd name="connsiteY2" fmla="*/ 0 h 369332"/>
              <a:gd name="connsiteX3" fmla="*/ 1408517 w 1929476"/>
              <a:gd name="connsiteY3" fmla="*/ 0 h 369332"/>
              <a:gd name="connsiteX4" fmla="*/ 1929476 w 1929476"/>
              <a:gd name="connsiteY4" fmla="*/ 0 h 369332"/>
              <a:gd name="connsiteX5" fmla="*/ 1929476 w 1929476"/>
              <a:gd name="connsiteY5" fmla="*/ 369332 h 369332"/>
              <a:gd name="connsiteX6" fmla="*/ 1447107 w 1929476"/>
              <a:gd name="connsiteY6" fmla="*/ 369332 h 369332"/>
              <a:gd name="connsiteX7" fmla="*/ 984033 w 1929476"/>
              <a:gd name="connsiteY7" fmla="*/ 369332 h 369332"/>
              <a:gd name="connsiteX8" fmla="*/ 520959 w 1929476"/>
              <a:gd name="connsiteY8" fmla="*/ 369332 h 369332"/>
              <a:gd name="connsiteX9" fmla="*/ 0 w 1929476"/>
              <a:gd name="connsiteY9" fmla="*/ 369332 h 369332"/>
              <a:gd name="connsiteX10" fmla="*/ 0 w 1929476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9476" h="369332" extrusionOk="0">
                <a:moveTo>
                  <a:pt x="0" y="0"/>
                </a:moveTo>
                <a:cubicBezTo>
                  <a:pt x="200431" y="-120"/>
                  <a:pt x="299178" y="55259"/>
                  <a:pt x="463074" y="0"/>
                </a:cubicBezTo>
                <a:cubicBezTo>
                  <a:pt x="626970" y="-55259"/>
                  <a:pt x="795526" y="16623"/>
                  <a:pt x="906854" y="0"/>
                </a:cubicBezTo>
                <a:cubicBezTo>
                  <a:pt x="1018182" y="-16623"/>
                  <a:pt x="1181195" y="51128"/>
                  <a:pt x="1408517" y="0"/>
                </a:cubicBezTo>
                <a:cubicBezTo>
                  <a:pt x="1635839" y="-51128"/>
                  <a:pt x="1800199" y="4925"/>
                  <a:pt x="1929476" y="0"/>
                </a:cubicBezTo>
                <a:cubicBezTo>
                  <a:pt x="1935694" y="145484"/>
                  <a:pt x="1890040" y="195803"/>
                  <a:pt x="1929476" y="369332"/>
                </a:cubicBezTo>
                <a:cubicBezTo>
                  <a:pt x="1818984" y="397950"/>
                  <a:pt x="1559016" y="358577"/>
                  <a:pt x="1447107" y="369332"/>
                </a:cubicBezTo>
                <a:cubicBezTo>
                  <a:pt x="1335198" y="380087"/>
                  <a:pt x="1104680" y="335211"/>
                  <a:pt x="984033" y="369332"/>
                </a:cubicBezTo>
                <a:cubicBezTo>
                  <a:pt x="863386" y="403453"/>
                  <a:pt x="647624" y="358949"/>
                  <a:pt x="520959" y="369332"/>
                </a:cubicBezTo>
                <a:cubicBezTo>
                  <a:pt x="394294" y="379715"/>
                  <a:pt x="140169" y="326822"/>
                  <a:pt x="0" y="369332"/>
                </a:cubicBezTo>
                <a:cubicBezTo>
                  <a:pt x="-26599" y="253416"/>
                  <a:pt x="55" y="11635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And we get </a:t>
            </a:r>
            <a:r>
              <a:rPr lang="en-PH" b="1" dirty="0"/>
              <a:t>15.1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10DC3F-B430-1FE6-2456-C3BB339EF52C}"/>
                  </a:ext>
                </a:extLst>
              </p:cNvPr>
              <p:cNvSpPr txBox="1"/>
              <p:nvPr/>
            </p:nvSpPr>
            <p:spPr>
              <a:xfrm>
                <a:off x="6773428" y="3910499"/>
                <a:ext cx="4913967" cy="40498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543158"/>
                          <a:gd name="connsiteY0" fmla="*/ 0 h 369332"/>
                          <a:gd name="connsiteX1" fmla="*/ 555095 w 3543158"/>
                          <a:gd name="connsiteY1" fmla="*/ 0 h 369332"/>
                          <a:gd name="connsiteX2" fmla="*/ 1074758 w 3543158"/>
                          <a:gd name="connsiteY2" fmla="*/ 0 h 369332"/>
                          <a:gd name="connsiteX3" fmla="*/ 1700716 w 3543158"/>
                          <a:gd name="connsiteY3" fmla="*/ 0 h 369332"/>
                          <a:gd name="connsiteX4" fmla="*/ 2362105 w 3543158"/>
                          <a:gd name="connsiteY4" fmla="*/ 0 h 369332"/>
                          <a:gd name="connsiteX5" fmla="*/ 2846337 w 3543158"/>
                          <a:gd name="connsiteY5" fmla="*/ 0 h 369332"/>
                          <a:gd name="connsiteX6" fmla="*/ 3543158 w 3543158"/>
                          <a:gd name="connsiteY6" fmla="*/ 0 h 369332"/>
                          <a:gd name="connsiteX7" fmla="*/ 3543158 w 3543158"/>
                          <a:gd name="connsiteY7" fmla="*/ 369332 h 369332"/>
                          <a:gd name="connsiteX8" fmla="*/ 3023495 w 3543158"/>
                          <a:gd name="connsiteY8" fmla="*/ 369332 h 369332"/>
                          <a:gd name="connsiteX9" fmla="*/ 2503832 w 3543158"/>
                          <a:gd name="connsiteY9" fmla="*/ 369332 h 369332"/>
                          <a:gd name="connsiteX10" fmla="*/ 1842442 w 3543158"/>
                          <a:gd name="connsiteY10" fmla="*/ 369332 h 369332"/>
                          <a:gd name="connsiteX11" fmla="*/ 1251916 w 3543158"/>
                          <a:gd name="connsiteY11" fmla="*/ 369332 h 369332"/>
                          <a:gd name="connsiteX12" fmla="*/ 590526 w 3543158"/>
                          <a:gd name="connsiteY12" fmla="*/ 369332 h 369332"/>
                          <a:gd name="connsiteX13" fmla="*/ 0 w 3543158"/>
                          <a:gd name="connsiteY13" fmla="*/ 369332 h 369332"/>
                          <a:gd name="connsiteX14" fmla="*/ 0 w 3543158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543158" h="369332" extrusionOk="0">
                            <a:moveTo>
                              <a:pt x="0" y="0"/>
                            </a:moveTo>
                            <a:cubicBezTo>
                              <a:pt x="197199" y="-34543"/>
                              <a:pt x="302879" y="10242"/>
                              <a:pt x="555095" y="0"/>
                            </a:cubicBezTo>
                            <a:cubicBezTo>
                              <a:pt x="807311" y="-10242"/>
                              <a:pt x="965426" y="17709"/>
                              <a:pt x="1074758" y="0"/>
                            </a:cubicBezTo>
                            <a:cubicBezTo>
                              <a:pt x="1184090" y="-17709"/>
                              <a:pt x="1514385" y="11454"/>
                              <a:pt x="1700716" y="0"/>
                            </a:cubicBezTo>
                            <a:cubicBezTo>
                              <a:pt x="1887047" y="-11454"/>
                              <a:pt x="2103844" y="73134"/>
                              <a:pt x="2362105" y="0"/>
                            </a:cubicBezTo>
                            <a:cubicBezTo>
                              <a:pt x="2620366" y="-73134"/>
                              <a:pt x="2699118" y="17613"/>
                              <a:pt x="2846337" y="0"/>
                            </a:cubicBezTo>
                            <a:cubicBezTo>
                              <a:pt x="2993556" y="-17613"/>
                              <a:pt x="3356045" y="57594"/>
                              <a:pt x="3543158" y="0"/>
                            </a:cubicBezTo>
                            <a:cubicBezTo>
                              <a:pt x="3545935" y="172601"/>
                              <a:pt x="3534427" y="283897"/>
                              <a:pt x="3543158" y="369332"/>
                            </a:cubicBezTo>
                            <a:cubicBezTo>
                              <a:pt x="3283341" y="375981"/>
                              <a:pt x="3200466" y="345976"/>
                              <a:pt x="3023495" y="369332"/>
                            </a:cubicBezTo>
                            <a:cubicBezTo>
                              <a:pt x="2846524" y="392688"/>
                              <a:pt x="2745771" y="346314"/>
                              <a:pt x="2503832" y="369332"/>
                            </a:cubicBezTo>
                            <a:cubicBezTo>
                              <a:pt x="2261893" y="392350"/>
                              <a:pt x="2130695" y="321768"/>
                              <a:pt x="1842442" y="369332"/>
                            </a:cubicBezTo>
                            <a:cubicBezTo>
                              <a:pt x="1554189" y="416896"/>
                              <a:pt x="1406368" y="305449"/>
                              <a:pt x="1251916" y="369332"/>
                            </a:cubicBezTo>
                            <a:cubicBezTo>
                              <a:pt x="1097464" y="433215"/>
                              <a:pt x="813172" y="298251"/>
                              <a:pt x="590526" y="369332"/>
                            </a:cubicBezTo>
                            <a:cubicBezTo>
                              <a:pt x="367880" y="440413"/>
                              <a:pt x="154220" y="323231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b="1" dirty="0"/>
                  <a:t>Residual</a:t>
                </a:r>
                <a:r>
                  <a:rPr lang="en-PH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b="1" i="1" dirty="0">
                            <a:latin typeface="Cambria Math" panose="02040503050406030204" pitchFamily="18" charset="0"/>
                          </a:rPr>
                          <m:t>𝟖𝟖</m:t>
                        </m:r>
                        <m:r>
                          <a:rPr lang="en-PH" i="1" dirty="0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ctrlPr>
                              <a:rPr lang="en-PH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b="0" i="1" dirty="0" smtClean="0">
                                <a:latin typeface="Cambria Math" panose="02040503050406030204" pitchFamily="18" charset="0"/>
                              </a:rPr>
                              <m:t>71.2+0.1 </m:t>
                            </m:r>
                            <m:r>
                              <a:rPr lang="en-PH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×16.8</m:t>
                            </m:r>
                          </m:e>
                        </m:d>
                      </m:e>
                    </m:d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𝟏𝟓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PH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10DC3F-B430-1FE6-2456-C3BB339EF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28" y="3910499"/>
                <a:ext cx="4913967" cy="404983"/>
              </a:xfrm>
              <a:prstGeom prst="rect">
                <a:avLst/>
              </a:prstGeom>
              <a:blipFill>
                <a:blip r:embed="rId2"/>
                <a:stretch>
                  <a:fillRect l="-616" b="-15068"/>
                </a:stretch>
              </a:blipFill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543158"/>
                          <a:gd name="connsiteY0" fmla="*/ 0 h 369332"/>
                          <a:gd name="connsiteX1" fmla="*/ 555095 w 3543158"/>
                          <a:gd name="connsiteY1" fmla="*/ 0 h 369332"/>
                          <a:gd name="connsiteX2" fmla="*/ 1074758 w 3543158"/>
                          <a:gd name="connsiteY2" fmla="*/ 0 h 369332"/>
                          <a:gd name="connsiteX3" fmla="*/ 1700716 w 3543158"/>
                          <a:gd name="connsiteY3" fmla="*/ 0 h 369332"/>
                          <a:gd name="connsiteX4" fmla="*/ 2362105 w 3543158"/>
                          <a:gd name="connsiteY4" fmla="*/ 0 h 369332"/>
                          <a:gd name="connsiteX5" fmla="*/ 2846337 w 3543158"/>
                          <a:gd name="connsiteY5" fmla="*/ 0 h 369332"/>
                          <a:gd name="connsiteX6" fmla="*/ 3543158 w 3543158"/>
                          <a:gd name="connsiteY6" fmla="*/ 0 h 369332"/>
                          <a:gd name="connsiteX7" fmla="*/ 3543158 w 3543158"/>
                          <a:gd name="connsiteY7" fmla="*/ 369332 h 369332"/>
                          <a:gd name="connsiteX8" fmla="*/ 3023495 w 3543158"/>
                          <a:gd name="connsiteY8" fmla="*/ 369332 h 369332"/>
                          <a:gd name="connsiteX9" fmla="*/ 2503832 w 3543158"/>
                          <a:gd name="connsiteY9" fmla="*/ 369332 h 369332"/>
                          <a:gd name="connsiteX10" fmla="*/ 1842442 w 3543158"/>
                          <a:gd name="connsiteY10" fmla="*/ 369332 h 369332"/>
                          <a:gd name="connsiteX11" fmla="*/ 1251916 w 3543158"/>
                          <a:gd name="connsiteY11" fmla="*/ 369332 h 369332"/>
                          <a:gd name="connsiteX12" fmla="*/ 590526 w 3543158"/>
                          <a:gd name="connsiteY12" fmla="*/ 369332 h 369332"/>
                          <a:gd name="connsiteX13" fmla="*/ 0 w 3543158"/>
                          <a:gd name="connsiteY13" fmla="*/ 369332 h 369332"/>
                          <a:gd name="connsiteX14" fmla="*/ 0 w 3543158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543158" h="369332" extrusionOk="0">
                            <a:moveTo>
                              <a:pt x="0" y="0"/>
                            </a:moveTo>
                            <a:cubicBezTo>
                              <a:pt x="197199" y="-34543"/>
                              <a:pt x="302879" y="10242"/>
                              <a:pt x="555095" y="0"/>
                            </a:cubicBezTo>
                            <a:cubicBezTo>
                              <a:pt x="807311" y="-10242"/>
                              <a:pt x="965426" y="17709"/>
                              <a:pt x="1074758" y="0"/>
                            </a:cubicBezTo>
                            <a:cubicBezTo>
                              <a:pt x="1184090" y="-17709"/>
                              <a:pt x="1514385" y="11454"/>
                              <a:pt x="1700716" y="0"/>
                            </a:cubicBezTo>
                            <a:cubicBezTo>
                              <a:pt x="1887047" y="-11454"/>
                              <a:pt x="2103844" y="73134"/>
                              <a:pt x="2362105" y="0"/>
                            </a:cubicBezTo>
                            <a:cubicBezTo>
                              <a:pt x="2620366" y="-73134"/>
                              <a:pt x="2699118" y="17613"/>
                              <a:pt x="2846337" y="0"/>
                            </a:cubicBezTo>
                            <a:cubicBezTo>
                              <a:pt x="2993556" y="-17613"/>
                              <a:pt x="3356045" y="57594"/>
                              <a:pt x="3543158" y="0"/>
                            </a:cubicBezTo>
                            <a:cubicBezTo>
                              <a:pt x="3545935" y="172601"/>
                              <a:pt x="3534427" y="283897"/>
                              <a:pt x="3543158" y="369332"/>
                            </a:cubicBezTo>
                            <a:cubicBezTo>
                              <a:pt x="3283341" y="375981"/>
                              <a:pt x="3200466" y="345976"/>
                              <a:pt x="3023495" y="369332"/>
                            </a:cubicBezTo>
                            <a:cubicBezTo>
                              <a:pt x="2846524" y="392688"/>
                              <a:pt x="2745771" y="346314"/>
                              <a:pt x="2503832" y="369332"/>
                            </a:cubicBezTo>
                            <a:cubicBezTo>
                              <a:pt x="2261893" y="392350"/>
                              <a:pt x="2130695" y="321768"/>
                              <a:pt x="1842442" y="369332"/>
                            </a:cubicBezTo>
                            <a:cubicBezTo>
                              <a:pt x="1554189" y="416896"/>
                              <a:pt x="1406368" y="305449"/>
                              <a:pt x="1251916" y="369332"/>
                            </a:cubicBezTo>
                            <a:cubicBezTo>
                              <a:pt x="1097464" y="433215"/>
                              <a:pt x="813172" y="298251"/>
                              <a:pt x="590526" y="369332"/>
                            </a:cubicBezTo>
                            <a:cubicBezTo>
                              <a:pt x="367880" y="440413"/>
                              <a:pt x="154220" y="323231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F93B96F-E502-C2A0-A855-F588AAC20635}"/>
              </a:ext>
            </a:extLst>
          </p:cNvPr>
          <p:cNvSpPr/>
          <p:nvPr/>
        </p:nvSpPr>
        <p:spPr>
          <a:xfrm>
            <a:off x="504605" y="4034118"/>
            <a:ext cx="3314360" cy="364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B081A9-85E3-5B81-0EAC-A83FC610B73E}"/>
              </a:ext>
            </a:extLst>
          </p:cNvPr>
          <p:cNvGrpSpPr/>
          <p:nvPr/>
        </p:nvGrpSpPr>
        <p:grpSpPr>
          <a:xfrm>
            <a:off x="7463960" y="783116"/>
            <a:ext cx="4543910" cy="2729605"/>
            <a:chOff x="7208031" y="1304512"/>
            <a:chExt cx="4543910" cy="272960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EBE199-0CEB-7037-C857-0B744EA4D385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696C2EE-EEA0-F5BF-6C3C-207A2163BEF1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9330AB8-A1C7-6FBC-D980-E0914CAEE63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F649FC-9159-3C35-8FDE-A16667B211B5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CB4812-5B40-4FC4-2EE6-73FE8DD7F66F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BE7F982-3FC6-56FE-3D57-2083A48902F4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88F1E4-A02D-DBC5-D023-4DC226E7FE6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A0B9CC0-CDF9-662E-7C9E-B7D2286BD922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1FE50F-089B-8F7E-318F-DB0B1B9E3200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411515-AC26-E0DB-8C70-2614ED029F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9D0B59-D7B3-807D-C6BD-B04F55910BC4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6BE4CE-0EE4-26D0-5BAB-D89C623F209F}"/>
                </a:ext>
              </a:extLst>
            </p:cNvPr>
            <p:cNvCxnSpPr>
              <a:cxnSpLocks/>
              <a:stCxn id="32" idx="2"/>
              <a:endCxn id="24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59B67F-CC95-00F2-7DA6-E9C8BB29FE81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600251-0E9E-246E-FF1E-35A676064BCE}"/>
              </a:ext>
            </a:extLst>
          </p:cNvPr>
          <p:cNvGrpSpPr/>
          <p:nvPr/>
        </p:nvGrpSpPr>
        <p:grpSpPr>
          <a:xfrm>
            <a:off x="756955" y="1895876"/>
            <a:ext cx="2429433" cy="646331"/>
            <a:chOff x="9267715" y="3846206"/>
            <a:chExt cx="2429433" cy="64633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E385585-74C6-1180-60BB-AE164A1E8628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FA02AD-DC4C-7BC3-8C6E-85D3D4C5B9CD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43" name="Graphic 42" descr="Add with solid fill">
            <a:extLst>
              <a:ext uri="{FF2B5EF4-FFF2-40B4-BE49-F238E27FC236}">
                <a16:creationId xmlns:a16="http://schemas.microsoft.com/office/drawing/2014/main" id="{0975749E-BE86-ECDB-5827-C1AAB0E66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014" y="1754013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E7593B5-BD9E-5B5D-2AF0-BAE3AF69C3E7}"/>
              </a:ext>
            </a:extLst>
          </p:cNvPr>
          <p:cNvSpPr txBox="1"/>
          <p:nvPr/>
        </p:nvSpPr>
        <p:spPr>
          <a:xfrm>
            <a:off x="4799916" y="1895876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45" name="Graphic 44" descr="Close with solid fill">
            <a:extLst>
              <a:ext uri="{FF2B5EF4-FFF2-40B4-BE49-F238E27FC236}">
                <a16:creationId xmlns:a16="http://schemas.microsoft.com/office/drawing/2014/main" id="{CDC86E3A-B442-90F7-8C55-188191123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6064" y="17914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667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F45DCC6-7965-4166-E91B-A37112759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949477"/>
              </p:ext>
            </p:extLst>
          </p:nvPr>
        </p:nvGraphicFramePr>
        <p:xfrm>
          <a:off x="504605" y="3425675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88E2752-9DC3-30DD-646B-C3BC48F05C0F}"/>
              </a:ext>
            </a:extLst>
          </p:cNvPr>
          <p:cNvSpPr txBox="1"/>
          <p:nvPr/>
        </p:nvSpPr>
        <p:spPr>
          <a:xfrm>
            <a:off x="6773428" y="4567517"/>
            <a:ext cx="5234442" cy="369332"/>
          </a:xfrm>
          <a:custGeom>
            <a:avLst/>
            <a:gdLst>
              <a:gd name="connsiteX0" fmla="*/ 0 w 5234442"/>
              <a:gd name="connsiteY0" fmla="*/ 0 h 369332"/>
              <a:gd name="connsiteX1" fmla="*/ 529260 w 5234442"/>
              <a:gd name="connsiteY1" fmla="*/ 0 h 369332"/>
              <a:gd name="connsiteX2" fmla="*/ 1006176 w 5234442"/>
              <a:gd name="connsiteY2" fmla="*/ 0 h 369332"/>
              <a:gd name="connsiteX3" fmla="*/ 1640125 w 5234442"/>
              <a:gd name="connsiteY3" fmla="*/ 0 h 369332"/>
              <a:gd name="connsiteX4" fmla="*/ 2326419 w 5234442"/>
              <a:gd name="connsiteY4" fmla="*/ 0 h 369332"/>
              <a:gd name="connsiteX5" fmla="*/ 2750990 w 5234442"/>
              <a:gd name="connsiteY5" fmla="*/ 0 h 369332"/>
              <a:gd name="connsiteX6" fmla="*/ 3332595 w 5234442"/>
              <a:gd name="connsiteY6" fmla="*/ 0 h 369332"/>
              <a:gd name="connsiteX7" fmla="*/ 3757166 w 5234442"/>
              <a:gd name="connsiteY7" fmla="*/ 0 h 369332"/>
              <a:gd name="connsiteX8" fmla="*/ 4286426 w 5234442"/>
              <a:gd name="connsiteY8" fmla="*/ 0 h 369332"/>
              <a:gd name="connsiteX9" fmla="*/ 5234442 w 5234442"/>
              <a:gd name="connsiteY9" fmla="*/ 0 h 369332"/>
              <a:gd name="connsiteX10" fmla="*/ 5234442 w 5234442"/>
              <a:gd name="connsiteY10" fmla="*/ 369332 h 369332"/>
              <a:gd name="connsiteX11" fmla="*/ 4809871 w 5234442"/>
              <a:gd name="connsiteY11" fmla="*/ 369332 h 369332"/>
              <a:gd name="connsiteX12" fmla="*/ 4123577 w 5234442"/>
              <a:gd name="connsiteY12" fmla="*/ 369332 h 369332"/>
              <a:gd name="connsiteX13" fmla="*/ 3437284 w 5234442"/>
              <a:gd name="connsiteY13" fmla="*/ 369332 h 369332"/>
              <a:gd name="connsiteX14" fmla="*/ 2855679 w 5234442"/>
              <a:gd name="connsiteY14" fmla="*/ 369332 h 369332"/>
              <a:gd name="connsiteX15" fmla="*/ 2221730 w 5234442"/>
              <a:gd name="connsiteY15" fmla="*/ 369332 h 369332"/>
              <a:gd name="connsiteX16" fmla="*/ 1692470 w 5234442"/>
              <a:gd name="connsiteY16" fmla="*/ 369332 h 369332"/>
              <a:gd name="connsiteX17" fmla="*/ 1006176 w 5234442"/>
              <a:gd name="connsiteY17" fmla="*/ 369332 h 369332"/>
              <a:gd name="connsiteX18" fmla="*/ 581605 w 5234442"/>
              <a:gd name="connsiteY18" fmla="*/ 369332 h 369332"/>
              <a:gd name="connsiteX19" fmla="*/ 0 w 5234442"/>
              <a:gd name="connsiteY19" fmla="*/ 369332 h 369332"/>
              <a:gd name="connsiteX20" fmla="*/ 0 w 5234442"/>
              <a:gd name="connsiteY2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34442" h="369332" extrusionOk="0">
                <a:moveTo>
                  <a:pt x="0" y="0"/>
                </a:moveTo>
                <a:cubicBezTo>
                  <a:pt x="230853" y="-16902"/>
                  <a:pt x="398549" y="60884"/>
                  <a:pt x="529260" y="0"/>
                </a:cubicBezTo>
                <a:cubicBezTo>
                  <a:pt x="659971" y="-60884"/>
                  <a:pt x="840703" y="20370"/>
                  <a:pt x="1006176" y="0"/>
                </a:cubicBezTo>
                <a:cubicBezTo>
                  <a:pt x="1171649" y="-20370"/>
                  <a:pt x="1349102" y="4993"/>
                  <a:pt x="1640125" y="0"/>
                </a:cubicBezTo>
                <a:cubicBezTo>
                  <a:pt x="1931148" y="-4993"/>
                  <a:pt x="2055791" y="36588"/>
                  <a:pt x="2326419" y="0"/>
                </a:cubicBezTo>
                <a:cubicBezTo>
                  <a:pt x="2597047" y="-36588"/>
                  <a:pt x="2557128" y="34645"/>
                  <a:pt x="2750990" y="0"/>
                </a:cubicBezTo>
                <a:cubicBezTo>
                  <a:pt x="2944852" y="-34645"/>
                  <a:pt x="3206004" y="53866"/>
                  <a:pt x="3332595" y="0"/>
                </a:cubicBezTo>
                <a:cubicBezTo>
                  <a:pt x="3459186" y="-53866"/>
                  <a:pt x="3611098" y="13765"/>
                  <a:pt x="3757166" y="0"/>
                </a:cubicBezTo>
                <a:cubicBezTo>
                  <a:pt x="3903234" y="-13765"/>
                  <a:pt x="4022943" y="60821"/>
                  <a:pt x="4286426" y="0"/>
                </a:cubicBezTo>
                <a:cubicBezTo>
                  <a:pt x="4549909" y="-60821"/>
                  <a:pt x="4805767" y="37050"/>
                  <a:pt x="5234442" y="0"/>
                </a:cubicBezTo>
                <a:cubicBezTo>
                  <a:pt x="5247935" y="162784"/>
                  <a:pt x="5232587" y="238406"/>
                  <a:pt x="5234442" y="369332"/>
                </a:cubicBezTo>
                <a:cubicBezTo>
                  <a:pt x="5080406" y="417080"/>
                  <a:pt x="4994545" y="351513"/>
                  <a:pt x="4809871" y="369332"/>
                </a:cubicBezTo>
                <a:cubicBezTo>
                  <a:pt x="4625197" y="387151"/>
                  <a:pt x="4339539" y="312448"/>
                  <a:pt x="4123577" y="369332"/>
                </a:cubicBezTo>
                <a:cubicBezTo>
                  <a:pt x="3907615" y="426216"/>
                  <a:pt x="3614007" y="356110"/>
                  <a:pt x="3437284" y="369332"/>
                </a:cubicBezTo>
                <a:cubicBezTo>
                  <a:pt x="3260561" y="382554"/>
                  <a:pt x="3107665" y="365700"/>
                  <a:pt x="2855679" y="369332"/>
                </a:cubicBezTo>
                <a:cubicBezTo>
                  <a:pt x="2603693" y="372964"/>
                  <a:pt x="2376455" y="305422"/>
                  <a:pt x="2221730" y="369332"/>
                </a:cubicBezTo>
                <a:cubicBezTo>
                  <a:pt x="2067005" y="433242"/>
                  <a:pt x="1923329" y="306211"/>
                  <a:pt x="1692470" y="369332"/>
                </a:cubicBezTo>
                <a:cubicBezTo>
                  <a:pt x="1461611" y="432453"/>
                  <a:pt x="1258451" y="314142"/>
                  <a:pt x="1006176" y="369332"/>
                </a:cubicBezTo>
                <a:cubicBezTo>
                  <a:pt x="753901" y="424522"/>
                  <a:pt x="791610" y="344346"/>
                  <a:pt x="581605" y="369332"/>
                </a:cubicBezTo>
                <a:cubicBezTo>
                  <a:pt x="371600" y="394318"/>
                  <a:pt x="166219" y="338923"/>
                  <a:pt x="0" y="369332"/>
                </a:cubicBezTo>
                <a:cubicBezTo>
                  <a:pt x="-6707" y="216265"/>
                  <a:pt x="13613" y="17548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And we save it in the column for </a:t>
            </a:r>
            <a:r>
              <a:rPr lang="en-PH" b="1" dirty="0"/>
              <a:t>Pseudo Residuals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10DC3F-B430-1FE6-2456-C3BB339EF52C}"/>
                  </a:ext>
                </a:extLst>
              </p:cNvPr>
              <p:cNvSpPr txBox="1"/>
              <p:nvPr/>
            </p:nvSpPr>
            <p:spPr>
              <a:xfrm>
                <a:off x="6773428" y="3910499"/>
                <a:ext cx="4913967" cy="40498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543158"/>
                          <a:gd name="connsiteY0" fmla="*/ 0 h 369332"/>
                          <a:gd name="connsiteX1" fmla="*/ 555095 w 3543158"/>
                          <a:gd name="connsiteY1" fmla="*/ 0 h 369332"/>
                          <a:gd name="connsiteX2" fmla="*/ 1074758 w 3543158"/>
                          <a:gd name="connsiteY2" fmla="*/ 0 h 369332"/>
                          <a:gd name="connsiteX3" fmla="*/ 1700716 w 3543158"/>
                          <a:gd name="connsiteY3" fmla="*/ 0 h 369332"/>
                          <a:gd name="connsiteX4" fmla="*/ 2362105 w 3543158"/>
                          <a:gd name="connsiteY4" fmla="*/ 0 h 369332"/>
                          <a:gd name="connsiteX5" fmla="*/ 2846337 w 3543158"/>
                          <a:gd name="connsiteY5" fmla="*/ 0 h 369332"/>
                          <a:gd name="connsiteX6" fmla="*/ 3543158 w 3543158"/>
                          <a:gd name="connsiteY6" fmla="*/ 0 h 369332"/>
                          <a:gd name="connsiteX7" fmla="*/ 3543158 w 3543158"/>
                          <a:gd name="connsiteY7" fmla="*/ 369332 h 369332"/>
                          <a:gd name="connsiteX8" fmla="*/ 3023495 w 3543158"/>
                          <a:gd name="connsiteY8" fmla="*/ 369332 h 369332"/>
                          <a:gd name="connsiteX9" fmla="*/ 2503832 w 3543158"/>
                          <a:gd name="connsiteY9" fmla="*/ 369332 h 369332"/>
                          <a:gd name="connsiteX10" fmla="*/ 1842442 w 3543158"/>
                          <a:gd name="connsiteY10" fmla="*/ 369332 h 369332"/>
                          <a:gd name="connsiteX11" fmla="*/ 1251916 w 3543158"/>
                          <a:gd name="connsiteY11" fmla="*/ 369332 h 369332"/>
                          <a:gd name="connsiteX12" fmla="*/ 590526 w 3543158"/>
                          <a:gd name="connsiteY12" fmla="*/ 369332 h 369332"/>
                          <a:gd name="connsiteX13" fmla="*/ 0 w 3543158"/>
                          <a:gd name="connsiteY13" fmla="*/ 369332 h 369332"/>
                          <a:gd name="connsiteX14" fmla="*/ 0 w 3543158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543158" h="369332" extrusionOk="0">
                            <a:moveTo>
                              <a:pt x="0" y="0"/>
                            </a:moveTo>
                            <a:cubicBezTo>
                              <a:pt x="197199" y="-34543"/>
                              <a:pt x="302879" y="10242"/>
                              <a:pt x="555095" y="0"/>
                            </a:cubicBezTo>
                            <a:cubicBezTo>
                              <a:pt x="807311" y="-10242"/>
                              <a:pt x="965426" y="17709"/>
                              <a:pt x="1074758" y="0"/>
                            </a:cubicBezTo>
                            <a:cubicBezTo>
                              <a:pt x="1184090" y="-17709"/>
                              <a:pt x="1514385" y="11454"/>
                              <a:pt x="1700716" y="0"/>
                            </a:cubicBezTo>
                            <a:cubicBezTo>
                              <a:pt x="1887047" y="-11454"/>
                              <a:pt x="2103844" y="73134"/>
                              <a:pt x="2362105" y="0"/>
                            </a:cubicBezTo>
                            <a:cubicBezTo>
                              <a:pt x="2620366" y="-73134"/>
                              <a:pt x="2699118" y="17613"/>
                              <a:pt x="2846337" y="0"/>
                            </a:cubicBezTo>
                            <a:cubicBezTo>
                              <a:pt x="2993556" y="-17613"/>
                              <a:pt x="3356045" y="57594"/>
                              <a:pt x="3543158" y="0"/>
                            </a:cubicBezTo>
                            <a:cubicBezTo>
                              <a:pt x="3545935" y="172601"/>
                              <a:pt x="3534427" y="283897"/>
                              <a:pt x="3543158" y="369332"/>
                            </a:cubicBezTo>
                            <a:cubicBezTo>
                              <a:pt x="3283341" y="375981"/>
                              <a:pt x="3200466" y="345976"/>
                              <a:pt x="3023495" y="369332"/>
                            </a:cubicBezTo>
                            <a:cubicBezTo>
                              <a:pt x="2846524" y="392688"/>
                              <a:pt x="2745771" y="346314"/>
                              <a:pt x="2503832" y="369332"/>
                            </a:cubicBezTo>
                            <a:cubicBezTo>
                              <a:pt x="2261893" y="392350"/>
                              <a:pt x="2130695" y="321768"/>
                              <a:pt x="1842442" y="369332"/>
                            </a:cubicBezTo>
                            <a:cubicBezTo>
                              <a:pt x="1554189" y="416896"/>
                              <a:pt x="1406368" y="305449"/>
                              <a:pt x="1251916" y="369332"/>
                            </a:cubicBezTo>
                            <a:cubicBezTo>
                              <a:pt x="1097464" y="433215"/>
                              <a:pt x="813172" y="298251"/>
                              <a:pt x="590526" y="369332"/>
                            </a:cubicBezTo>
                            <a:cubicBezTo>
                              <a:pt x="367880" y="440413"/>
                              <a:pt x="154220" y="323231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b="1" dirty="0"/>
                  <a:t>Residual</a:t>
                </a:r>
                <a:r>
                  <a:rPr lang="en-PH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b="1" i="1" dirty="0">
                            <a:latin typeface="Cambria Math" panose="02040503050406030204" pitchFamily="18" charset="0"/>
                          </a:rPr>
                          <m:t>𝟖𝟖</m:t>
                        </m:r>
                        <m:r>
                          <a:rPr lang="en-PH" i="1" dirty="0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ctrlPr>
                              <a:rPr lang="en-PH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b="0" i="1" dirty="0" smtClean="0">
                                <a:latin typeface="Cambria Math" panose="02040503050406030204" pitchFamily="18" charset="0"/>
                              </a:rPr>
                              <m:t>71.2+0.1 </m:t>
                            </m:r>
                            <m:r>
                              <a:rPr lang="en-PH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×16.8</m:t>
                            </m:r>
                          </m:e>
                        </m:d>
                      </m:e>
                    </m:d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𝟏𝟓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PH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10DC3F-B430-1FE6-2456-C3BB339EF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28" y="3910499"/>
                <a:ext cx="4913967" cy="404983"/>
              </a:xfrm>
              <a:prstGeom prst="rect">
                <a:avLst/>
              </a:prstGeom>
              <a:blipFill>
                <a:blip r:embed="rId2"/>
                <a:stretch>
                  <a:fillRect l="-616" b="-15068"/>
                </a:stretch>
              </a:blipFill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543158"/>
                          <a:gd name="connsiteY0" fmla="*/ 0 h 369332"/>
                          <a:gd name="connsiteX1" fmla="*/ 555095 w 3543158"/>
                          <a:gd name="connsiteY1" fmla="*/ 0 h 369332"/>
                          <a:gd name="connsiteX2" fmla="*/ 1074758 w 3543158"/>
                          <a:gd name="connsiteY2" fmla="*/ 0 h 369332"/>
                          <a:gd name="connsiteX3" fmla="*/ 1700716 w 3543158"/>
                          <a:gd name="connsiteY3" fmla="*/ 0 h 369332"/>
                          <a:gd name="connsiteX4" fmla="*/ 2362105 w 3543158"/>
                          <a:gd name="connsiteY4" fmla="*/ 0 h 369332"/>
                          <a:gd name="connsiteX5" fmla="*/ 2846337 w 3543158"/>
                          <a:gd name="connsiteY5" fmla="*/ 0 h 369332"/>
                          <a:gd name="connsiteX6" fmla="*/ 3543158 w 3543158"/>
                          <a:gd name="connsiteY6" fmla="*/ 0 h 369332"/>
                          <a:gd name="connsiteX7" fmla="*/ 3543158 w 3543158"/>
                          <a:gd name="connsiteY7" fmla="*/ 369332 h 369332"/>
                          <a:gd name="connsiteX8" fmla="*/ 3023495 w 3543158"/>
                          <a:gd name="connsiteY8" fmla="*/ 369332 h 369332"/>
                          <a:gd name="connsiteX9" fmla="*/ 2503832 w 3543158"/>
                          <a:gd name="connsiteY9" fmla="*/ 369332 h 369332"/>
                          <a:gd name="connsiteX10" fmla="*/ 1842442 w 3543158"/>
                          <a:gd name="connsiteY10" fmla="*/ 369332 h 369332"/>
                          <a:gd name="connsiteX11" fmla="*/ 1251916 w 3543158"/>
                          <a:gd name="connsiteY11" fmla="*/ 369332 h 369332"/>
                          <a:gd name="connsiteX12" fmla="*/ 590526 w 3543158"/>
                          <a:gd name="connsiteY12" fmla="*/ 369332 h 369332"/>
                          <a:gd name="connsiteX13" fmla="*/ 0 w 3543158"/>
                          <a:gd name="connsiteY13" fmla="*/ 369332 h 369332"/>
                          <a:gd name="connsiteX14" fmla="*/ 0 w 3543158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543158" h="369332" extrusionOk="0">
                            <a:moveTo>
                              <a:pt x="0" y="0"/>
                            </a:moveTo>
                            <a:cubicBezTo>
                              <a:pt x="197199" y="-34543"/>
                              <a:pt x="302879" y="10242"/>
                              <a:pt x="555095" y="0"/>
                            </a:cubicBezTo>
                            <a:cubicBezTo>
                              <a:pt x="807311" y="-10242"/>
                              <a:pt x="965426" y="17709"/>
                              <a:pt x="1074758" y="0"/>
                            </a:cubicBezTo>
                            <a:cubicBezTo>
                              <a:pt x="1184090" y="-17709"/>
                              <a:pt x="1514385" y="11454"/>
                              <a:pt x="1700716" y="0"/>
                            </a:cubicBezTo>
                            <a:cubicBezTo>
                              <a:pt x="1887047" y="-11454"/>
                              <a:pt x="2103844" y="73134"/>
                              <a:pt x="2362105" y="0"/>
                            </a:cubicBezTo>
                            <a:cubicBezTo>
                              <a:pt x="2620366" y="-73134"/>
                              <a:pt x="2699118" y="17613"/>
                              <a:pt x="2846337" y="0"/>
                            </a:cubicBezTo>
                            <a:cubicBezTo>
                              <a:pt x="2993556" y="-17613"/>
                              <a:pt x="3356045" y="57594"/>
                              <a:pt x="3543158" y="0"/>
                            </a:cubicBezTo>
                            <a:cubicBezTo>
                              <a:pt x="3545935" y="172601"/>
                              <a:pt x="3534427" y="283897"/>
                              <a:pt x="3543158" y="369332"/>
                            </a:cubicBezTo>
                            <a:cubicBezTo>
                              <a:pt x="3283341" y="375981"/>
                              <a:pt x="3200466" y="345976"/>
                              <a:pt x="3023495" y="369332"/>
                            </a:cubicBezTo>
                            <a:cubicBezTo>
                              <a:pt x="2846524" y="392688"/>
                              <a:pt x="2745771" y="346314"/>
                              <a:pt x="2503832" y="369332"/>
                            </a:cubicBezTo>
                            <a:cubicBezTo>
                              <a:pt x="2261893" y="392350"/>
                              <a:pt x="2130695" y="321768"/>
                              <a:pt x="1842442" y="369332"/>
                            </a:cubicBezTo>
                            <a:cubicBezTo>
                              <a:pt x="1554189" y="416896"/>
                              <a:pt x="1406368" y="305449"/>
                              <a:pt x="1251916" y="369332"/>
                            </a:cubicBezTo>
                            <a:cubicBezTo>
                              <a:pt x="1097464" y="433215"/>
                              <a:pt x="813172" y="298251"/>
                              <a:pt x="590526" y="369332"/>
                            </a:cubicBezTo>
                            <a:cubicBezTo>
                              <a:pt x="367880" y="440413"/>
                              <a:pt x="154220" y="323231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F93B96F-E502-C2A0-A855-F588AAC20635}"/>
              </a:ext>
            </a:extLst>
          </p:cNvPr>
          <p:cNvSpPr/>
          <p:nvPr/>
        </p:nvSpPr>
        <p:spPr>
          <a:xfrm>
            <a:off x="504605" y="4034118"/>
            <a:ext cx="3314360" cy="364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B081A9-85E3-5B81-0EAC-A83FC610B73E}"/>
              </a:ext>
            </a:extLst>
          </p:cNvPr>
          <p:cNvGrpSpPr/>
          <p:nvPr/>
        </p:nvGrpSpPr>
        <p:grpSpPr>
          <a:xfrm>
            <a:off x="7463960" y="783116"/>
            <a:ext cx="4543910" cy="2729605"/>
            <a:chOff x="7208031" y="1304512"/>
            <a:chExt cx="4543910" cy="272960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EBE199-0CEB-7037-C857-0B744EA4D385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762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696C2EE-EEA0-F5BF-6C3C-207A2163BEF1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9330AB8-A1C7-6FBC-D980-E0914CAEE63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F649FC-9159-3C35-8FDE-A16667B211B5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CB4812-5B40-4FC4-2EE6-73FE8DD7F66F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BE7F982-3FC6-56FE-3D57-2083A48902F4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88F1E4-A02D-DBC5-D023-4DC226E7FE6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A0B9CC0-CDF9-662E-7C9E-B7D2286BD922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1FE50F-089B-8F7E-318F-DB0B1B9E3200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411515-AC26-E0DB-8C70-2614ED029F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9D0B59-D7B3-807D-C6BD-B04F55910BC4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6BE4CE-0EE4-26D0-5BAB-D89C623F209F}"/>
                </a:ext>
              </a:extLst>
            </p:cNvPr>
            <p:cNvCxnSpPr>
              <a:cxnSpLocks/>
              <a:stCxn id="32" idx="2"/>
              <a:endCxn id="24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59B67F-CC95-00F2-7DA6-E9C8BB29FE81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600251-0E9E-246E-FF1E-35A676064BCE}"/>
              </a:ext>
            </a:extLst>
          </p:cNvPr>
          <p:cNvGrpSpPr/>
          <p:nvPr/>
        </p:nvGrpSpPr>
        <p:grpSpPr>
          <a:xfrm>
            <a:off x="756955" y="1895876"/>
            <a:ext cx="2429433" cy="646331"/>
            <a:chOff x="9267715" y="3846206"/>
            <a:chExt cx="2429433" cy="64633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E385585-74C6-1180-60BB-AE164A1E8628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FA02AD-DC4C-7BC3-8C6E-85D3D4C5B9CD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43" name="Graphic 42" descr="Add with solid fill">
            <a:extLst>
              <a:ext uri="{FF2B5EF4-FFF2-40B4-BE49-F238E27FC236}">
                <a16:creationId xmlns:a16="http://schemas.microsoft.com/office/drawing/2014/main" id="{0975749E-BE86-ECDB-5827-C1AAB0E66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014" y="1754013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E7593B5-BD9E-5B5D-2AF0-BAE3AF69C3E7}"/>
              </a:ext>
            </a:extLst>
          </p:cNvPr>
          <p:cNvSpPr txBox="1"/>
          <p:nvPr/>
        </p:nvSpPr>
        <p:spPr>
          <a:xfrm>
            <a:off x="4799916" y="1895876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45" name="Graphic 44" descr="Close with solid fill">
            <a:extLst>
              <a:ext uri="{FF2B5EF4-FFF2-40B4-BE49-F238E27FC236}">
                <a16:creationId xmlns:a16="http://schemas.microsoft.com/office/drawing/2014/main" id="{CDC86E3A-B442-90F7-8C55-188191123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6064" y="1791406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17DCB1-41F7-F05D-074A-9B90BD0F0CC9}"/>
              </a:ext>
            </a:extLst>
          </p:cNvPr>
          <p:cNvSpPr/>
          <p:nvPr/>
        </p:nvSpPr>
        <p:spPr>
          <a:xfrm>
            <a:off x="4894729" y="4034118"/>
            <a:ext cx="1104451" cy="364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907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F45DCC6-7965-4166-E91B-A3711275974A}"/>
              </a:ext>
            </a:extLst>
          </p:cNvPr>
          <p:cNvGraphicFramePr>
            <a:graphicFrameLocks noGrp="1"/>
          </p:cNvGraphicFramePr>
          <p:nvPr/>
        </p:nvGraphicFramePr>
        <p:xfrm>
          <a:off x="504605" y="3425675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88E2752-9DC3-30DD-646B-C3BC48F05C0F}"/>
              </a:ext>
            </a:extLst>
          </p:cNvPr>
          <p:cNvSpPr txBox="1"/>
          <p:nvPr/>
        </p:nvSpPr>
        <p:spPr>
          <a:xfrm>
            <a:off x="6773428" y="4567517"/>
            <a:ext cx="5234442" cy="646331"/>
          </a:xfrm>
          <a:custGeom>
            <a:avLst/>
            <a:gdLst>
              <a:gd name="connsiteX0" fmla="*/ 0 w 5234442"/>
              <a:gd name="connsiteY0" fmla="*/ 0 h 646331"/>
              <a:gd name="connsiteX1" fmla="*/ 529260 w 5234442"/>
              <a:gd name="connsiteY1" fmla="*/ 0 h 646331"/>
              <a:gd name="connsiteX2" fmla="*/ 1006176 w 5234442"/>
              <a:gd name="connsiteY2" fmla="*/ 0 h 646331"/>
              <a:gd name="connsiteX3" fmla="*/ 1640125 w 5234442"/>
              <a:gd name="connsiteY3" fmla="*/ 0 h 646331"/>
              <a:gd name="connsiteX4" fmla="*/ 2326419 w 5234442"/>
              <a:gd name="connsiteY4" fmla="*/ 0 h 646331"/>
              <a:gd name="connsiteX5" fmla="*/ 2750990 w 5234442"/>
              <a:gd name="connsiteY5" fmla="*/ 0 h 646331"/>
              <a:gd name="connsiteX6" fmla="*/ 3332595 w 5234442"/>
              <a:gd name="connsiteY6" fmla="*/ 0 h 646331"/>
              <a:gd name="connsiteX7" fmla="*/ 3757166 w 5234442"/>
              <a:gd name="connsiteY7" fmla="*/ 0 h 646331"/>
              <a:gd name="connsiteX8" fmla="*/ 4286426 w 5234442"/>
              <a:gd name="connsiteY8" fmla="*/ 0 h 646331"/>
              <a:gd name="connsiteX9" fmla="*/ 5234442 w 5234442"/>
              <a:gd name="connsiteY9" fmla="*/ 0 h 646331"/>
              <a:gd name="connsiteX10" fmla="*/ 5234442 w 5234442"/>
              <a:gd name="connsiteY10" fmla="*/ 336092 h 646331"/>
              <a:gd name="connsiteX11" fmla="*/ 5234442 w 5234442"/>
              <a:gd name="connsiteY11" fmla="*/ 646331 h 646331"/>
              <a:gd name="connsiteX12" fmla="*/ 4548148 w 5234442"/>
              <a:gd name="connsiteY12" fmla="*/ 646331 h 646331"/>
              <a:gd name="connsiteX13" fmla="*/ 3861855 w 5234442"/>
              <a:gd name="connsiteY13" fmla="*/ 646331 h 646331"/>
              <a:gd name="connsiteX14" fmla="*/ 3280250 w 5234442"/>
              <a:gd name="connsiteY14" fmla="*/ 646331 h 646331"/>
              <a:gd name="connsiteX15" fmla="*/ 2646301 w 5234442"/>
              <a:gd name="connsiteY15" fmla="*/ 646331 h 646331"/>
              <a:gd name="connsiteX16" fmla="*/ 2117041 w 5234442"/>
              <a:gd name="connsiteY16" fmla="*/ 646331 h 646331"/>
              <a:gd name="connsiteX17" fmla="*/ 1430747 w 5234442"/>
              <a:gd name="connsiteY17" fmla="*/ 646331 h 646331"/>
              <a:gd name="connsiteX18" fmla="*/ 1006176 w 5234442"/>
              <a:gd name="connsiteY18" fmla="*/ 646331 h 646331"/>
              <a:gd name="connsiteX19" fmla="*/ 0 w 5234442"/>
              <a:gd name="connsiteY19" fmla="*/ 646331 h 646331"/>
              <a:gd name="connsiteX20" fmla="*/ 0 w 5234442"/>
              <a:gd name="connsiteY20" fmla="*/ 342555 h 646331"/>
              <a:gd name="connsiteX21" fmla="*/ 0 w 5234442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34442" h="646331" extrusionOk="0">
                <a:moveTo>
                  <a:pt x="0" y="0"/>
                </a:moveTo>
                <a:cubicBezTo>
                  <a:pt x="230853" y="-16902"/>
                  <a:pt x="398549" y="60884"/>
                  <a:pt x="529260" y="0"/>
                </a:cubicBezTo>
                <a:cubicBezTo>
                  <a:pt x="659971" y="-60884"/>
                  <a:pt x="840703" y="20370"/>
                  <a:pt x="1006176" y="0"/>
                </a:cubicBezTo>
                <a:cubicBezTo>
                  <a:pt x="1171649" y="-20370"/>
                  <a:pt x="1349102" y="4993"/>
                  <a:pt x="1640125" y="0"/>
                </a:cubicBezTo>
                <a:cubicBezTo>
                  <a:pt x="1931148" y="-4993"/>
                  <a:pt x="2055791" y="36588"/>
                  <a:pt x="2326419" y="0"/>
                </a:cubicBezTo>
                <a:cubicBezTo>
                  <a:pt x="2597047" y="-36588"/>
                  <a:pt x="2557128" y="34645"/>
                  <a:pt x="2750990" y="0"/>
                </a:cubicBezTo>
                <a:cubicBezTo>
                  <a:pt x="2944852" y="-34645"/>
                  <a:pt x="3206004" y="53866"/>
                  <a:pt x="3332595" y="0"/>
                </a:cubicBezTo>
                <a:cubicBezTo>
                  <a:pt x="3459186" y="-53866"/>
                  <a:pt x="3611098" y="13765"/>
                  <a:pt x="3757166" y="0"/>
                </a:cubicBezTo>
                <a:cubicBezTo>
                  <a:pt x="3903234" y="-13765"/>
                  <a:pt x="4022943" y="60821"/>
                  <a:pt x="4286426" y="0"/>
                </a:cubicBezTo>
                <a:cubicBezTo>
                  <a:pt x="4549909" y="-60821"/>
                  <a:pt x="4805767" y="37050"/>
                  <a:pt x="5234442" y="0"/>
                </a:cubicBezTo>
                <a:cubicBezTo>
                  <a:pt x="5254383" y="155306"/>
                  <a:pt x="5222621" y="217641"/>
                  <a:pt x="5234442" y="336092"/>
                </a:cubicBezTo>
                <a:cubicBezTo>
                  <a:pt x="5246263" y="454543"/>
                  <a:pt x="5204966" y="569822"/>
                  <a:pt x="5234442" y="646331"/>
                </a:cubicBezTo>
                <a:cubicBezTo>
                  <a:pt x="5051187" y="680088"/>
                  <a:pt x="4764110" y="589447"/>
                  <a:pt x="4548148" y="646331"/>
                </a:cubicBezTo>
                <a:cubicBezTo>
                  <a:pt x="4332186" y="703215"/>
                  <a:pt x="4038578" y="633109"/>
                  <a:pt x="3861855" y="646331"/>
                </a:cubicBezTo>
                <a:cubicBezTo>
                  <a:pt x="3685132" y="659553"/>
                  <a:pt x="3532236" y="642699"/>
                  <a:pt x="3280250" y="646331"/>
                </a:cubicBezTo>
                <a:cubicBezTo>
                  <a:pt x="3028264" y="649963"/>
                  <a:pt x="2801026" y="582421"/>
                  <a:pt x="2646301" y="646331"/>
                </a:cubicBezTo>
                <a:cubicBezTo>
                  <a:pt x="2491576" y="710241"/>
                  <a:pt x="2347900" y="583210"/>
                  <a:pt x="2117041" y="646331"/>
                </a:cubicBezTo>
                <a:cubicBezTo>
                  <a:pt x="1886182" y="709452"/>
                  <a:pt x="1683022" y="591141"/>
                  <a:pt x="1430747" y="646331"/>
                </a:cubicBezTo>
                <a:cubicBezTo>
                  <a:pt x="1178472" y="701521"/>
                  <a:pt x="1216181" y="621345"/>
                  <a:pt x="1006176" y="646331"/>
                </a:cubicBezTo>
                <a:cubicBezTo>
                  <a:pt x="796171" y="671317"/>
                  <a:pt x="244935" y="620960"/>
                  <a:pt x="0" y="646331"/>
                </a:cubicBezTo>
                <a:cubicBezTo>
                  <a:pt x="-4434" y="509395"/>
                  <a:pt x="6342" y="444710"/>
                  <a:pt x="0" y="342555"/>
                </a:cubicBezTo>
                <a:cubicBezTo>
                  <a:pt x="-6342" y="240400"/>
                  <a:pt x="26211" y="813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Then we repeat for all the other individuals in the </a:t>
            </a:r>
            <a:r>
              <a:rPr lang="en-PH" b="1" dirty="0"/>
              <a:t>Training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10DC3F-B430-1FE6-2456-C3BB339EF52C}"/>
                  </a:ext>
                </a:extLst>
              </p:cNvPr>
              <p:cNvSpPr txBox="1"/>
              <p:nvPr/>
            </p:nvSpPr>
            <p:spPr>
              <a:xfrm>
                <a:off x="6773428" y="3910499"/>
                <a:ext cx="4913967" cy="40498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543158"/>
                          <a:gd name="connsiteY0" fmla="*/ 0 h 369332"/>
                          <a:gd name="connsiteX1" fmla="*/ 555095 w 3543158"/>
                          <a:gd name="connsiteY1" fmla="*/ 0 h 369332"/>
                          <a:gd name="connsiteX2" fmla="*/ 1074758 w 3543158"/>
                          <a:gd name="connsiteY2" fmla="*/ 0 h 369332"/>
                          <a:gd name="connsiteX3" fmla="*/ 1700716 w 3543158"/>
                          <a:gd name="connsiteY3" fmla="*/ 0 h 369332"/>
                          <a:gd name="connsiteX4" fmla="*/ 2362105 w 3543158"/>
                          <a:gd name="connsiteY4" fmla="*/ 0 h 369332"/>
                          <a:gd name="connsiteX5" fmla="*/ 2846337 w 3543158"/>
                          <a:gd name="connsiteY5" fmla="*/ 0 h 369332"/>
                          <a:gd name="connsiteX6" fmla="*/ 3543158 w 3543158"/>
                          <a:gd name="connsiteY6" fmla="*/ 0 h 369332"/>
                          <a:gd name="connsiteX7" fmla="*/ 3543158 w 3543158"/>
                          <a:gd name="connsiteY7" fmla="*/ 369332 h 369332"/>
                          <a:gd name="connsiteX8" fmla="*/ 3023495 w 3543158"/>
                          <a:gd name="connsiteY8" fmla="*/ 369332 h 369332"/>
                          <a:gd name="connsiteX9" fmla="*/ 2503832 w 3543158"/>
                          <a:gd name="connsiteY9" fmla="*/ 369332 h 369332"/>
                          <a:gd name="connsiteX10" fmla="*/ 1842442 w 3543158"/>
                          <a:gd name="connsiteY10" fmla="*/ 369332 h 369332"/>
                          <a:gd name="connsiteX11" fmla="*/ 1251916 w 3543158"/>
                          <a:gd name="connsiteY11" fmla="*/ 369332 h 369332"/>
                          <a:gd name="connsiteX12" fmla="*/ 590526 w 3543158"/>
                          <a:gd name="connsiteY12" fmla="*/ 369332 h 369332"/>
                          <a:gd name="connsiteX13" fmla="*/ 0 w 3543158"/>
                          <a:gd name="connsiteY13" fmla="*/ 369332 h 369332"/>
                          <a:gd name="connsiteX14" fmla="*/ 0 w 3543158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543158" h="369332" extrusionOk="0">
                            <a:moveTo>
                              <a:pt x="0" y="0"/>
                            </a:moveTo>
                            <a:cubicBezTo>
                              <a:pt x="197199" y="-34543"/>
                              <a:pt x="302879" y="10242"/>
                              <a:pt x="555095" y="0"/>
                            </a:cubicBezTo>
                            <a:cubicBezTo>
                              <a:pt x="807311" y="-10242"/>
                              <a:pt x="965426" y="17709"/>
                              <a:pt x="1074758" y="0"/>
                            </a:cubicBezTo>
                            <a:cubicBezTo>
                              <a:pt x="1184090" y="-17709"/>
                              <a:pt x="1514385" y="11454"/>
                              <a:pt x="1700716" y="0"/>
                            </a:cubicBezTo>
                            <a:cubicBezTo>
                              <a:pt x="1887047" y="-11454"/>
                              <a:pt x="2103844" y="73134"/>
                              <a:pt x="2362105" y="0"/>
                            </a:cubicBezTo>
                            <a:cubicBezTo>
                              <a:pt x="2620366" y="-73134"/>
                              <a:pt x="2699118" y="17613"/>
                              <a:pt x="2846337" y="0"/>
                            </a:cubicBezTo>
                            <a:cubicBezTo>
                              <a:pt x="2993556" y="-17613"/>
                              <a:pt x="3356045" y="57594"/>
                              <a:pt x="3543158" y="0"/>
                            </a:cubicBezTo>
                            <a:cubicBezTo>
                              <a:pt x="3545935" y="172601"/>
                              <a:pt x="3534427" y="283897"/>
                              <a:pt x="3543158" y="369332"/>
                            </a:cubicBezTo>
                            <a:cubicBezTo>
                              <a:pt x="3283341" y="375981"/>
                              <a:pt x="3200466" y="345976"/>
                              <a:pt x="3023495" y="369332"/>
                            </a:cubicBezTo>
                            <a:cubicBezTo>
                              <a:pt x="2846524" y="392688"/>
                              <a:pt x="2745771" y="346314"/>
                              <a:pt x="2503832" y="369332"/>
                            </a:cubicBezTo>
                            <a:cubicBezTo>
                              <a:pt x="2261893" y="392350"/>
                              <a:pt x="2130695" y="321768"/>
                              <a:pt x="1842442" y="369332"/>
                            </a:cubicBezTo>
                            <a:cubicBezTo>
                              <a:pt x="1554189" y="416896"/>
                              <a:pt x="1406368" y="305449"/>
                              <a:pt x="1251916" y="369332"/>
                            </a:cubicBezTo>
                            <a:cubicBezTo>
                              <a:pt x="1097464" y="433215"/>
                              <a:pt x="813172" y="298251"/>
                              <a:pt x="590526" y="369332"/>
                            </a:cubicBezTo>
                            <a:cubicBezTo>
                              <a:pt x="367880" y="440413"/>
                              <a:pt x="154220" y="323231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b="1" dirty="0"/>
                  <a:t>Residual</a:t>
                </a:r>
                <a:r>
                  <a:rPr lang="en-PH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76</m:t>
                        </m:r>
                        <m:r>
                          <a:rPr lang="en-PH" i="1" dirty="0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ctrlPr>
                              <a:rPr lang="en-PH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b="0" i="1" dirty="0" smtClean="0">
                                <a:latin typeface="Cambria Math" panose="02040503050406030204" pitchFamily="18" charset="0"/>
                              </a:rPr>
                              <m:t>71.2+0.1 </m:t>
                            </m:r>
                            <m:r>
                              <a:rPr lang="en-PH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×4.8</m:t>
                            </m:r>
                          </m:e>
                        </m:d>
                      </m:e>
                    </m:d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en-PH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10DC3F-B430-1FE6-2456-C3BB339EF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28" y="3910499"/>
                <a:ext cx="4913967" cy="404983"/>
              </a:xfrm>
              <a:prstGeom prst="rect">
                <a:avLst/>
              </a:prstGeom>
              <a:blipFill>
                <a:blip r:embed="rId2"/>
                <a:stretch>
                  <a:fillRect l="-616" b="-15068"/>
                </a:stretch>
              </a:blipFill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543158"/>
                          <a:gd name="connsiteY0" fmla="*/ 0 h 369332"/>
                          <a:gd name="connsiteX1" fmla="*/ 555095 w 3543158"/>
                          <a:gd name="connsiteY1" fmla="*/ 0 h 369332"/>
                          <a:gd name="connsiteX2" fmla="*/ 1074758 w 3543158"/>
                          <a:gd name="connsiteY2" fmla="*/ 0 h 369332"/>
                          <a:gd name="connsiteX3" fmla="*/ 1700716 w 3543158"/>
                          <a:gd name="connsiteY3" fmla="*/ 0 h 369332"/>
                          <a:gd name="connsiteX4" fmla="*/ 2362105 w 3543158"/>
                          <a:gd name="connsiteY4" fmla="*/ 0 h 369332"/>
                          <a:gd name="connsiteX5" fmla="*/ 2846337 w 3543158"/>
                          <a:gd name="connsiteY5" fmla="*/ 0 h 369332"/>
                          <a:gd name="connsiteX6" fmla="*/ 3543158 w 3543158"/>
                          <a:gd name="connsiteY6" fmla="*/ 0 h 369332"/>
                          <a:gd name="connsiteX7" fmla="*/ 3543158 w 3543158"/>
                          <a:gd name="connsiteY7" fmla="*/ 369332 h 369332"/>
                          <a:gd name="connsiteX8" fmla="*/ 3023495 w 3543158"/>
                          <a:gd name="connsiteY8" fmla="*/ 369332 h 369332"/>
                          <a:gd name="connsiteX9" fmla="*/ 2503832 w 3543158"/>
                          <a:gd name="connsiteY9" fmla="*/ 369332 h 369332"/>
                          <a:gd name="connsiteX10" fmla="*/ 1842442 w 3543158"/>
                          <a:gd name="connsiteY10" fmla="*/ 369332 h 369332"/>
                          <a:gd name="connsiteX11" fmla="*/ 1251916 w 3543158"/>
                          <a:gd name="connsiteY11" fmla="*/ 369332 h 369332"/>
                          <a:gd name="connsiteX12" fmla="*/ 590526 w 3543158"/>
                          <a:gd name="connsiteY12" fmla="*/ 369332 h 369332"/>
                          <a:gd name="connsiteX13" fmla="*/ 0 w 3543158"/>
                          <a:gd name="connsiteY13" fmla="*/ 369332 h 369332"/>
                          <a:gd name="connsiteX14" fmla="*/ 0 w 3543158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543158" h="369332" extrusionOk="0">
                            <a:moveTo>
                              <a:pt x="0" y="0"/>
                            </a:moveTo>
                            <a:cubicBezTo>
                              <a:pt x="197199" y="-34543"/>
                              <a:pt x="302879" y="10242"/>
                              <a:pt x="555095" y="0"/>
                            </a:cubicBezTo>
                            <a:cubicBezTo>
                              <a:pt x="807311" y="-10242"/>
                              <a:pt x="965426" y="17709"/>
                              <a:pt x="1074758" y="0"/>
                            </a:cubicBezTo>
                            <a:cubicBezTo>
                              <a:pt x="1184090" y="-17709"/>
                              <a:pt x="1514385" y="11454"/>
                              <a:pt x="1700716" y="0"/>
                            </a:cubicBezTo>
                            <a:cubicBezTo>
                              <a:pt x="1887047" y="-11454"/>
                              <a:pt x="2103844" y="73134"/>
                              <a:pt x="2362105" y="0"/>
                            </a:cubicBezTo>
                            <a:cubicBezTo>
                              <a:pt x="2620366" y="-73134"/>
                              <a:pt x="2699118" y="17613"/>
                              <a:pt x="2846337" y="0"/>
                            </a:cubicBezTo>
                            <a:cubicBezTo>
                              <a:pt x="2993556" y="-17613"/>
                              <a:pt x="3356045" y="57594"/>
                              <a:pt x="3543158" y="0"/>
                            </a:cubicBezTo>
                            <a:cubicBezTo>
                              <a:pt x="3545935" y="172601"/>
                              <a:pt x="3534427" y="283897"/>
                              <a:pt x="3543158" y="369332"/>
                            </a:cubicBezTo>
                            <a:cubicBezTo>
                              <a:pt x="3283341" y="375981"/>
                              <a:pt x="3200466" y="345976"/>
                              <a:pt x="3023495" y="369332"/>
                            </a:cubicBezTo>
                            <a:cubicBezTo>
                              <a:pt x="2846524" y="392688"/>
                              <a:pt x="2745771" y="346314"/>
                              <a:pt x="2503832" y="369332"/>
                            </a:cubicBezTo>
                            <a:cubicBezTo>
                              <a:pt x="2261893" y="392350"/>
                              <a:pt x="2130695" y="321768"/>
                              <a:pt x="1842442" y="369332"/>
                            </a:cubicBezTo>
                            <a:cubicBezTo>
                              <a:pt x="1554189" y="416896"/>
                              <a:pt x="1406368" y="305449"/>
                              <a:pt x="1251916" y="369332"/>
                            </a:cubicBezTo>
                            <a:cubicBezTo>
                              <a:pt x="1097464" y="433215"/>
                              <a:pt x="813172" y="298251"/>
                              <a:pt x="590526" y="369332"/>
                            </a:cubicBezTo>
                            <a:cubicBezTo>
                              <a:pt x="367880" y="440413"/>
                              <a:pt x="154220" y="323231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F93B96F-E502-C2A0-A855-F588AAC20635}"/>
              </a:ext>
            </a:extLst>
          </p:cNvPr>
          <p:cNvSpPr/>
          <p:nvPr/>
        </p:nvSpPr>
        <p:spPr>
          <a:xfrm>
            <a:off x="504605" y="4398982"/>
            <a:ext cx="3314360" cy="364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B081A9-85E3-5B81-0EAC-A83FC610B73E}"/>
              </a:ext>
            </a:extLst>
          </p:cNvPr>
          <p:cNvGrpSpPr/>
          <p:nvPr/>
        </p:nvGrpSpPr>
        <p:grpSpPr>
          <a:xfrm>
            <a:off x="7463960" y="783116"/>
            <a:ext cx="4543910" cy="2729605"/>
            <a:chOff x="7208031" y="1304512"/>
            <a:chExt cx="4543910" cy="272960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EBE199-0CEB-7037-C857-0B744EA4D385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696C2EE-EEA0-F5BF-6C3C-207A2163BEF1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9330AB8-A1C7-6FBC-D980-E0914CAEE63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F649FC-9159-3C35-8FDE-A16667B211B5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CB4812-5B40-4FC4-2EE6-73FE8DD7F66F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BE7F982-3FC6-56FE-3D57-2083A48902F4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88F1E4-A02D-DBC5-D023-4DC226E7FE6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A0B9CC0-CDF9-662E-7C9E-B7D2286BD922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1FE50F-089B-8F7E-318F-DB0B1B9E3200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411515-AC26-E0DB-8C70-2614ED029F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9D0B59-D7B3-807D-C6BD-B04F55910BC4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6BE4CE-0EE4-26D0-5BAB-D89C623F209F}"/>
                </a:ext>
              </a:extLst>
            </p:cNvPr>
            <p:cNvCxnSpPr>
              <a:cxnSpLocks/>
              <a:stCxn id="32" idx="2"/>
              <a:endCxn id="24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59B67F-CC95-00F2-7DA6-E9C8BB29FE81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600251-0E9E-246E-FF1E-35A676064BCE}"/>
              </a:ext>
            </a:extLst>
          </p:cNvPr>
          <p:cNvGrpSpPr/>
          <p:nvPr/>
        </p:nvGrpSpPr>
        <p:grpSpPr>
          <a:xfrm>
            <a:off x="756955" y="1895876"/>
            <a:ext cx="2429433" cy="646331"/>
            <a:chOff x="9267715" y="3846206"/>
            <a:chExt cx="2429433" cy="64633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E385585-74C6-1180-60BB-AE164A1E8628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FA02AD-DC4C-7BC3-8C6E-85D3D4C5B9CD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43" name="Graphic 42" descr="Add with solid fill">
            <a:extLst>
              <a:ext uri="{FF2B5EF4-FFF2-40B4-BE49-F238E27FC236}">
                <a16:creationId xmlns:a16="http://schemas.microsoft.com/office/drawing/2014/main" id="{0975749E-BE86-ECDB-5827-C1AAB0E66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014" y="1754013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E7593B5-BD9E-5B5D-2AF0-BAE3AF69C3E7}"/>
              </a:ext>
            </a:extLst>
          </p:cNvPr>
          <p:cNvSpPr txBox="1"/>
          <p:nvPr/>
        </p:nvSpPr>
        <p:spPr>
          <a:xfrm>
            <a:off x="4799916" y="1895876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45" name="Graphic 44" descr="Close with solid fill">
            <a:extLst>
              <a:ext uri="{FF2B5EF4-FFF2-40B4-BE49-F238E27FC236}">
                <a16:creationId xmlns:a16="http://schemas.microsoft.com/office/drawing/2014/main" id="{CDC86E3A-B442-90F7-8C55-188191123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6064" y="1791406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17DCB1-41F7-F05D-074A-9B90BD0F0CC9}"/>
              </a:ext>
            </a:extLst>
          </p:cNvPr>
          <p:cNvSpPr/>
          <p:nvPr/>
        </p:nvSpPr>
        <p:spPr>
          <a:xfrm>
            <a:off x="4919020" y="4398982"/>
            <a:ext cx="1104451" cy="364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1236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F45DCC6-7965-4166-E91B-A37112759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06201"/>
              </p:ext>
            </p:extLst>
          </p:nvPr>
        </p:nvGraphicFramePr>
        <p:xfrm>
          <a:off x="504605" y="3425675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88E2752-9DC3-30DD-646B-C3BC48F05C0F}"/>
              </a:ext>
            </a:extLst>
          </p:cNvPr>
          <p:cNvSpPr txBox="1"/>
          <p:nvPr/>
        </p:nvSpPr>
        <p:spPr>
          <a:xfrm>
            <a:off x="6773428" y="4567517"/>
            <a:ext cx="5234442" cy="646331"/>
          </a:xfrm>
          <a:custGeom>
            <a:avLst/>
            <a:gdLst>
              <a:gd name="connsiteX0" fmla="*/ 0 w 5234442"/>
              <a:gd name="connsiteY0" fmla="*/ 0 h 646331"/>
              <a:gd name="connsiteX1" fmla="*/ 529260 w 5234442"/>
              <a:gd name="connsiteY1" fmla="*/ 0 h 646331"/>
              <a:gd name="connsiteX2" fmla="*/ 1006176 w 5234442"/>
              <a:gd name="connsiteY2" fmla="*/ 0 h 646331"/>
              <a:gd name="connsiteX3" fmla="*/ 1640125 w 5234442"/>
              <a:gd name="connsiteY3" fmla="*/ 0 h 646331"/>
              <a:gd name="connsiteX4" fmla="*/ 2326419 w 5234442"/>
              <a:gd name="connsiteY4" fmla="*/ 0 h 646331"/>
              <a:gd name="connsiteX5" fmla="*/ 2750990 w 5234442"/>
              <a:gd name="connsiteY5" fmla="*/ 0 h 646331"/>
              <a:gd name="connsiteX6" fmla="*/ 3332595 w 5234442"/>
              <a:gd name="connsiteY6" fmla="*/ 0 h 646331"/>
              <a:gd name="connsiteX7" fmla="*/ 3757166 w 5234442"/>
              <a:gd name="connsiteY7" fmla="*/ 0 h 646331"/>
              <a:gd name="connsiteX8" fmla="*/ 4286426 w 5234442"/>
              <a:gd name="connsiteY8" fmla="*/ 0 h 646331"/>
              <a:gd name="connsiteX9" fmla="*/ 5234442 w 5234442"/>
              <a:gd name="connsiteY9" fmla="*/ 0 h 646331"/>
              <a:gd name="connsiteX10" fmla="*/ 5234442 w 5234442"/>
              <a:gd name="connsiteY10" fmla="*/ 336092 h 646331"/>
              <a:gd name="connsiteX11" fmla="*/ 5234442 w 5234442"/>
              <a:gd name="connsiteY11" fmla="*/ 646331 h 646331"/>
              <a:gd name="connsiteX12" fmla="*/ 4548148 w 5234442"/>
              <a:gd name="connsiteY12" fmla="*/ 646331 h 646331"/>
              <a:gd name="connsiteX13" fmla="*/ 3861855 w 5234442"/>
              <a:gd name="connsiteY13" fmla="*/ 646331 h 646331"/>
              <a:gd name="connsiteX14" fmla="*/ 3280250 w 5234442"/>
              <a:gd name="connsiteY14" fmla="*/ 646331 h 646331"/>
              <a:gd name="connsiteX15" fmla="*/ 2646301 w 5234442"/>
              <a:gd name="connsiteY15" fmla="*/ 646331 h 646331"/>
              <a:gd name="connsiteX16" fmla="*/ 2117041 w 5234442"/>
              <a:gd name="connsiteY16" fmla="*/ 646331 h 646331"/>
              <a:gd name="connsiteX17" fmla="*/ 1430747 w 5234442"/>
              <a:gd name="connsiteY17" fmla="*/ 646331 h 646331"/>
              <a:gd name="connsiteX18" fmla="*/ 1006176 w 5234442"/>
              <a:gd name="connsiteY18" fmla="*/ 646331 h 646331"/>
              <a:gd name="connsiteX19" fmla="*/ 0 w 5234442"/>
              <a:gd name="connsiteY19" fmla="*/ 646331 h 646331"/>
              <a:gd name="connsiteX20" fmla="*/ 0 w 5234442"/>
              <a:gd name="connsiteY20" fmla="*/ 342555 h 646331"/>
              <a:gd name="connsiteX21" fmla="*/ 0 w 5234442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34442" h="646331" extrusionOk="0">
                <a:moveTo>
                  <a:pt x="0" y="0"/>
                </a:moveTo>
                <a:cubicBezTo>
                  <a:pt x="230853" y="-16902"/>
                  <a:pt x="398549" y="60884"/>
                  <a:pt x="529260" y="0"/>
                </a:cubicBezTo>
                <a:cubicBezTo>
                  <a:pt x="659971" y="-60884"/>
                  <a:pt x="840703" y="20370"/>
                  <a:pt x="1006176" y="0"/>
                </a:cubicBezTo>
                <a:cubicBezTo>
                  <a:pt x="1171649" y="-20370"/>
                  <a:pt x="1349102" y="4993"/>
                  <a:pt x="1640125" y="0"/>
                </a:cubicBezTo>
                <a:cubicBezTo>
                  <a:pt x="1931148" y="-4993"/>
                  <a:pt x="2055791" y="36588"/>
                  <a:pt x="2326419" y="0"/>
                </a:cubicBezTo>
                <a:cubicBezTo>
                  <a:pt x="2597047" y="-36588"/>
                  <a:pt x="2557128" y="34645"/>
                  <a:pt x="2750990" y="0"/>
                </a:cubicBezTo>
                <a:cubicBezTo>
                  <a:pt x="2944852" y="-34645"/>
                  <a:pt x="3206004" y="53866"/>
                  <a:pt x="3332595" y="0"/>
                </a:cubicBezTo>
                <a:cubicBezTo>
                  <a:pt x="3459186" y="-53866"/>
                  <a:pt x="3611098" y="13765"/>
                  <a:pt x="3757166" y="0"/>
                </a:cubicBezTo>
                <a:cubicBezTo>
                  <a:pt x="3903234" y="-13765"/>
                  <a:pt x="4022943" y="60821"/>
                  <a:pt x="4286426" y="0"/>
                </a:cubicBezTo>
                <a:cubicBezTo>
                  <a:pt x="4549909" y="-60821"/>
                  <a:pt x="4805767" y="37050"/>
                  <a:pt x="5234442" y="0"/>
                </a:cubicBezTo>
                <a:cubicBezTo>
                  <a:pt x="5254383" y="155306"/>
                  <a:pt x="5222621" y="217641"/>
                  <a:pt x="5234442" y="336092"/>
                </a:cubicBezTo>
                <a:cubicBezTo>
                  <a:pt x="5246263" y="454543"/>
                  <a:pt x="5204966" y="569822"/>
                  <a:pt x="5234442" y="646331"/>
                </a:cubicBezTo>
                <a:cubicBezTo>
                  <a:pt x="5051187" y="680088"/>
                  <a:pt x="4764110" y="589447"/>
                  <a:pt x="4548148" y="646331"/>
                </a:cubicBezTo>
                <a:cubicBezTo>
                  <a:pt x="4332186" y="703215"/>
                  <a:pt x="4038578" y="633109"/>
                  <a:pt x="3861855" y="646331"/>
                </a:cubicBezTo>
                <a:cubicBezTo>
                  <a:pt x="3685132" y="659553"/>
                  <a:pt x="3532236" y="642699"/>
                  <a:pt x="3280250" y="646331"/>
                </a:cubicBezTo>
                <a:cubicBezTo>
                  <a:pt x="3028264" y="649963"/>
                  <a:pt x="2801026" y="582421"/>
                  <a:pt x="2646301" y="646331"/>
                </a:cubicBezTo>
                <a:cubicBezTo>
                  <a:pt x="2491576" y="710241"/>
                  <a:pt x="2347900" y="583210"/>
                  <a:pt x="2117041" y="646331"/>
                </a:cubicBezTo>
                <a:cubicBezTo>
                  <a:pt x="1886182" y="709452"/>
                  <a:pt x="1683022" y="591141"/>
                  <a:pt x="1430747" y="646331"/>
                </a:cubicBezTo>
                <a:cubicBezTo>
                  <a:pt x="1178472" y="701521"/>
                  <a:pt x="1216181" y="621345"/>
                  <a:pt x="1006176" y="646331"/>
                </a:cubicBezTo>
                <a:cubicBezTo>
                  <a:pt x="796171" y="671317"/>
                  <a:pt x="244935" y="620960"/>
                  <a:pt x="0" y="646331"/>
                </a:cubicBezTo>
                <a:cubicBezTo>
                  <a:pt x="-4434" y="509395"/>
                  <a:pt x="6342" y="444710"/>
                  <a:pt x="0" y="342555"/>
                </a:cubicBezTo>
                <a:cubicBezTo>
                  <a:pt x="-6342" y="240400"/>
                  <a:pt x="26211" y="813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Then we repeat for all the other individuals in the </a:t>
            </a:r>
            <a:r>
              <a:rPr lang="en-PH" b="1" dirty="0"/>
              <a:t>Training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10DC3F-B430-1FE6-2456-C3BB339EF52C}"/>
                  </a:ext>
                </a:extLst>
              </p:cNvPr>
              <p:cNvSpPr txBox="1"/>
              <p:nvPr/>
            </p:nvSpPr>
            <p:spPr>
              <a:xfrm>
                <a:off x="6773428" y="3910499"/>
                <a:ext cx="5234442" cy="40498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543158"/>
                          <a:gd name="connsiteY0" fmla="*/ 0 h 369332"/>
                          <a:gd name="connsiteX1" fmla="*/ 555095 w 3543158"/>
                          <a:gd name="connsiteY1" fmla="*/ 0 h 369332"/>
                          <a:gd name="connsiteX2" fmla="*/ 1074758 w 3543158"/>
                          <a:gd name="connsiteY2" fmla="*/ 0 h 369332"/>
                          <a:gd name="connsiteX3" fmla="*/ 1700716 w 3543158"/>
                          <a:gd name="connsiteY3" fmla="*/ 0 h 369332"/>
                          <a:gd name="connsiteX4" fmla="*/ 2362105 w 3543158"/>
                          <a:gd name="connsiteY4" fmla="*/ 0 h 369332"/>
                          <a:gd name="connsiteX5" fmla="*/ 2846337 w 3543158"/>
                          <a:gd name="connsiteY5" fmla="*/ 0 h 369332"/>
                          <a:gd name="connsiteX6" fmla="*/ 3543158 w 3543158"/>
                          <a:gd name="connsiteY6" fmla="*/ 0 h 369332"/>
                          <a:gd name="connsiteX7" fmla="*/ 3543158 w 3543158"/>
                          <a:gd name="connsiteY7" fmla="*/ 369332 h 369332"/>
                          <a:gd name="connsiteX8" fmla="*/ 3023495 w 3543158"/>
                          <a:gd name="connsiteY8" fmla="*/ 369332 h 369332"/>
                          <a:gd name="connsiteX9" fmla="*/ 2503832 w 3543158"/>
                          <a:gd name="connsiteY9" fmla="*/ 369332 h 369332"/>
                          <a:gd name="connsiteX10" fmla="*/ 1842442 w 3543158"/>
                          <a:gd name="connsiteY10" fmla="*/ 369332 h 369332"/>
                          <a:gd name="connsiteX11" fmla="*/ 1251916 w 3543158"/>
                          <a:gd name="connsiteY11" fmla="*/ 369332 h 369332"/>
                          <a:gd name="connsiteX12" fmla="*/ 590526 w 3543158"/>
                          <a:gd name="connsiteY12" fmla="*/ 369332 h 369332"/>
                          <a:gd name="connsiteX13" fmla="*/ 0 w 3543158"/>
                          <a:gd name="connsiteY13" fmla="*/ 369332 h 369332"/>
                          <a:gd name="connsiteX14" fmla="*/ 0 w 3543158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543158" h="369332" extrusionOk="0">
                            <a:moveTo>
                              <a:pt x="0" y="0"/>
                            </a:moveTo>
                            <a:cubicBezTo>
                              <a:pt x="197199" y="-34543"/>
                              <a:pt x="302879" y="10242"/>
                              <a:pt x="555095" y="0"/>
                            </a:cubicBezTo>
                            <a:cubicBezTo>
                              <a:pt x="807311" y="-10242"/>
                              <a:pt x="965426" y="17709"/>
                              <a:pt x="1074758" y="0"/>
                            </a:cubicBezTo>
                            <a:cubicBezTo>
                              <a:pt x="1184090" y="-17709"/>
                              <a:pt x="1514385" y="11454"/>
                              <a:pt x="1700716" y="0"/>
                            </a:cubicBezTo>
                            <a:cubicBezTo>
                              <a:pt x="1887047" y="-11454"/>
                              <a:pt x="2103844" y="73134"/>
                              <a:pt x="2362105" y="0"/>
                            </a:cubicBezTo>
                            <a:cubicBezTo>
                              <a:pt x="2620366" y="-73134"/>
                              <a:pt x="2699118" y="17613"/>
                              <a:pt x="2846337" y="0"/>
                            </a:cubicBezTo>
                            <a:cubicBezTo>
                              <a:pt x="2993556" y="-17613"/>
                              <a:pt x="3356045" y="57594"/>
                              <a:pt x="3543158" y="0"/>
                            </a:cubicBezTo>
                            <a:cubicBezTo>
                              <a:pt x="3545935" y="172601"/>
                              <a:pt x="3534427" y="283897"/>
                              <a:pt x="3543158" y="369332"/>
                            </a:cubicBezTo>
                            <a:cubicBezTo>
                              <a:pt x="3283341" y="375981"/>
                              <a:pt x="3200466" y="345976"/>
                              <a:pt x="3023495" y="369332"/>
                            </a:cubicBezTo>
                            <a:cubicBezTo>
                              <a:pt x="2846524" y="392688"/>
                              <a:pt x="2745771" y="346314"/>
                              <a:pt x="2503832" y="369332"/>
                            </a:cubicBezTo>
                            <a:cubicBezTo>
                              <a:pt x="2261893" y="392350"/>
                              <a:pt x="2130695" y="321768"/>
                              <a:pt x="1842442" y="369332"/>
                            </a:cubicBezTo>
                            <a:cubicBezTo>
                              <a:pt x="1554189" y="416896"/>
                              <a:pt x="1406368" y="305449"/>
                              <a:pt x="1251916" y="369332"/>
                            </a:cubicBezTo>
                            <a:cubicBezTo>
                              <a:pt x="1097464" y="433215"/>
                              <a:pt x="813172" y="298251"/>
                              <a:pt x="590526" y="369332"/>
                            </a:cubicBezTo>
                            <a:cubicBezTo>
                              <a:pt x="367880" y="440413"/>
                              <a:pt x="154220" y="323231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b="1" dirty="0"/>
                  <a:t>Residual</a:t>
                </a:r>
                <a:r>
                  <a:rPr lang="en-PH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  <m:r>
                          <a:rPr lang="en-PH" i="1" dirty="0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ctrlPr>
                              <a:rPr lang="en-PH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b="0" i="1" dirty="0" smtClean="0">
                                <a:latin typeface="Cambria Math" panose="02040503050406030204" pitchFamily="18" charset="0"/>
                              </a:rPr>
                              <m:t>71.2+0.1 </m:t>
                            </m:r>
                            <m:r>
                              <a:rPr lang="en-PH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PH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−14.7</m:t>
                            </m:r>
                          </m:e>
                        </m:d>
                      </m:e>
                    </m:d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𝟏𝟑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</m:oMath>
                </a14:m>
                <a:endParaRPr lang="en-PH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10DC3F-B430-1FE6-2456-C3BB339EF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28" y="3910499"/>
                <a:ext cx="5234442" cy="404983"/>
              </a:xfrm>
              <a:prstGeom prst="rect">
                <a:avLst/>
              </a:prstGeom>
              <a:blipFill>
                <a:blip r:embed="rId2"/>
                <a:stretch>
                  <a:fillRect l="-578" b="-15068"/>
                </a:stretch>
              </a:blipFill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543158"/>
                          <a:gd name="connsiteY0" fmla="*/ 0 h 369332"/>
                          <a:gd name="connsiteX1" fmla="*/ 555095 w 3543158"/>
                          <a:gd name="connsiteY1" fmla="*/ 0 h 369332"/>
                          <a:gd name="connsiteX2" fmla="*/ 1074758 w 3543158"/>
                          <a:gd name="connsiteY2" fmla="*/ 0 h 369332"/>
                          <a:gd name="connsiteX3" fmla="*/ 1700716 w 3543158"/>
                          <a:gd name="connsiteY3" fmla="*/ 0 h 369332"/>
                          <a:gd name="connsiteX4" fmla="*/ 2362105 w 3543158"/>
                          <a:gd name="connsiteY4" fmla="*/ 0 h 369332"/>
                          <a:gd name="connsiteX5" fmla="*/ 2846337 w 3543158"/>
                          <a:gd name="connsiteY5" fmla="*/ 0 h 369332"/>
                          <a:gd name="connsiteX6" fmla="*/ 3543158 w 3543158"/>
                          <a:gd name="connsiteY6" fmla="*/ 0 h 369332"/>
                          <a:gd name="connsiteX7" fmla="*/ 3543158 w 3543158"/>
                          <a:gd name="connsiteY7" fmla="*/ 369332 h 369332"/>
                          <a:gd name="connsiteX8" fmla="*/ 3023495 w 3543158"/>
                          <a:gd name="connsiteY8" fmla="*/ 369332 h 369332"/>
                          <a:gd name="connsiteX9" fmla="*/ 2503832 w 3543158"/>
                          <a:gd name="connsiteY9" fmla="*/ 369332 h 369332"/>
                          <a:gd name="connsiteX10" fmla="*/ 1842442 w 3543158"/>
                          <a:gd name="connsiteY10" fmla="*/ 369332 h 369332"/>
                          <a:gd name="connsiteX11" fmla="*/ 1251916 w 3543158"/>
                          <a:gd name="connsiteY11" fmla="*/ 369332 h 369332"/>
                          <a:gd name="connsiteX12" fmla="*/ 590526 w 3543158"/>
                          <a:gd name="connsiteY12" fmla="*/ 369332 h 369332"/>
                          <a:gd name="connsiteX13" fmla="*/ 0 w 3543158"/>
                          <a:gd name="connsiteY13" fmla="*/ 369332 h 369332"/>
                          <a:gd name="connsiteX14" fmla="*/ 0 w 3543158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543158" h="369332" extrusionOk="0">
                            <a:moveTo>
                              <a:pt x="0" y="0"/>
                            </a:moveTo>
                            <a:cubicBezTo>
                              <a:pt x="197199" y="-34543"/>
                              <a:pt x="302879" y="10242"/>
                              <a:pt x="555095" y="0"/>
                            </a:cubicBezTo>
                            <a:cubicBezTo>
                              <a:pt x="807311" y="-10242"/>
                              <a:pt x="965426" y="17709"/>
                              <a:pt x="1074758" y="0"/>
                            </a:cubicBezTo>
                            <a:cubicBezTo>
                              <a:pt x="1184090" y="-17709"/>
                              <a:pt x="1514385" y="11454"/>
                              <a:pt x="1700716" y="0"/>
                            </a:cubicBezTo>
                            <a:cubicBezTo>
                              <a:pt x="1887047" y="-11454"/>
                              <a:pt x="2103844" y="73134"/>
                              <a:pt x="2362105" y="0"/>
                            </a:cubicBezTo>
                            <a:cubicBezTo>
                              <a:pt x="2620366" y="-73134"/>
                              <a:pt x="2699118" y="17613"/>
                              <a:pt x="2846337" y="0"/>
                            </a:cubicBezTo>
                            <a:cubicBezTo>
                              <a:pt x="2993556" y="-17613"/>
                              <a:pt x="3356045" y="57594"/>
                              <a:pt x="3543158" y="0"/>
                            </a:cubicBezTo>
                            <a:cubicBezTo>
                              <a:pt x="3545935" y="172601"/>
                              <a:pt x="3534427" y="283897"/>
                              <a:pt x="3543158" y="369332"/>
                            </a:cubicBezTo>
                            <a:cubicBezTo>
                              <a:pt x="3283341" y="375981"/>
                              <a:pt x="3200466" y="345976"/>
                              <a:pt x="3023495" y="369332"/>
                            </a:cubicBezTo>
                            <a:cubicBezTo>
                              <a:pt x="2846524" y="392688"/>
                              <a:pt x="2745771" y="346314"/>
                              <a:pt x="2503832" y="369332"/>
                            </a:cubicBezTo>
                            <a:cubicBezTo>
                              <a:pt x="2261893" y="392350"/>
                              <a:pt x="2130695" y="321768"/>
                              <a:pt x="1842442" y="369332"/>
                            </a:cubicBezTo>
                            <a:cubicBezTo>
                              <a:pt x="1554189" y="416896"/>
                              <a:pt x="1406368" y="305449"/>
                              <a:pt x="1251916" y="369332"/>
                            </a:cubicBezTo>
                            <a:cubicBezTo>
                              <a:pt x="1097464" y="433215"/>
                              <a:pt x="813172" y="298251"/>
                              <a:pt x="590526" y="369332"/>
                            </a:cubicBezTo>
                            <a:cubicBezTo>
                              <a:pt x="367880" y="440413"/>
                              <a:pt x="154220" y="323231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F93B96F-E502-C2A0-A855-F588AAC20635}"/>
              </a:ext>
            </a:extLst>
          </p:cNvPr>
          <p:cNvSpPr/>
          <p:nvPr/>
        </p:nvSpPr>
        <p:spPr>
          <a:xfrm>
            <a:off x="514711" y="4763846"/>
            <a:ext cx="3314360" cy="364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B081A9-85E3-5B81-0EAC-A83FC610B73E}"/>
              </a:ext>
            </a:extLst>
          </p:cNvPr>
          <p:cNvGrpSpPr/>
          <p:nvPr/>
        </p:nvGrpSpPr>
        <p:grpSpPr>
          <a:xfrm>
            <a:off x="7463960" y="783116"/>
            <a:ext cx="4543910" cy="2729605"/>
            <a:chOff x="7208031" y="1304512"/>
            <a:chExt cx="4543910" cy="272960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EBE199-0CEB-7037-C857-0B744EA4D385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696C2EE-EEA0-F5BF-6C3C-207A2163BEF1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9330AB8-A1C7-6FBC-D980-E0914CAEE63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F649FC-9159-3C35-8FDE-A16667B211B5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CB4812-5B40-4FC4-2EE6-73FE8DD7F66F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BE7F982-3FC6-56FE-3D57-2083A48902F4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88F1E4-A02D-DBC5-D023-4DC226E7FE6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A0B9CC0-CDF9-662E-7C9E-B7D2286BD922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1FE50F-089B-8F7E-318F-DB0B1B9E3200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411515-AC26-E0DB-8C70-2614ED029F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9D0B59-D7B3-807D-C6BD-B04F55910BC4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6BE4CE-0EE4-26D0-5BAB-D89C623F209F}"/>
                </a:ext>
              </a:extLst>
            </p:cNvPr>
            <p:cNvCxnSpPr>
              <a:cxnSpLocks/>
              <a:stCxn id="32" idx="2"/>
              <a:endCxn id="24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59B67F-CC95-00F2-7DA6-E9C8BB29FE81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600251-0E9E-246E-FF1E-35A676064BCE}"/>
              </a:ext>
            </a:extLst>
          </p:cNvPr>
          <p:cNvGrpSpPr/>
          <p:nvPr/>
        </p:nvGrpSpPr>
        <p:grpSpPr>
          <a:xfrm>
            <a:off x="756955" y="1895876"/>
            <a:ext cx="2429433" cy="646331"/>
            <a:chOff x="9267715" y="3846206"/>
            <a:chExt cx="2429433" cy="64633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E385585-74C6-1180-60BB-AE164A1E8628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FA02AD-DC4C-7BC3-8C6E-85D3D4C5B9CD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43" name="Graphic 42" descr="Add with solid fill">
            <a:extLst>
              <a:ext uri="{FF2B5EF4-FFF2-40B4-BE49-F238E27FC236}">
                <a16:creationId xmlns:a16="http://schemas.microsoft.com/office/drawing/2014/main" id="{0975749E-BE86-ECDB-5827-C1AAB0E66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014" y="1754013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E7593B5-BD9E-5B5D-2AF0-BAE3AF69C3E7}"/>
              </a:ext>
            </a:extLst>
          </p:cNvPr>
          <p:cNvSpPr txBox="1"/>
          <p:nvPr/>
        </p:nvSpPr>
        <p:spPr>
          <a:xfrm>
            <a:off x="4799916" y="1895876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45" name="Graphic 44" descr="Close with solid fill">
            <a:extLst>
              <a:ext uri="{FF2B5EF4-FFF2-40B4-BE49-F238E27FC236}">
                <a16:creationId xmlns:a16="http://schemas.microsoft.com/office/drawing/2014/main" id="{CDC86E3A-B442-90F7-8C55-188191123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6064" y="1791406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17DCB1-41F7-F05D-074A-9B90BD0F0CC9}"/>
              </a:ext>
            </a:extLst>
          </p:cNvPr>
          <p:cNvSpPr/>
          <p:nvPr/>
        </p:nvSpPr>
        <p:spPr>
          <a:xfrm>
            <a:off x="4904835" y="4763846"/>
            <a:ext cx="1104451" cy="364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92101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F45DCC6-7965-4166-E91B-A37112759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48208"/>
              </p:ext>
            </p:extLst>
          </p:nvPr>
        </p:nvGraphicFramePr>
        <p:xfrm>
          <a:off x="504605" y="3425675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88E2752-9DC3-30DD-646B-C3BC48F05C0F}"/>
              </a:ext>
            </a:extLst>
          </p:cNvPr>
          <p:cNvSpPr txBox="1"/>
          <p:nvPr/>
        </p:nvSpPr>
        <p:spPr>
          <a:xfrm>
            <a:off x="6773428" y="4567517"/>
            <a:ext cx="5234442" cy="646331"/>
          </a:xfrm>
          <a:custGeom>
            <a:avLst/>
            <a:gdLst>
              <a:gd name="connsiteX0" fmla="*/ 0 w 5234442"/>
              <a:gd name="connsiteY0" fmla="*/ 0 h 646331"/>
              <a:gd name="connsiteX1" fmla="*/ 529260 w 5234442"/>
              <a:gd name="connsiteY1" fmla="*/ 0 h 646331"/>
              <a:gd name="connsiteX2" fmla="*/ 1006176 w 5234442"/>
              <a:gd name="connsiteY2" fmla="*/ 0 h 646331"/>
              <a:gd name="connsiteX3" fmla="*/ 1640125 w 5234442"/>
              <a:gd name="connsiteY3" fmla="*/ 0 h 646331"/>
              <a:gd name="connsiteX4" fmla="*/ 2326419 w 5234442"/>
              <a:gd name="connsiteY4" fmla="*/ 0 h 646331"/>
              <a:gd name="connsiteX5" fmla="*/ 2750990 w 5234442"/>
              <a:gd name="connsiteY5" fmla="*/ 0 h 646331"/>
              <a:gd name="connsiteX6" fmla="*/ 3332595 w 5234442"/>
              <a:gd name="connsiteY6" fmla="*/ 0 h 646331"/>
              <a:gd name="connsiteX7" fmla="*/ 3757166 w 5234442"/>
              <a:gd name="connsiteY7" fmla="*/ 0 h 646331"/>
              <a:gd name="connsiteX8" fmla="*/ 4286426 w 5234442"/>
              <a:gd name="connsiteY8" fmla="*/ 0 h 646331"/>
              <a:gd name="connsiteX9" fmla="*/ 5234442 w 5234442"/>
              <a:gd name="connsiteY9" fmla="*/ 0 h 646331"/>
              <a:gd name="connsiteX10" fmla="*/ 5234442 w 5234442"/>
              <a:gd name="connsiteY10" fmla="*/ 336092 h 646331"/>
              <a:gd name="connsiteX11" fmla="*/ 5234442 w 5234442"/>
              <a:gd name="connsiteY11" fmla="*/ 646331 h 646331"/>
              <a:gd name="connsiteX12" fmla="*/ 4548148 w 5234442"/>
              <a:gd name="connsiteY12" fmla="*/ 646331 h 646331"/>
              <a:gd name="connsiteX13" fmla="*/ 3861855 w 5234442"/>
              <a:gd name="connsiteY13" fmla="*/ 646331 h 646331"/>
              <a:gd name="connsiteX14" fmla="*/ 3280250 w 5234442"/>
              <a:gd name="connsiteY14" fmla="*/ 646331 h 646331"/>
              <a:gd name="connsiteX15" fmla="*/ 2646301 w 5234442"/>
              <a:gd name="connsiteY15" fmla="*/ 646331 h 646331"/>
              <a:gd name="connsiteX16" fmla="*/ 2117041 w 5234442"/>
              <a:gd name="connsiteY16" fmla="*/ 646331 h 646331"/>
              <a:gd name="connsiteX17" fmla="*/ 1430747 w 5234442"/>
              <a:gd name="connsiteY17" fmla="*/ 646331 h 646331"/>
              <a:gd name="connsiteX18" fmla="*/ 1006176 w 5234442"/>
              <a:gd name="connsiteY18" fmla="*/ 646331 h 646331"/>
              <a:gd name="connsiteX19" fmla="*/ 0 w 5234442"/>
              <a:gd name="connsiteY19" fmla="*/ 646331 h 646331"/>
              <a:gd name="connsiteX20" fmla="*/ 0 w 5234442"/>
              <a:gd name="connsiteY20" fmla="*/ 342555 h 646331"/>
              <a:gd name="connsiteX21" fmla="*/ 0 w 5234442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34442" h="646331" extrusionOk="0">
                <a:moveTo>
                  <a:pt x="0" y="0"/>
                </a:moveTo>
                <a:cubicBezTo>
                  <a:pt x="230853" y="-16902"/>
                  <a:pt x="398549" y="60884"/>
                  <a:pt x="529260" y="0"/>
                </a:cubicBezTo>
                <a:cubicBezTo>
                  <a:pt x="659971" y="-60884"/>
                  <a:pt x="840703" y="20370"/>
                  <a:pt x="1006176" y="0"/>
                </a:cubicBezTo>
                <a:cubicBezTo>
                  <a:pt x="1171649" y="-20370"/>
                  <a:pt x="1349102" y="4993"/>
                  <a:pt x="1640125" y="0"/>
                </a:cubicBezTo>
                <a:cubicBezTo>
                  <a:pt x="1931148" y="-4993"/>
                  <a:pt x="2055791" y="36588"/>
                  <a:pt x="2326419" y="0"/>
                </a:cubicBezTo>
                <a:cubicBezTo>
                  <a:pt x="2597047" y="-36588"/>
                  <a:pt x="2557128" y="34645"/>
                  <a:pt x="2750990" y="0"/>
                </a:cubicBezTo>
                <a:cubicBezTo>
                  <a:pt x="2944852" y="-34645"/>
                  <a:pt x="3206004" y="53866"/>
                  <a:pt x="3332595" y="0"/>
                </a:cubicBezTo>
                <a:cubicBezTo>
                  <a:pt x="3459186" y="-53866"/>
                  <a:pt x="3611098" y="13765"/>
                  <a:pt x="3757166" y="0"/>
                </a:cubicBezTo>
                <a:cubicBezTo>
                  <a:pt x="3903234" y="-13765"/>
                  <a:pt x="4022943" y="60821"/>
                  <a:pt x="4286426" y="0"/>
                </a:cubicBezTo>
                <a:cubicBezTo>
                  <a:pt x="4549909" y="-60821"/>
                  <a:pt x="4805767" y="37050"/>
                  <a:pt x="5234442" y="0"/>
                </a:cubicBezTo>
                <a:cubicBezTo>
                  <a:pt x="5254383" y="155306"/>
                  <a:pt x="5222621" y="217641"/>
                  <a:pt x="5234442" y="336092"/>
                </a:cubicBezTo>
                <a:cubicBezTo>
                  <a:pt x="5246263" y="454543"/>
                  <a:pt x="5204966" y="569822"/>
                  <a:pt x="5234442" y="646331"/>
                </a:cubicBezTo>
                <a:cubicBezTo>
                  <a:pt x="5051187" y="680088"/>
                  <a:pt x="4764110" y="589447"/>
                  <a:pt x="4548148" y="646331"/>
                </a:cubicBezTo>
                <a:cubicBezTo>
                  <a:pt x="4332186" y="703215"/>
                  <a:pt x="4038578" y="633109"/>
                  <a:pt x="3861855" y="646331"/>
                </a:cubicBezTo>
                <a:cubicBezTo>
                  <a:pt x="3685132" y="659553"/>
                  <a:pt x="3532236" y="642699"/>
                  <a:pt x="3280250" y="646331"/>
                </a:cubicBezTo>
                <a:cubicBezTo>
                  <a:pt x="3028264" y="649963"/>
                  <a:pt x="2801026" y="582421"/>
                  <a:pt x="2646301" y="646331"/>
                </a:cubicBezTo>
                <a:cubicBezTo>
                  <a:pt x="2491576" y="710241"/>
                  <a:pt x="2347900" y="583210"/>
                  <a:pt x="2117041" y="646331"/>
                </a:cubicBezTo>
                <a:cubicBezTo>
                  <a:pt x="1886182" y="709452"/>
                  <a:pt x="1683022" y="591141"/>
                  <a:pt x="1430747" y="646331"/>
                </a:cubicBezTo>
                <a:cubicBezTo>
                  <a:pt x="1178472" y="701521"/>
                  <a:pt x="1216181" y="621345"/>
                  <a:pt x="1006176" y="646331"/>
                </a:cubicBezTo>
                <a:cubicBezTo>
                  <a:pt x="796171" y="671317"/>
                  <a:pt x="244935" y="620960"/>
                  <a:pt x="0" y="646331"/>
                </a:cubicBezTo>
                <a:cubicBezTo>
                  <a:pt x="-4434" y="509395"/>
                  <a:pt x="6342" y="444710"/>
                  <a:pt x="0" y="342555"/>
                </a:cubicBezTo>
                <a:cubicBezTo>
                  <a:pt x="-6342" y="240400"/>
                  <a:pt x="26211" y="813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Then we repeat for all the other individuals in the </a:t>
            </a:r>
            <a:r>
              <a:rPr lang="en-PH" b="1" dirty="0"/>
              <a:t>Training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10DC3F-B430-1FE6-2456-C3BB339EF52C}"/>
                  </a:ext>
                </a:extLst>
              </p:cNvPr>
              <p:cNvSpPr txBox="1"/>
              <p:nvPr/>
            </p:nvSpPr>
            <p:spPr>
              <a:xfrm>
                <a:off x="6773428" y="3910499"/>
                <a:ext cx="5234442" cy="40498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543158"/>
                          <a:gd name="connsiteY0" fmla="*/ 0 h 369332"/>
                          <a:gd name="connsiteX1" fmla="*/ 555095 w 3543158"/>
                          <a:gd name="connsiteY1" fmla="*/ 0 h 369332"/>
                          <a:gd name="connsiteX2" fmla="*/ 1074758 w 3543158"/>
                          <a:gd name="connsiteY2" fmla="*/ 0 h 369332"/>
                          <a:gd name="connsiteX3" fmla="*/ 1700716 w 3543158"/>
                          <a:gd name="connsiteY3" fmla="*/ 0 h 369332"/>
                          <a:gd name="connsiteX4" fmla="*/ 2362105 w 3543158"/>
                          <a:gd name="connsiteY4" fmla="*/ 0 h 369332"/>
                          <a:gd name="connsiteX5" fmla="*/ 2846337 w 3543158"/>
                          <a:gd name="connsiteY5" fmla="*/ 0 h 369332"/>
                          <a:gd name="connsiteX6" fmla="*/ 3543158 w 3543158"/>
                          <a:gd name="connsiteY6" fmla="*/ 0 h 369332"/>
                          <a:gd name="connsiteX7" fmla="*/ 3543158 w 3543158"/>
                          <a:gd name="connsiteY7" fmla="*/ 369332 h 369332"/>
                          <a:gd name="connsiteX8" fmla="*/ 3023495 w 3543158"/>
                          <a:gd name="connsiteY8" fmla="*/ 369332 h 369332"/>
                          <a:gd name="connsiteX9" fmla="*/ 2503832 w 3543158"/>
                          <a:gd name="connsiteY9" fmla="*/ 369332 h 369332"/>
                          <a:gd name="connsiteX10" fmla="*/ 1842442 w 3543158"/>
                          <a:gd name="connsiteY10" fmla="*/ 369332 h 369332"/>
                          <a:gd name="connsiteX11" fmla="*/ 1251916 w 3543158"/>
                          <a:gd name="connsiteY11" fmla="*/ 369332 h 369332"/>
                          <a:gd name="connsiteX12" fmla="*/ 590526 w 3543158"/>
                          <a:gd name="connsiteY12" fmla="*/ 369332 h 369332"/>
                          <a:gd name="connsiteX13" fmla="*/ 0 w 3543158"/>
                          <a:gd name="connsiteY13" fmla="*/ 369332 h 369332"/>
                          <a:gd name="connsiteX14" fmla="*/ 0 w 3543158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543158" h="369332" extrusionOk="0">
                            <a:moveTo>
                              <a:pt x="0" y="0"/>
                            </a:moveTo>
                            <a:cubicBezTo>
                              <a:pt x="197199" y="-34543"/>
                              <a:pt x="302879" y="10242"/>
                              <a:pt x="555095" y="0"/>
                            </a:cubicBezTo>
                            <a:cubicBezTo>
                              <a:pt x="807311" y="-10242"/>
                              <a:pt x="965426" y="17709"/>
                              <a:pt x="1074758" y="0"/>
                            </a:cubicBezTo>
                            <a:cubicBezTo>
                              <a:pt x="1184090" y="-17709"/>
                              <a:pt x="1514385" y="11454"/>
                              <a:pt x="1700716" y="0"/>
                            </a:cubicBezTo>
                            <a:cubicBezTo>
                              <a:pt x="1887047" y="-11454"/>
                              <a:pt x="2103844" y="73134"/>
                              <a:pt x="2362105" y="0"/>
                            </a:cubicBezTo>
                            <a:cubicBezTo>
                              <a:pt x="2620366" y="-73134"/>
                              <a:pt x="2699118" y="17613"/>
                              <a:pt x="2846337" y="0"/>
                            </a:cubicBezTo>
                            <a:cubicBezTo>
                              <a:pt x="2993556" y="-17613"/>
                              <a:pt x="3356045" y="57594"/>
                              <a:pt x="3543158" y="0"/>
                            </a:cubicBezTo>
                            <a:cubicBezTo>
                              <a:pt x="3545935" y="172601"/>
                              <a:pt x="3534427" y="283897"/>
                              <a:pt x="3543158" y="369332"/>
                            </a:cubicBezTo>
                            <a:cubicBezTo>
                              <a:pt x="3283341" y="375981"/>
                              <a:pt x="3200466" y="345976"/>
                              <a:pt x="3023495" y="369332"/>
                            </a:cubicBezTo>
                            <a:cubicBezTo>
                              <a:pt x="2846524" y="392688"/>
                              <a:pt x="2745771" y="346314"/>
                              <a:pt x="2503832" y="369332"/>
                            </a:cubicBezTo>
                            <a:cubicBezTo>
                              <a:pt x="2261893" y="392350"/>
                              <a:pt x="2130695" y="321768"/>
                              <a:pt x="1842442" y="369332"/>
                            </a:cubicBezTo>
                            <a:cubicBezTo>
                              <a:pt x="1554189" y="416896"/>
                              <a:pt x="1406368" y="305449"/>
                              <a:pt x="1251916" y="369332"/>
                            </a:cubicBezTo>
                            <a:cubicBezTo>
                              <a:pt x="1097464" y="433215"/>
                              <a:pt x="813172" y="298251"/>
                              <a:pt x="590526" y="369332"/>
                            </a:cubicBezTo>
                            <a:cubicBezTo>
                              <a:pt x="367880" y="440413"/>
                              <a:pt x="154220" y="323231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b="1" dirty="0"/>
                  <a:t>Residual</a:t>
                </a:r>
                <a:r>
                  <a:rPr lang="en-PH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73</m:t>
                        </m:r>
                        <m:r>
                          <a:rPr lang="en-PH" i="1" dirty="0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ctrlPr>
                              <a:rPr lang="en-PH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b="0" i="1" dirty="0" smtClean="0">
                                <a:latin typeface="Cambria Math" panose="02040503050406030204" pitchFamily="18" charset="0"/>
                              </a:rPr>
                              <m:t>71.2+0.1 </m:t>
                            </m:r>
                            <m:r>
                              <a:rPr lang="en-PH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PH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PH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PH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𝟖</m:t>
                            </m:r>
                          </m:e>
                        </m:d>
                      </m:e>
                    </m:d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endParaRPr lang="en-PH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10DC3F-B430-1FE6-2456-C3BB339EF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28" y="3910499"/>
                <a:ext cx="5234442" cy="404983"/>
              </a:xfrm>
              <a:prstGeom prst="rect">
                <a:avLst/>
              </a:prstGeom>
              <a:blipFill>
                <a:blip r:embed="rId2"/>
                <a:stretch>
                  <a:fillRect l="-578" b="-15068"/>
                </a:stretch>
              </a:blipFill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543158"/>
                          <a:gd name="connsiteY0" fmla="*/ 0 h 369332"/>
                          <a:gd name="connsiteX1" fmla="*/ 555095 w 3543158"/>
                          <a:gd name="connsiteY1" fmla="*/ 0 h 369332"/>
                          <a:gd name="connsiteX2" fmla="*/ 1074758 w 3543158"/>
                          <a:gd name="connsiteY2" fmla="*/ 0 h 369332"/>
                          <a:gd name="connsiteX3" fmla="*/ 1700716 w 3543158"/>
                          <a:gd name="connsiteY3" fmla="*/ 0 h 369332"/>
                          <a:gd name="connsiteX4" fmla="*/ 2362105 w 3543158"/>
                          <a:gd name="connsiteY4" fmla="*/ 0 h 369332"/>
                          <a:gd name="connsiteX5" fmla="*/ 2846337 w 3543158"/>
                          <a:gd name="connsiteY5" fmla="*/ 0 h 369332"/>
                          <a:gd name="connsiteX6" fmla="*/ 3543158 w 3543158"/>
                          <a:gd name="connsiteY6" fmla="*/ 0 h 369332"/>
                          <a:gd name="connsiteX7" fmla="*/ 3543158 w 3543158"/>
                          <a:gd name="connsiteY7" fmla="*/ 369332 h 369332"/>
                          <a:gd name="connsiteX8" fmla="*/ 3023495 w 3543158"/>
                          <a:gd name="connsiteY8" fmla="*/ 369332 h 369332"/>
                          <a:gd name="connsiteX9" fmla="*/ 2503832 w 3543158"/>
                          <a:gd name="connsiteY9" fmla="*/ 369332 h 369332"/>
                          <a:gd name="connsiteX10" fmla="*/ 1842442 w 3543158"/>
                          <a:gd name="connsiteY10" fmla="*/ 369332 h 369332"/>
                          <a:gd name="connsiteX11" fmla="*/ 1251916 w 3543158"/>
                          <a:gd name="connsiteY11" fmla="*/ 369332 h 369332"/>
                          <a:gd name="connsiteX12" fmla="*/ 590526 w 3543158"/>
                          <a:gd name="connsiteY12" fmla="*/ 369332 h 369332"/>
                          <a:gd name="connsiteX13" fmla="*/ 0 w 3543158"/>
                          <a:gd name="connsiteY13" fmla="*/ 369332 h 369332"/>
                          <a:gd name="connsiteX14" fmla="*/ 0 w 3543158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543158" h="369332" extrusionOk="0">
                            <a:moveTo>
                              <a:pt x="0" y="0"/>
                            </a:moveTo>
                            <a:cubicBezTo>
                              <a:pt x="197199" y="-34543"/>
                              <a:pt x="302879" y="10242"/>
                              <a:pt x="555095" y="0"/>
                            </a:cubicBezTo>
                            <a:cubicBezTo>
                              <a:pt x="807311" y="-10242"/>
                              <a:pt x="965426" y="17709"/>
                              <a:pt x="1074758" y="0"/>
                            </a:cubicBezTo>
                            <a:cubicBezTo>
                              <a:pt x="1184090" y="-17709"/>
                              <a:pt x="1514385" y="11454"/>
                              <a:pt x="1700716" y="0"/>
                            </a:cubicBezTo>
                            <a:cubicBezTo>
                              <a:pt x="1887047" y="-11454"/>
                              <a:pt x="2103844" y="73134"/>
                              <a:pt x="2362105" y="0"/>
                            </a:cubicBezTo>
                            <a:cubicBezTo>
                              <a:pt x="2620366" y="-73134"/>
                              <a:pt x="2699118" y="17613"/>
                              <a:pt x="2846337" y="0"/>
                            </a:cubicBezTo>
                            <a:cubicBezTo>
                              <a:pt x="2993556" y="-17613"/>
                              <a:pt x="3356045" y="57594"/>
                              <a:pt x="3543158" y="0"/>
                            </a:cubicBezTo>
                            <a:cubicBezTo>
                              <a:pt x="3545935" y="172601"/>
                              <a:pt x="3534427" y="283897"/>
                              <a:pt x="3543158" y="369332"/>
                            </a:cubicBezTo>
                            <a:cubicBezTo>
                              <a:pt x="3283341" y="375981"/>
                              <a:pt x="3200466" y="345976"/>
                              <a:pt x="3023495" y="369332"/>
                            </a:cubicBezTo>
                            <a:cubicBezTo>
                              <a:pt x="2846524" y="392688"/>
                              <a:pt x="2745771" y="346314"/>
                              <a:pt x="2503832" y="369332"/>
                            </a:cubicBezTo>
                            <a:cubicBezTo>
                              <a:pt x="2261893" y="392350"/>
                              <a:pt x="2130695" y="321768"/>
                              <a:pt x="1842442" y="369332"/>
                            </a:cubicBezTo>
                            <a:cubicBezTo>
                              <a:pt x="1554189" y="416896"/>
                              <a:pt x="1406368" y="305449"/>
                              <a:pt x="1251916" y="369332"/>
                            </a:cubicBezTo>
                            <a:cubicBezTo>
                              <a:pt x="1097464" y="433215"/>
                              <a:pt x="813172" y="298251"/>
                              <a:pt x="590526" y="369332"/>
                            </a:cubicBezTo>
                            <a:cubicBezTo>
                              <a:pt x="367880" y="440413"/>
                              <a:pt x="154220" y="323231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F93B96F-E502-C2A0-A855-F588AAC20635}"/>
              </a:ext>
            </a:extLst>
          </p:cNvPr>
          <p:cNvSpPr/>
          <p:nvPr/>
        </p:nvSpPr>
        <p:spPr>
          <a:xfrm>
            <a:off x="504605" y="5129606"/>
            <a:ext cx="3314360" cy="364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B081A9-85E3-5B81-0EAC-A83FC610B73E}"/>
              </a:ext>
            </a:extLst>
          </p:cNvPr>
          <p:cNvGrpSpPr/>
          <p:nvPr/>
        </p:nvGrpSpPr>
        <p:grpSpPr>
          <a:xfrm>
            <a:off x="7463960" y="783116"/>
            <a:ext cx="4543910" cy="2729605"/>
            <a:chOff x="7208031" y="1304512"/>
            <a:chExt cx="4543910" cy="272960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EBE199-0CEB-7037-C857-0B744EA4D385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696C2EE-EEA0-F5BF-6C3C-207A2163BEF1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9330AB8-A1C7-6FBC-D980-E0914CAEE63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F649FC-9159-3C35-8FDE-A16667B211B5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CB4812-5B40-4FC4-2EE6-73FE8DD7F66F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BE7F982-3FC6-56FE-3D57-2083A48902F4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88F1E4-A02D-DBC5-D023-4DC226E7FE6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A0B9CC0-CDF9-662E-7C9E-B7D2286BD922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1FE50F-089B-8F7E-318F-DB0B1B9E3200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411515-AC26-E0DB-8C70-2614ED029F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9D0B59-D7B3-807D-C6BD-B04F55910BC4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6BE4CE-0EE4-26D0-5BAB-D89C623F209F}"/>
                </a:ext>
              </a:extLst>
            </p:cNvPr>
            <p:cNvCxnSpPr>
              <a:cxnSpLocks/>
              <a:stCxn id="32" idx="2"/>
              <a:endCxn id="24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59B67F-CC95-00F2-7DA6-E9C8BB29FE81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600251-0E9E-246E-FF1E-35A676064BCE}"/>
              </a:ext>
            </a:extLst>
          </p:cNvPr>
          <p:cNvGrpSpPr/>
          <p:nvPr/>
        </p:nvGrpSpPr>
        <p:grpSpPr>
          <a:xfrm>
            <a:off x="756955" y="1895876"/>
            <a:ext cx="2429433" cy="646331"/>
            <a:chOff x="9267715" y="3846206"/>
            <a:chExt cx="2429433" cy="64633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E385585-74C6-1180-60BB-AE164A1E8628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FA02AD-DC4C-7BC3-8C6E-85D3D4C5B9CD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43" name="Graphic 42" descr="Add with solid fill">
            <a:extLst>
              <a:ext uri="{FF2B5EF4-FFF2-40B4-BE49-F238E27FC236}">
                <a16:creationId xmlns:a16="http://schemas.microsoft.com/office/drawing/2014/main" id="{0975749E-BE86-ECDB-5827-C1AAB0E66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014" y="1754013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E7593B5-BD9E-5B5D-2AF0-BAE3AF69C3E7}"/>
              </a:ext>
            </a:extLst>
          </p:cNvPr>
          <p:cNvSpPr txBox="1"/>
          <p:nvPr/>
        </p:nvSpPr>
        <p:spPr>
          <a:xfrm>
            <a:off x="4799916" y="1895876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45" name="Graphic 44" descr="Close with solid fill">
            <a:extLst>
              <a:ext uri="{FF2B5EF4-FFF2-40B4-BE49-F238E27FC236}">
                <a16:creationId xmlns:a16="http://schemas.microsoft.com/office/drawing/2014/main" id="{CDC86E3A-B442-90F7-8C55-188191123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6064" y="1791406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17DCB1-41F7-F05D-074A-9B90BD0F0CC9}"/>
              </a:ext>
            </a:extLst>
          </p:cNvPr>
          <p:cNvSpPr/>
          <p:nvPr/>
        </p:nvSpPr>
        <p:spPr>
          <a:xfrm>
            <a:off x="4894729" y="5129606"/>
            <a:ext cx="1104451" cy="364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0912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F45DCC6-7965-4166-E91B-A37112759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007673"/>
              </p:ext>
            </p:extLst>
          </p:nvPr>
        </p:nvGraphicFramePr>
        <p:xfrm>
          <a:off x="504605" y="3425675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88E2752-9DC3-30DD-646B-C3BC48F05C0F}"/>
              </a:ext>
            </a:extLst>
          </p:cNvPr>
          <p:cNvSpPr txBox="1"/>
          <p:nvPr/>
        </p:nvSpPr>
        <p:spPr>
          <a:xfrm>
            <a:off x="6773428" y="4567517"/>
            <a:ext cx="5234442" cy="646331"/>
          </a:xfrm>
          <a:custGeom>
            <a:avLst/>
            <a:gdLst>
              <a:gd name="connsiteX0" fmla="*/ 0 w 5234442"/>
              <a:gd name="connsiteY0" fmla="*/ 0 h 646331"/>
              <a:gd name="connsiteX1" fmla="*/ 529260 w 5234442"/>
              <a:gd name="connsiteY1" fmla="*/ 0 h 646331"/>
              <a:gd name="connsiteX2" fmla="*/ 1006176 w 5234442"/>
              <a:gd name="connsiteY2" fmla="*/ 0 h 646331"/>
              <a:gd name="connsiteX3" fmla="*/ 1640125 w 5234442"/>
              <a:gd name="connsiteY3" fmla="*/ 0 h 646331"/>
              <a:gd name="connsiteX4" fmla="*/ 2326419 w 5234442"/>
              <a:gd name="connsiteY4" fmla="*/ 0 h 646331"/>
              <a:gd name="connsiteX5" fmla="*/ 2750990 w 5234442"/>
              <a:gd name="connsiteY5" fmla="*/ 0 h 646331"/>
              <a:gd name="connsiteX6" fmla="*/ 3332595 w 5234442"/>
              <a:gd name="connsiteY6" fmla="*/ 0 h 646331"/>
              <a:gd name="connsiteX7" fmla="*/ 3757166 w 5234442"/>
              <a:gd name="connsiteY7" fmla="*/ 0 h 646331"/>
              <a:gd name="connsiteX8" fmla="*/ 4286426 w 5234442"/>
              <a:gd name="connsiteY8" fmla="*/ 0 h 646331"/>
              <a:gd name="connsiteX9" fmla="*/ 5234442 w 5234442"/>
              <a:gd name="connsiteY9" fmla="*/ 0 h 646331"/>
              <a:gd name="connsiteX10" fmla="*/ 5234442 w 5234442"/>
              <a:gd name="connsiteY10" fmla="*/ 336092 h 646331"/>
              <a:gd name="connsiteX11" fmla="*/ 5234442 w 5234442"/>
              <a:gd name="connsiteY11" fmla="*/ 646331 h 646331"/>
              <a:gd name="connsiteX12" fmla="*/ 4548148 w 5234442"/>
              <a:gd name="connsiteY12" fmla="*/ 646331 h 646331"/>
              <a:gd name="connsiteX13" fmla="*/ 3861855 w 5234442"/>
              <a:gd name="connsiteY13" fmla="*/ 646331 h 646331"/>
              <a:gd name="connsiteX14" fmla="*/ 3280250 w 5234442"/>
              <a:gd name="connsiteY14" fmla="*/ 646331 h 646331"/>
              <a:gd name="connsiteX15" fmla="*/ 2646301 w 5234442"/>
              <a:gd name="connsiteY15" fmla="*/ 646331 h 646331"/>
              <a:gd name="connsiteX16" fmla="*/ 2117041 w 5234442"/>
              <a:gd name="connsiteY16" fmla="*/ 646331 h 646331"/>
              <a:gd name="connsiteX17" fmla="*/ 1430747 w 5234442"/>
              <a:gd name="connsiteY17" fmla="*/ 646331 h 646331"/>
              <a:gd name="connsiteX18" fmla="*/ 1006176 w 5234442"/>
              <a:gd name="connsiteY18" fmla="*/ 646331 h 646331"/>
              <a:gd name="connsiteX19" fmla="*/ 0 w 5234442"/>
              <a:gd name="connsiteY19" fmla="*/ 646331 h 646331"/>
              <a:gd name="connsiteX20" fmla="*/ 0 w 5234442"/>
              <a:gd name="connsiteY20" fmla="*/ 342555 h 646331"/>
              <a:gd name="connsiteX21" fmla="*/ 0 w 5234442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34442" h="646331" extrusionOk="0">
                <a:moveTo>
                  <a:pt x="0" y="0"/>
                </a:moveTo>
                <a:cubicBezTo>
                  <a:pt x="230853" y="-16902"/>
                  <a:pt x="398549" y="60884"/>
                  <a:pt x="529260" y="0"/>
                </a:cubicBezTo>
                <a:cubicBezTo>
                  <a:pt x="659971" y="-60884"/>
                  <a:pt x="840703" y="20370"/>
                  <a:pt x="1006176" y="0"/>
                </a:cubicBezTo>
                <a:cubicBezTo>
                  <a:pt x="1171649" y="-20370"/>
                  <a:pt x="1349102" y="4993"/>
                  <a:pt x="1640125" y="0"/>
                </a:cubicBezTo>
                <a:cubicBezTo>
                  <a:pt x="1931148" y="-4993"/>
                  <a:pt x="2055791" y="36588"/>
                  <a:pt x="2326419" y="0"/>
                </a:cubicBezTo>
                <a:cubicBezTo>
                  <a:pt x="2597047" y="-36588"/>
                  <a:pt x="2557128" y="34645"/>
                  <a:pt x="2750990" y="0"/>
                </a:cubicBezTo>
                <a:cubicBezTo>
                  <a:pt x="2944852" y="-34645"/>
                  <a:pt x="3206004" y="53866"/>
                  <a:pt x="3332595" y="0"/>
                </a:cubicBezTo>
                <a:cubicBezTo>
                  <a:pt x="3459186" y="-53866"/>
                  <a:pt x="3611098" y="13765"/>
                  <a:pt x="3757166" y="0"/>
                </a:cubicBezTo>
                <a:cubicBezTo>
                  <a:pt x="3903234" y="-13765"/>
                  <a:pt x="4022943" y="60821"/>
                  <a:pt x="4286426" y="0"/>
                </a:cubicBezTo>
                <a:cubicBezTo>
                  <a:pt x="4549909" y="-60821"/>
                  <a:pt x="4805767" y="37050"/>
                  <a:pt x="5234442" y="0"/>
                </a:cubicBezTo>
                <a:cubicBezTo>
                  <a:pt x="5254383" y="155306"/>
                  <a:pt x="5222621" y="217641"/>
                  <a:pt x="5234442" y="336092"/>
                </a:cubicBezTo>
                <a:cubicBezTo>
                  <a:pt x="5246263" y="454543"/>
                  <a:pt x="5204966" y="569822"/>
                  <a:pt x="5234442" y="646331"/>
                </a:cubicBezTo>
                <a:cubicBezTo>
                  <a:pt x="5051187" y="680088"/>
                  <a:pt x="4764110" y="589447"/>
                  <a:pt x="4548148" y="646331"/>
                </a:cubicBezTo>
                <a:cubicBezTo>
                  <a:pt x="4332186" y="703215"/>
                  <a:pt x="4038578" y="633109"/>
                  <a:pt x="3861855" y="646331"/>
                </a:cubicBezTo>
                <a:cubicBezTo>
                  <a:pt x="3685132" y="659553"/>
                  <a:pt x="3532236" y="642699"/>
                  <a:pt x="3280250" y="646331"/>
                </a:cubicBezTo>
                <a:cubicBezTo>
                  <a:pt x="3028264" y="649963"/>
                  <a:pt x="2801026" y="582421"/>
                  <a:pt x="2646301" y="646331"/>
                </a:cubicBezTo>
                <a:cubicBezTo>
                  <a:pt x="2491576" y="710241"/>
                  <a:pt x="2347900" y="583210"/>
                  <a:pt x="2117041" y="646331"/>
                </a:cubicBezTo>
                <a:cubicBezTo>
                  <a:pt x="1886182" y="709452"/>
                  <a:pt x="1683022" y="591141"/>
                  <a:pt x="1430747" y="646331"/>
                </a:cubicBezTo>
                <a:cubicBezTo>
                  <a:pt x="1178472" y="701521"/>
                  <a:pt x="1216181" y="621345"/>
                  <a:pt x="1006176" y="646331"/>
                </a:cubicBezTo>
                <a:cubicBezTo>
                  <a:pt x="796171" y="671317"/>
                  <a:pt x="244935" y="620960"/>
                  <a:pt x="0" y="646331"/>
                </a:cubicBezTo>
                <a:cubicBezTo>
                  <a:pt x="-4434" y="509395"/>
                  <a:pt x="6342" y="444710"/>
                  <a:pt x="0" y="342555"/>
                </a:cubicBezTo>
                <a:cubicBezTo>
                  <a:pt x="-6342" y="240400"/>
                  <a:pt x="26211" y="813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Then we repeat for all the other individuals in the </a:t>
            </a:r>
            <a:r>
              <a:rPr lang="en-PH" b="1" dirty="0"/>
              <a:t>Training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10DC3F-B430-1FE6-2456-C3BB339EF52C}"/>
                  </a:ext>
                </a:extLst>
              </p:cNvPr>
              <p:cNvSpPr txBox="1"/>
              <p:nvPr/>
            </p:nvSpPr>
            <p:spPr>
              <a:xfrm>
                <a:off x="6773428" y="3910499"/>
                <a:ext cx="5234442" cy="40498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543158"/>
                          <a:gd name="connsiteY0" fmla="*/ 0 h 369332"/>
                          <a:gd name="connsiteX1" fmla="*/ 555095 w 3543158"/>
                          <a:gd name="connsiteY1" fmla="*/ 0 h 369332"/>
                          <a:gd name="connsiteX2" fmla="*/ 1074758 w 3543158"/>
                          <a:gd name="connsiteY2" fmla="*/ 0 h 369332"/>
                          <a:gd name="connsiteX3" fmla="*/ 1700716 w 3543158"/>
                          <a:gd name="connsiteY3" fmla="*/ 0 h 369332"/>
                          <a:gd name="connsiteX4" fmla="*/ 2362105 w 3543158"/>
                          <a:gd name="connsiteY4" fmla="*/ 0 h 369332"/>
                          <a:gd name="connsiteX5" fmla="*/ 2846337 w 3543158"/>
                          <a:gd name="connsiteY5" fmla="*/ 0 h 369332"/>
                          <a:gd name="connsiteX6" fmla="*/ 3543158 w 3543158"/>
                          <a:gd name="connsiteY6" fmla="*/ 0 h 369332"/>
                          <a:gd name="connsiteX7" fmla="*/ 3543158 w 3543158"/>
                          <a:gd name="connsiteY7" fmla="*/ 369332 h 369332"/>
                          <a:gd name="connsiteX8" fmla="*/ 3023495 w 3543158"/>
                          <a:gd name="connsiteY8" fmla="*/ 369332 h 369332"/>
                          <a:gd name="connsiteX9" fmla="*/ 2503832 w 3543158"/>
                          <a:gd name="connsiteY9" fmla="*/ 369332 h 369332"/>
                          <a:gd name="connsiteX10" fmla="*/ 1842442 w 3543158"/>
                          <a:gd name="connsiteY10" fmla="*/ 369332 h 369332"/>
                          <a:gd name="connsiteX11" fmla="*/ 1251916 w 3543158"/>
                          <a:gd name="connsiteY11" fmla="*/ 369332 h 369332"/>
                          <a:gd name="connsiteX12" fmla="*/ 590526 w 3543158"/>
                          <a:gd name="connsiteY12" fmla="*/ 369332 h 369332"/>
                          <a:gd name="connsiteX13" fmla="*/ 0 w 3543158"/>
                          <a:gd name="connsiteY13" fmla="*/ 369332 h 369332"/>
                          <a:gd name="connsiteX14" fmla="*/ 0 w 3543158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543158" h="369332" extrusionOk="0">
                            <a:moveTo>
                              <a:pt x="0" y="0"/>
                            </a:moveTo>
                            <a:cubicBezTo>
                              <a:pt x="197199" y="-34543"/>
                              <a:pt x="302879" y="10242"/>
                              <a:pt x="555095" y="0"/>
                            </a:cubicBezTo>
                            <a:cubicBezTo>
                              <a:pt x="807311" y="-10242"/>
                              <a:pt x="965426" y="17709"/>
                              <a:pt x="1074758" y="0"/>
                            </a:cubicBezTo>
                            <a:cubicBezTo>
                              <a:pt x="1184090" y="-17709"/>
                              <a:pt x="1514385" y="11454"/>
                              <a:pt x="1700716" y="0"/>
                            </a:cubicBezTo>
                            <a:cubicBezTo>
                              <a:pt x="1887047" y="-11454"/>
                              <a:pt x="2103844" y="73134"/>
                              <a:pt x="2362105" y="0"/>
                            </a:cubicBezTo>
                            <a:cubicBezTo>
                              <a:pt x="2620366" y="-73134"/>
                              <a:pt x="2699118" y="17613"/>
                              <a:pt x="2846337" y="0"/>
                            </a:cubicBezTo>
                            <a:cubicBezTo>
                              <a:pt x="2993556" y="-17613"/>
                              <a:pt x="3356045" y="57594"/>
                              <a:pt x="3543158" y="0"/>
                            </a:cubicBezTo>
                            <a:cubicBezTo>
                              <a:pt x="3545935" y="172601"/>
                              <a:pt x="3534427" y="283897"/>
                              <a:pt x="3543158" y="369332"/>
                            </a:cubicBezTo>
                            <a:cubicBezTo>
                              <a:pt x="3283341" y="375981"/>
                              <a:pt x="3200466" y="345976"/>
                              <a:pt x="3023495" y="369332"/>
                            </a:cubicBezTo>
                            <a:cubicBezTo>
                              <a:pt x="2846524" y="392688"/>
                              <a:pt x="2745771" y="346314"/>
                              <a:pt x="2503832" y="369332"/>
                            </a:cubicBezTo>
                            <a:cubicBezTo>
                              <a:pt x="2261893" y="392350"/>
                              <a:pt x="2130695" y="321768"/>
                              <a:pt x="1842442" y="369332"/>
                            </a:cubicBezTo>
                            <a:cubicBezTo>
                              <a:pt x="1554189" y="416896"/>
                              <a:pt x="1406368" y="305449"/>
                              <a:pt x="1251916" y="369332"/>
                            </a:cubicBezTo>
                            <a:cubicBezTo>
                              <a:pt x="1097464" y="433215"/>
                              <a:pt x="813172" y="298251"/>
                              <a:pt x="590526" y="369332"/>
                            </a:cubicBezTo>
                            <a:cubicBezTo>
                              <a:pt x="367880" y="440413"/>
                              <a:pt x="154220" y="323231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b="1" dirty="0"/>
                  <a:t>Residual</a:t>
                </a:r>
                <a:r>
                  <a:rPr lang="en-PH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PH" i="1" dirty="0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ctrlPr>
                              <a:rPr lang="en-PH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b="0" i="1" dirty="0" smtClean="0">
                                <a:latin typeface="Cambria Math" panose="02040503050406030204" pitchFamily="18" charset="0"/>
                              </a:rPr>
                              <m:t>71.2+0.1 </m:t>
                            </m:r>
                            <m:r>
                              <a:rPr lang="en-PH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PH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PH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PH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𝟖</m:t>
                            </m:r>
                          </m:e>
                        </m:d>
                      </m:e>
                    </m:d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endParaRPr lang="en-PH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10DC3F-B430-1FE6-2456-C3BB339EF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28" y="3910499"/>
                <a:ext cx="5234442" cy="404983"/>
              </a:xfrm>
              <a:prstGeom prst="rect">
                <a:avLst/>
              </a:prstGeom>
              <a:blipFill>
                <a:blip r:embed="rId2"/>
                <a:stretch>
                  <a:fillRect l="-578" b="-15068"/>
                </a:stretch>
              </a:blipFill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543158"/>
                          <a:gd name="connsiteY0" fmla="*/ 0 h 369332"/>
                          <a:gd name="connsiteX1" fmla="*/ 555095 w 3543158"/>
                          <a:gd name="connsiteY1" fmla="*/ 0 h 369332"/>
                          <a:gd name="connsiteX2" fmla="*/ 1074758 w 3543158"/>
                          <a:gd name="connsiteY2" fmla="*/ 0 h 369332"/>
                          <a:gd name="connsiteX3" fmla="*/ 1700716 w 3543158"/>
                          <a:gd name="connsiteY3" fmla="*/ 0 h 369332"/>
                          <a:gd name="connsiteX4" fmla="*/ 2362105 w 3543158"/>
                          <a:gd name="connsiteY4" fmla="*/ 0 h 369332"/>
                          <a:gd name="connsiteX5" fmla="*/ 2846337 w 3543158"/>
                          <a:gd name="connsiteY5" fmla="*/ 0 h 369332"/>
                          <a:gd name="connsiteX6" fmla="*/ 3543158 w 3543158"/>
                          <a:gd name="connsiteY6" fmla="*/ 0 h 369332"/>
                          <a:gd name="connsiteX7" fmla="*/ 3543158 w 3543158"/>
                          <a:gd name="connsiteY7" fmla="*/ 369332 h 369332"/>
                          <a:gd name="connsiteX8" fmla="*/ 3023495 w 3543158"/>
                          <a:gd name="connsiteY8" fmla="*/ 369332 h 369332"/>
                          <a:gd name="connsiteX9" fmla="*/ 2503832 w 3543158"/>
                          <a:gd name="connsiteY9" fmla="*/ 369332 h 369332"/>
                          <a:gd name="connsiteX10" fmla="*/ 1842442 w 3543158"/>
                          <a:gd name="connsiteY10" fmla="*/ 369332 h 369332"/>
                          <a:gd name="connsiteX11" fmla="*/ 1251916 w 3543158"/>
                          <a:gd name="connsiteY11" fmla="*/ 369332 h 369332"/>
                          <a:gd name="connsiteX12" fmla="*/ 590526 w 3543158"/>
                          <a:gd name="connsiteY12" fmla="*/ 369332 h 369332"/>
                          <a:gd name="connsiteX13" fmla="*/ 0 w 3543158"/>
                          <a:gd name="connsiteY13" fmla="*/ 369332 h 369332"/>
                          <a:gd name="connsiteX14" fmla="*/ 0 w 3543158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543158" h="369332" extrusionOk="0">
                            <a:moveTo>
                              <a:pt x="0" y="0"/>
                            </a:moveTo>
                            <a:cubicBezTo>
                              <a:pt x="197199" y="-34543"/>
                              <a:pt x="302879" y="10242"/>
                              <a:pt x="555095" y="0"/>
                            </a:cubicBezTo>
                            <a:cubicBezTo>
                              <a:pt x="807311" y="-10242"/>
                              <a:pt x="965426" y="17709"/>
                              <a:pt x="1074758" y="0"/>
                            </a:cubicBezTo>
                            <a:cubicBezTo>
                              <a:pt x="1184090" y="-17709"/>
                              <a:pt x="1514385" y="11454"/>
                              <a:pt x="1700716" y="0"/>
                            </a:cubicBezTo>
                            <a:cubicBezTo>
                              <a:pt x="1887047" y="-11454"/>
                              <a:pt x="2103844" y="73134"/>
                              <a:pt x="2362105" y="0"/>
                            </a:cubicBezTo>
                            <a:cubicBezTo>
                              <a:pt x="2620366" y="-73134"/>
                              <a:pt x="2699118" y="17613"/>
                              <a:pt x="2846337" y="0"/>
                            </a:cubicBezTo>
                            <a:cubicBezTo>
                              <a:pt x="2993556" y="-17613"/>
                              <a:pt x="3356045" y="57594"/>
                              <a:pt x="3543158" y="0"/>
                            </a:cubicBezTo>
                            <a:cubicBezTo>
                              <a:pt x="3545935" y="172601"/>
                              <a:pt x="3534427" y="283897"/>
                              <a:pt x="3543158" y="369332"/>
                            </a:cubicBezTo>
                            <a:cubicBezTo>
                              <a:pt x="3283341" y="375981"/>
                              <a:pt x="3200466" y="345976"/>
                              <a:pt x="3023495" y="369332"/>
                            </a:cubicBezTo>
                            <a:cubicBezTo>
                              <a:pt x="2846524" y="392688"/>
                              <a:pt x="2745771" y="346314"/>
                              <a:pt x="2503832" y="369332"/>
                            </a:cubicBezTo>
                            <a:cubicBezTo>
                              <a:pt x="2261893" y="392350"/>
                              <a:pt x="2130695" y="321768"/>
                              <a:pt x="1842442" y="369332"/>
                            </a:cubicBezTo>
                            <a:cubicBezTo>
                              <a:pt x="1554189" y="416896"/>
                              <a:pt x="1406368" y="305449"/>
                              <a:pt x="1251916" y="369332"/>
                            </a:cubicBezTo>
                            <a:cubicBezTo>
                              <a:pt x="1097464" y="433215"/>
                              <a:pt x="813172" y="298251"/>
                              <a:pt x="590526" y="369332"/>
                            </a:cubicBezTo>
                            <a:cubicBezTo>
                              <a:pt x="367880" y="440413"/>
                              <a:pt x="154220" y="323231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F93B96F-E502-C2A0-A855-F588AAC20635}"/>
              </a:ext>
            </a:extLst>
          </p:cNvPr>
          <p:cNvSpPr/>
          <p:nvPr/>
        </p:nvSpPr>
        <p:spPr>
          <a:xfrm>
            <a:off x="504605" y="5538396"/>
            <a:ext cx="3314360" cy="364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B081A9-85E3-5B81-0EAC-A83FC610B73E}"/>
              </a:ext>
            </a:extLst>
          </p:cNvPr>
          <p:cNvGrpSpPr/>
          <p:nvPr/>
        </p:nvGrpSpPr>
        <p:grpSpPr>
          <a:xfrm>
            <a:off x="7463960" y="783116"/>
            <a:ext cx="4543910" cy="2729605"/>
            <a:chOff x="7208031" y="1304512"/>
            <a:chExt cx="4543910" cy="272960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EBE199-0CEB-7037-C857-0B744EA4D385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696C2EE-EEA0-F5BF-6C3C-207A2163BEF1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9330AB8-A1C7-6FBC-D980-E0914CAEE63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F649FC-9159-3C35-8FDE-A16667B211B5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CB4812-5B40-4FC4-2EE6-73FE8DD7F66F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BE7F982-3FC6-56FE-3D57-2083A48902F4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88F1E4-A02D-DBC5-D023-4DC226E7FE6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A0B9CC0-CDF9-662E-7C9E-B7D2286BD922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1FE50F-089B-8F7E-318F-DB0B1B9E3200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411515-AC26-E0DB-8C70-2614ED029F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9D0B59-D7B3-807D-C6BD-B04F55910BC4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6BE4CE-0EE4-26D0-5BAB-D89C623F209F}"/>
                </a:ext>
              </a:extLst>
            </p:cNvPr>
            <p:cNvCxnSpPr>
              <a:cxnSpLocks/>
              <a:stCxn id="32" idx="2"/>
              <a:endCxn id="24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59B67F-CC95-00F2-7DA6-E9C8BB29FE81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600251-0E9E-246E-FF1E-35A676064BCE}"/>
              </a:ext>
            </a:extLst>
          </p:cNvPr>
          <p:cNvGrpSpPr/>
          <p:nvPr/>
        </p:nvGrpSpPr>
        <p:grpSpPr>
          <a:xfrm>
            <a:off x="756955" y="1895876"/>
            <a:ext cx="2429433" cy="646331"/>
            <a:chOff x="9267715" y="3846206"/>
            <a:chExt cx="2429433" cy="64633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E385585-74C6-1180-60BB-AE164A1E8628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FA02AD-DC4C-7BC3-8C6E-85D3D4C5B9CD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43" name="Graphic 42" descr="Add with solid fill">
            <a:extLst>
              <a:ext uri="{FF2B5EF4-FFF2-40B4-BE49-F238E27FC236}">
                <a16:creationId xmlns:a16="http://schemas.microsoft.com/office/drawing/2014/main" id="{0975749E-BE86-ECDB-5827-C1AAB0E66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014" y="1754013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E7593B5-BD9E-5B5D-2AF0-BAE3AF69C3E7}"/>
              </a:ext>
            </a:extLst>
          </p:cNvPr>
          <p:cNvSpPr txBox="1"/>
          <p:nvPr/>
        </p:nvSpPr>
        <p:spPr>
          <a:xfrm>
            <a:off x="4799916" y="1895876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45" name="Graphic 44" descr="Close with solid fill">
            <a:extLst>
              <a:ext uri="{FF2B5EF4-FFF2-40B4-BE49-F238E27FC236}">
                <a16:creationId xmlns:a16="http://schemas.microsoft.com/office/drawing/2014/main" id="{CDC86E3A-B442-90F7-8C55-188191123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6064" y="1791406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17DCB1-41F7-F05D-074A-9B90BD0F0CC9}"/>
              </a:ext>
            </a:extLst>
          </p:cNvPr>
          <p:cNvSpPr/>
          <p:nvPr/>
        </p:nvSpPr>
        <p:spPr>
          <a:xfrm>
            <a:off x="4894729" y="5538396"/>
            <a:ext cx="1104451" cy="364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1571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F45DCC6-7965-4166-E91B-A37112759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464673"/>
              </p:ext>
            </p:extLst>
          </p:nvPr>
        </p:nvGraphicFramePr>
        <p:xfrm>
          <a:off x="504605" y="3425675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88E2752-9DC3-30DD-646B-C3BC48F05C0F}"/>
              </a:ext>
            </a:extLst>
          </p:cNvPr>
          <p:cNvSpPr txBox="1"/>
          <p:nvPr/>
        </p:nvSpPr>
        <p:spPr>
          <a:xfrm>
            <a:off x="6773428" y="4567517"/>
            <a:ext cx="5234442" cy="646331"/>
          </a:xfrm>
          <a:custGeom>
            <a:avLst/>
            <a:gdLst>
              <a:gd name="connsiteX0" fmla="*/ 0 w 5234442"/>
              <a:gd name="connsiteY0" fmla="*/ 0 h 646331"/>
              <a:gd name="connsiteX1" fmla="*/ 529260 w 5234442"/>
              <a:gd name="connsiteY1" fmla="*/ 0 h 646331"/>
              <a:gd name="connsiteX2" fmla="*/ 1006176 w 5234442"/>
              <a:gd name="connsiteY2" fmla="*/ 0 h 646331"/>
              <a:gd name="connsiteX3" fmla="*/ 1640125 w 5234442"/>
              <a:gd name="connsiteY3" fmla="*/ 0 h 646331"/>
              <a:gd name="connsiteX4" fmla="*/ 2326419 w 5234442"/>
              <a:gd name="connsiteY4" fmla="*/ 0 h 646331"/>
              <a:gd name="connsiteX5" fmla="*/ 2750990 w 5234442"/>
              <a:gd name="connsiteY5" fmla="*/ 0 h 646331"/>
              <a:gd name="connsiteX6" fmla="*/ 3332595 w 5234442"/>
              <a:gd name="connsiteY6" fmla="*/ 0 h 646331"/>
              <a:gd name="connsiteX7" fmla="*/ 3757166 w 5234442"/>
              <a:gd name="connsiteY7" fmla="*/ 0 h 646331"/>
              <a:gd name="connsiteX8" fmla="*/ 4286426 w 5234442"/>
              <a:gd name="connsiteY8" fmla="*/ 0 h 646331"/>
              <a:gd name="connsiteX9" fmla="*/ 5234442 w 5234442"/>
              <a:gd name="connsiteY9" fmla="*/ 0 h 646331"/>
              <a:gd name="connsiteX10" fmla="*/ 5234442 w 5234442"/>
              <a:gd name="connsiteY10" fmla="*/ 336092 h 646331"/>
              <a:gd name="connsiteX11" fmla="*/ 5234442 w 5234442"/>
              <a:gd name="connsiteY11" fmla="*/ 646331 h 646331"/>
              <a:gd name="connsiteX12" fmla="*/ 4548148 w 5234442"/>
              <a:gd name="connsiteY12" fmla="*/ 646331 h 646331"/>
              <a:gd name="connsiteX13" fmla="*/ 3861855 w 5234442"/>
              <a:gd name="connsiteY13" fmla="*/ 646331 h 646331"/>
              <a:gd name="connsiteX14" fmla="*/ 3280250 w 5234442"/>
              <a:gd name="connsiteY14" fmla="*/ 646331 h 646331"/>
              <a:gd name="connsiteX15" fmla="*/ 2646301 w 5234442"/>
              <a:gd name="connsiteY15" fmla="*/ 646331 h 646331"/>
              <a:gd name="connsiteX16" fmla="*/ 2117041 w 5234442"/>
              <a:gd name="connsiteY16" fmla="*/ 646331 h 646331"/>
              <a:gd name="connsiteX17" fmla="*/ 1430747 w 5234442"/>
              <a:gd name="connsiteY17" fmla="*/ 646331 h 646331"/>
              <a:gd name="connsiteX18" fmla="*/ 1006176 w 5234442"/>
              <a:gd name="connsiteY18" fmla="*/ 646331 h 646331"/>
              <a:gd name="connsiteX19" fmla="*/ 0 w 5234442"/>
              <a:gd name="connsiteY19" fmla="*/ 646331 h 646331"/>
              <a:gd name="connsiteX20" fmla="*/ 0 w 5234442"/>
              <a:gd name="connsiteY20" fmla="*/ 342555 h 646331"/>
              <a:gd name="connsiteX21" fmla="*/ 0 w 5234442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34442" h="646331" extrusionOk="0">
                <a:moveTo>
                  <a:pt x="0" y="0"/>
                </a:moveTo>
                <a:cubicBezTo>
                  <a:pt x="230853" y="-16902"/>
                  <a:pt x="398549" y="60884"/>
                  <a:pt x="529260" y="0"/>
                </a:cubicBezTo>
                <a:cubicBezTo>
                  <a:pt x="659971" y="-60884"/>
                  <a:pt x="840703" y="20370"/>
                  <a:pt x="1006176" y="0"/>
                </a:cubicBezTo>
                <a:cubicBezTo>
                  <a:pt x="1171649" y="-20370"/>
                  <a:pt x="1349102" y="4993"/>
                  <a:pt x="1640125" y="0"/>
                </a:cubicBezTo>
                <a:cubicBezTo>
                  <a:pt x="1931148" y="-4993"/>
                  <a:pt x="2055791" y="36588"/>
                  <a:pt x="2326419" y="0"/>
                </a:cubicBezTo>
                <a:cubicBezTo>
                  <a:pt x="2597047" y="-36588"/>
                  <a:pt x="2557128" y="34645"/>
                  <a:pt x="2750990" y="0"/>
                </a:cubicBezTo>
                <a:cubicBezTo>
                  <a:pt x="2944852" y="-34645"/>
                  <a:pt x="3206004" y="53866"/>
                  <a:pt x="3332595" y="0"/>
                </a:cubicBezTo>
                <a:cubicBezTo>
                  <a:pt x="3459186" y="-53866"/>
                  <a:pt x="3611098" y="13765"/>
                  <a:pt x="3757166" y="0"/>
                </a:cubicBezTo>
                <a:cubicBezTo>
                  <a:pt x="3903234" y="-13765"/>
                  <a:pt x="4022943" y="60821"/>
                  <a:pt x="4286426" y="0"/>
                </a:cubicBezTo>
                <a:cubicBezTo>
                  <a:pt x="4549909" y="-60821"/>
                  <a:pt x="4805767" y="37050"/>
                  <a:pt x="5234442" y="0"/>
                </a:cubicBezTo>
                <a:cubicBezTo>
                  <a:pt x="5254383" y="155306"/>
                  <a:pt x="5222621" y="217641"/>
                  <a:pt x="5234442" y="336092"/>
                </a:cubicBezTo>
                <a:cubicBezTo>
                  <a:pt x="5246263" y="454543"/>
                  <a:pt x="5204966" y="569822"/>
                  <a:pt x="5234442" y="646331"/>
                </a:cubicBezTo>
                <a:cubicBezTo>
                  <a:pt x="5051187" y="680088"/>
                  <a:pt x="4764110" y="589447"/>
                  <a:pt x="4548148" y="646331"/>
                </a:cubicBezTo>
                <a:cubicBezTo>
                  <a:pt x="4332186" y="703215"/>
                  <a:pt x="4038578" y="633109"/>
                  <a:pt x="3861855" y="646331"/>
                </a:cubicBezTo>
                <a:cubicBezTo>
                  <a:pt x="3685132" y="659553"/>
                  <a:pt x="3532236" y="642699"/>
                  <a:pt x="3280250" y="646331"/>
                </a:cubicBezTo>
                <a:cubicBezTo>
                  <a:pt x="3028264" y="649963"/>
                  <a:pt x="2801026" y="582421"/>
                  <a:pt x="2646301" y="646331"/>
                </a:cubicBezTo>
                <a:cubicBezTo>
                  <a:pt x="2491576" y="710241"/>
                  <a:pt x="2347900" y="583210"/>
                  <a:pt x="2117041" y="646331"/>
                </a:cubicBezTo>
                <a:cubicBezTo>
                  <a:pt x="1886182" y="709452"/>
                  <a:pt x="1683022" y="591141"/>
                  <a:pt x="1430747" y="646331"/>
                </a:cubicBezTo>
                <a:cubicBezTo>
                  <a:pt x="1178472" y="701521"/>
                  <a:pt x="1216181" y="621345"/>
                  <a:pt x="1006176" y="646331"/>
                </a:cubicBezTo>
                <a:cubicBezTo>
                  <a:pt x="796171" y="671317"/>
                  <a:pt x="244935" y="620960"/>
                  <a:pt x="0" y="646331"/>
                </a:cubicBezTo>
                <a:cubicBezTo>
                  <a:pt x="-4434" y="509395"/>
                  <a:pt x="6342" y="444710"/>
                  <a:pt x="0" y="342555"/>
                </a:cubicBezTo>
                <a:cubicBezTo>
                  <a:pt x="-6342" y="240400"/>
                  <a:pt x="26211" y="813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Then we repeat for all the other individuals in the </a:t>
            </a:r>
            <a:r>
              <a:rPr lang="en-PH" b="1" dirty="0"/>
              <a:t>Training Dataset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10DC3F-B430-1FE6-2456-C3BB339EF52C}"/>
                  </a:ext>
                </a:extLst>
              </p:cNvPr>
              <p:cNvSpPr txBox="1"/>
              <p:nvPr/>
            </p:nvSpPr>
            <p:spPr>
              <a:xfrm>
                <a:off x="6773428" y="3910499"/>
                <a:ext cx="5234442" cy="40498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543158"/>
                          <a:gd name="connsiteY0" fmla="*/ 0 h 369332"/>
                          <a:gd name="connsiteX1" fmla="*/ 555095 w 3543158"/>
                          <a:gd name="connsiteY1" fmla="*/ 0 h 369332"/>
                          <a:gd name="connsiteX2" fmla="*/ 1074758 w 3543158"/>
                          <a:gd name="connsiteY2" fmla="*/ 0 h 369332"/>
                          <a:gd name="connsiteX3" fmla="*/ 1700716 w 3543158"/>
                          <a:gd name="connsiteY3" fmla="*/ 0 h 369332"/>
                          <a:gd name="connsiteX4" fmla="*/ 2362105 w 3543158"/>
                          <a:gd name="connsiteY4" fmla="*/ 0 h 369332"/>
                          <a:gd name="connsiteX5" fmla="*/ 2846337 w 3543158"/>
                          <a:gd name="connsiteY5" fmla="*/ 0 h 369332"/>
                          <a:gd name="connsiteX6" fmla="*/ 3543158 w 3543158"/>
                          <a:gd name="connsiteY6" fmla="*/ 0 h 369332"/>
                          <a:gd name="connsiteX7" fmla="*/ 3543158 w 3543158"/>
                          <a:gd name="connsiteY7" fmla="*/ 369332 h 369332"/>
                          <a:gd name="connsiteX8" fmla="*/ 3023495 w 3543158"/>
                          <a:gd name="connsiteY8" fmla="*/ 369332 h 369332"/>
                          <a:gd name="connsiteX9" fmla="*/ 2503832 w 3543158"/>
                          <a:gd name="connsiteY9" fmla="*/ 369332 h 369332"/>
                          <a:gd name="connsiteX10" fmla="*/ 1842442 w 3543158"/>
                          <a:gd name="connsiteY10" fmla="*/ 369332 h 369332"/>
                          <a:gd name="connsiteX11" fmla="*/ 1251916 w 3543158"/>
                          <a:gd name="connsiteY11" fmla="*/ 369332 h 369332"/>
                          <a:gd name="connsiteX12" fmla="*/ 590526 w 3543158"/>
                          <a:gd name="connsiteY12" fmla="*/ 369332 h 369332"/>
                          <a:gd name="connsiteX13" fmla="*/ 0 w 3543158"/>
                          <a:gd name="connsiteY13" fmla="*/ 369332 h 369332"/>
                          <a:gd name="connsiteX14" fmla="*/ 0 w 3543158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543158" h="369332" extrusionOk="0">
                            <a:moveTo>
                              <a:pt x="0" y="0"/>
                            </a:moveTo>
                            <a:cubicBezTo>
                              <a:pt x="197199" y="-34543"/>
                              <a:pt x="302879" y="10242"/>
                              <a:pt x="555095" y="0"/>
                            </a:cubicBezTo>
                            <a:cubicBezTo>
                              <a:pt x="807311" y="-10242"/>
                              <a:pt x="965426" y="17709"/>
                              <a:pt x="1074758" y="0"/>
                            </a:cubicBezTo>
                            <a:cubicBezTo>
                              <a:pt x="1184090" y="-17709"/>
                              <a:pt x="1514385" y="11454"/>
                              <a:pt x="1700716" y="0"/>
                            </a:cubicBezTo>
                            <a:cubicBezTo>
                              <a:pt x="1887047" y="-11454"/>
                              <a:pt x="2103844" y="73134"/>
                              <a:pt x="2362105" y="0"/>
                            </a:cubicBezTo>
                            <a:cubicBezTo>
                              <a:pt x="2620366" y="-73134"/>
                              <a:pt x="2699118" y="17613"/>
                              <a:pt x="2846337" y="0"/>
                            </a:cubicBezTo>
                            <a:cubicBezTo>
                              <a:pt x="2993556" y="-17613"/>
                              <a:pt x="3356045" y="57594"/>
                              <a:pt x="3543158" y="0"/>
                            </a:cubicBezTo>
                            <a:cubicBezTo>
                              <a:pt x="3545935" y="172601"/>
                              <a:pt x="3534427" y="283897"/>
                              <a:pt x="3543158" y="369332"/>
                            </a:cubicBezTo>
                            <a:cubicBezTo>
                              <a:pt x="3283341" y="375981"/>
                              <a:pt x="3200466" y="345976"/>
                              <a:pt x="3023495" y="369332"/>
                            </a:cubicBezTo>
                            <a:cubicBezTo>
                              <a:pt x="2846524" y="392688"/>
                              <a:pt x="2745771" y="346314"/>
                              <a:pt x="2503832" y="369332"/>
                            </a:cubicBezTo>
                            <a:cubicBezTo>
                              <a:pt x="2261893" y="392350"/>
                              <a:pt x="2130695" y="321768"/>
                              <a:pt x="1842442" y="369332"/>
                            </a:cubicBezTo>
                            <a:cubicBezTo>
                              <a:pt x="1554189" y="416896"/>
                              <a:pt x="1406368" y="305449"/>
                              <a:pt x="1251916" y="369332"/>
                            </a:cubicBezTo>
                            <a:cubicBezTo>
                              <a:pt x="1097464" y="433215"/>
                              <a:pt x="813172" y="298251"/>
                              <a:pt x="590526" y="369332"/>
                            </a:cubicBezTo>
                            <a:cubicBezTo>
                              <a:pt x="367880" y="440413"/>
                              <a:pt x="154220" y="323231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b="1" dirty="0"/>
                  <a:t>Residual</a:t>
                </a:r>
                <a:r>
                  <a:rPr lang="en-PH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PH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PH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PH" i="1" dirty="0">
                            <a:latin typeface="Cambria Math" panose="02040503050406030204" pitchFamily="18" charset="0"/>
                          </a:rPr>
                          <m:t> −</m:t>
                        </m:r>
                        <m:d>
                          <m:dPr>
                            <m:ctrlPr>
                              <a:rPr lang="en-PH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b="0" i="1" dirty="0" smtClean="0">
                                <a:latin typeface="Cambria Math" panose="02040503050406030204" pitchFamily="18" charset="0"/>
                              </a:rPr>
                              <m:t>71.2+0.1 </m:t>
                            </m:r>
                            <m:r>
                              <a:rPr lang="en-PH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PH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PH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14.7</m:t>
                            </m:r>
                          </m:e>
                        </m:d>
                      </m:e>
                    </m:d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𝟏𝟐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PH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𝟕</m:t>
                    </m:r>
                  </m:oMath>
                </a14:m>
                <a:endParaRPr lang="en-PH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10DC3F-B430-1FE6-2456-C3BB339EF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28" y="3910499"/>
                <a:ext cx="5234442" cy="404983"/>
              </a:xfrm>
              <a:prstGeom prst="rect">
                <a:avLst/>
              </a:prstGeom>
              <a:blipFill>
                <a:blip r:embed="rId2"/>
                <a:stretch>
                  <a:fillRect l="-578" b="-15068"/>
                </a:stretch>
              </a:blipFill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3543158"/>
                          <a:gd name="connsiteY0" fmla="*/ 0 h 369332"/>
                          <a:gd name="connsiteX1" fmla="*/ 555095 w 3543158"/>
                          <a:gd name="connsiteY1" fmla="*/ 0 h 369332"/>
                          <a:gd name="connsiteX2" fmla="*/ 1074758 w 3543158"/>
                          <a:gd name="connsiteY2" fmla="*/ 0 h 369332"/>
                          <a:gd name="connsiteX3" fmla="*/ 1700716 w 3543158"/>
                          <a:gd name="connsiteY3" fmla="*/ 0 h 369332"/>
                          <a:gd name="connsiteX4" fmla="*/ 2362105 w 3543158"/>
                          <a:gd name="connsiteY4" fmla="*/ 0 h 369332"/>
                          <a:gd name="connsiteX5" fmla="*/ 2846337 w 3543158"/>
                          <a:gd name="connsiteY5" fmla="*/ 0 h 369332"/>
                          <a:gd name="connsiteX6" fmla="*/ 3543158 w 3543158"/>
                          <a:gd name="connsiteY6" fmla="*/ 0 h 369332"/>
                          <a:gd name="connsiteX7" fmla="*/ 3543158 w 3543158"/>
                          <a:gd name="connsiteY7" fmla="*/ 369332 h 369332"/>
                          <a:gd name="connsiteX8" fmla="*/ 3023495 w 3543158"/>
                          <a:gd name="connsiteY8" fmla="*/ 369332 h 369332"/>
                          <a:gd name="connsiteX9" fmla="*/ 2503832 w 3543158"/>
                          <a:gd name="connsiteY9" fmla="*/ 369332 h 369332"/>
                          <a:gd name="connsiteX10" fmla="*/ 1842442 w 3543158"/>
                          <a:gd name="connsiteY10" fmla="*/ 369332 h 369332"/>
                          <a:gd name="connsiteX11" fmla="*/ 1251916 w 3543158"/>
                          <a:gd name="connsiteY11" fmla="*/ 369332 h 369332"/>
                          <a:gd name="connsiteX12" fmla="*/ 590526 w 3543158"/>
                          <a:gd name="connsiteY12" fmla="*/ 369332 h 369332"/>
                          <a:gd name="connsiteX13" fmla="*/ 0 w 3543158"/>
                          <a:gd name="connsiteY13" fmla="*/ 369332 h 369332"/>
                          <a:gd name="connsiteX14" fmla="*/ 0 w 3543158"/>
                          <a:gd name="connsiteY1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543158" h="369332" extrusionOk="0">
                            <a:moveTo>
                              <a:pt x="0" y="0"/>
                            </a:moveTo>
                            <a:cubicBezTo>
                              <a:pt x="197199" y="-34543"/>
                              <a:pt x="302879" y="10242"/>
                              <a:pt x="555095" y="0"/>
                            </a:cubicBezTo>
                            <a:cubicBezTo>
                              <a:pt x="807311" y="-10242"/>
                              <a:pt x="965426" y="17709"/>
                              <a:pt x="1074758" y="0"/>
                            </a:cubicBezTo>
                            <a:cubicBezTo>
                              <a:pt x="1184090" y="-17709"/>
                              <a:pt x="1514385" y="11454"/>
                              <a:pt x="1700716" y="0"/>
                            </a:cubicBezTo>
                            <a:cubicBezTo>
                              <a:pt x="1887047" y="-11454"/>
                              <a:pt x="2103844" y="73134"/>
                              <a:pt x="2362105" y="0"/>
                            </a:cubicBezTo>
                            <a:cubicBezTo>
                              <a:pt x="2620366" y="-73134"/>
                              <a:pt x="2699118" y="17613"/>
                              <a:pt x="2846337" y="0"/>
                            </a:cubicBezTo>
                            <a:cubicBezTo>
                              <a:pt x="2993556" y="-17613"/>
                              <a:pt x="3356045" y="57594"/>
                              <a:pt x="3543158" y="0"/>
                            </a:cubicBezTo>
                            <a:cubicBezTo>
                              <a:pt x="3545935" y="172601"/>
                              <a:pt x="3534427" y="283897"/>
                              <a:pt x="3543158" y="369332"/>
                            </a:cubicBezTo>
                            <a:cubicBezTo>
                              <a:pt x="3283341" y="375981"/>
                              <a:pt x="3200466" y="345976"/>
                              <a:pt x="3023495" y="369332"/>
                            </a:cubicBezTo>
                            <a:cubicBezTo>
                              <a:pt x="2846524" y="392688"/>
                              <a:pt x="2745771" y="346314"/>
                              <a:pt x="2503832" y="369332"/>
                            </a:cubicBezTo>
                            <a:cubicBezTo>
                              <a:pt x="2261893" y="392350"/>
                              <a:pt x="2130695" y="321768"/>
                              <a:pt x="1842442" y="369332"/>
                            </a:cubicBezTo>
                            <a:cubicBezTo>
                              <a:pt x="1554189" y="416896"/>
                              <a:pt x="1406368" y="305449"/>
                              <a:pt x="1251916" y="369332"/>
                            </a:cubicBezTo>
                            <a:cubicBezTo>
                              <a:pt x="1097464" y="433215"/>
                              <a:pt x="813172" y="298251"/>
                              <a:pt x="590526" y="369332"/>
                            </a:cubicBezTo>
                            <a:cubicBezTo>
                              <a:pt x="367880" y="440413"/>
                              <a:pt x="154220" y="323231"/>
                              <a:pt x="0" y="369332"/>
                            </a:cubicBezTo>
                            <a:cubicBezTo>
                              <a:pt x="-27522" y="275298"/>
                              <a:pt x="37165" y="77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F93B96F-E502-C2A0-A855-F588AAC20635}"/>
              </a:ext>
            </a:extLst>
          </p:cNvPr>
          <p:cNvSpPr/>
          <p:nvPr/>
        </p:nvSpPr>
        <p:spPr>
          <a:xfrm>
            <a:off x="504605" y="5925931"/>
            <a:ext cx="3314360" cy="364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B081A9-85E3-5B81-0EAC-A83FC610B73E}"/>
              </a:ext>
            </a:extLst>
          </p:cNvPr>
          <p:cNvGrpSpPr/>
          <p:nvPr/>
        </p:nvGrpSpPr>
        <p:grpSpPr>
          <a:xfrm>
            <a:off x="7463960" y="783116"/>
            <a:ext cx="4543910" cy="2729605"/>
            <a:chOff x="7208031" y="1304512"/>
            <a:chExt cx="4543910" cy="272960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EBE199-0CEB-7037-C857-0B744EA4D385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696C2EE-EEA0-F5BF-6C3C-207A2163BEF1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9330AB8-A1C7-6FBC-D980-E0914CAEE63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F649FC-9159-3C35-8FDE-A16667B211B5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CB4812-5B40-4FC4-2EE6-73FE8DD7F66F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BE7F982-3FC6-56FE-3D57-2083A48902F4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88F1E4-A02D-DBC5-D023-4DC226E7FE6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A0B9CC0-CDF9-662E-7C9E-B7D2286BD922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1FE50F-089B-8F7E-318F-DB0B1B9E3200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411515-AC26-E0DB-8C70-2614ED029F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9D0B59-D7B3-807D-C6BD-B04F55910BC4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6BE4CE-0EE4-26D0-5BAB-D89C623F209F}"/>
                </a:ext>
              </a:extLst>
            </p:cNvPr>
            <p:cNvCxnSpPr>
              <a:cxnSpLocks/>
              <a:stCxn id="32" idx="2"/>
              <a:endCxn id="24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59B67F-CC95-00F2-7DA6-E9C8BB29FE81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600251-0E9E-246E-FF1E-35A676064BCE}"/>
              </a:ext>
            </a:extLst>
          </p:cNvPr>
          <p:cNvGrpSpPr/>
          <p:nvPr/>
        </p:nvGrpSpPr>
        <p:grpSpPr>
          <a:xfrm>
            <a:off x="756955" y="1895876"/>
            <a:ext cx="2429433" cy="646331"/>
            <a:chOff x="9267715" y="3846206"/>
            <a:chExt cx="2429433" cy="64633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E385585-74C6-1180-60BB-AE164A1E8628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FA02AD-DC4C-7BC3-8C6E-85D3D4C5B9CD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43" name="Graphic 42" descr="Add with solid fill">
            <a:extLst>
              <a:ext uri="{FF2B5EF4-FFF2-40B4-BE49-F238E27FC236}">
                <a16:creationId xmlns:a16="http://schemas.microsoft.com/office/drawing/2014/main" id="{0975749E-BE86-ECDB-5827-C1AAB0E66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3014" y="1754013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E7593B5-BD9E-5B5D-2AF0-BAE3AF69C3E7}"/>
              </a:ext>
            </a:extLst>
          </p:cNvPr>
          <p:cNvSpPr txBox="1"/>
          <p:nvPr/>
        </p:nvSpPr>
        <p:spPr>
          <a:xfrm>
            <a:off x="4799916" y="1895876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45" name="Graphic 44" descr="Close with solid fill">
            <a:extLst>
              <a:ext uri="{FF2B5EF4-FFF2-40B4-BE49-F238E27FC236}">
                <a16:creationId xmlns:a16="http://schemas.microsoft.com/office/drawing/2014/main" id="{CDC86E3A-B442-90F7-8C55-188191123A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6064" y="1791406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17DCB1-41F7-F05D-074A-9B90BD0F0CC9}"/>
              </a:ext>
            </a:extLst>
          </p:cNvPr>
          <p:cNvSpPr/>
          <p:nvPr/>
        </p:nvSpPr>
        <p:spPr>
          <a:xfrm>
            <a:off x="4894729" y="5925931"/>
            <a:ext cx="1104451" cy="364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90097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F45DCC6-7965-4166-E91B-A3711275974A}"/>
              </a:ext>
            </a:extLst>
          </p:cNvPr>
          <p:cNvGraphicFramePr>
            <a:graphicFrameLocks noGrp="1"/>
          </p:cNvGraphicFramePr>
          <p:nvPr/>
        </p:nvGraphicFramePr>
        <p:xfrm>
          <a:off x="504605" y="3425675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88E2752-9DC3-30DD-646B-C3BC48F05C0F}"/>
              </a:ext>
            </a:extLst>
          </p:cNvPr>
          <p:cNvSpPr txBox="1"/>
          <p:nvPr/>
        </p:nvSpPr>
        <p:spPr>
          <a:xfrm>
            <a:off x="6773428" y="4567517"/>
            <a:ext cx="5234442" cy="646331"/>
          </a:xfrm>
          <a:custGeom>
            <a:avLst/>
            <a:gdLst>
              <a:gd name="connsiteX0" fmla="*/ 0 w 5234442"/>
              <a:gd name="connsiteY0" fmla="*/ 0 h 646331"/>
              <a:gd name="connsiteX1" fmla="*/ 529260 w 5234442"/>
              <a:gd name="connsiteY1" fmla="*/ 0 h 646331"/>
              <a:gd name="connsiteX2" fmla="*/ 1006176 w 5234442"/>
              <a:gd name="connsiteY2" fmla="*/ 0 h 646331"/>
              <a:gd name="connsiteX3" fmla="*/ 1640125 w 5234442"/>
              <a:gd name="connsiteY3" fmla="*/ 0 h 646331"/>
              <a:gd name="connsiteX4" fmla="*/ 2326419 w 5234442"/>
              <a:gd name="connsiteY4" fmla="*/ 0 h 646331"/>
              <a:gd name="connsiteX5" fmla="*/ 2750990 w 5234442"/>
              <a:gd name="connsiteY5" fmla="*/ 0 h 646331"/>
              <a:gd name="connsiteX6" fmla="*/ 3332595 w 5234442"/>
              <a:gd name="connsiteY6" fmla="*/ 0 h 646331"/>
              <a:gd name="connsiteX7" fmla="*/ 3757166 w 5234442"/>
              <a:gd name="connsiteY7" fmla="*/ 0 h 646331"/>
              <a:gd name="connsiteX8" fmla="*/ 4286426 w 5234442"/>
              <a:gd name="connsiteY8" fmla="*/ 0 h 646331"/>
              <a:gd name="connsiteX9" fmla="*/ 5234442 w 5234442"/>
              <a:gd name="connsiteY9" fmla="*/ 0 h 646331"/>
              <a:gd name="connsiteX10" fmla="*/ 5234442 w 5234442"/>
              <a:gd name="connsiteY10" fmla="*/ 336092 h 646331"/>
              <a:gd name="connsiteX11" fmla="*/ 5234442 w 5234442"/>
              <a:gd name="connsiteY11" fmla="*/ 646331 h 646331"/>
              <a:gd name="connsiteX12" fmla="*/ 4548148 w 5234442"/>
              <a:gd name="connsiteY12" fmla="*/ 646331 h 646331"/>
              <a:gd name="connsiteX13" fmla="*/ 3861855 w 5234442"/>
              <a:gd name="connsiteY13" fmla="*/ 646331 h 646331"/>
              <a:gd name="connsiteX14" fmla="*/ 3280250 w 5234442"/>
              <a:gd name="connsiteY14" fmla="*/ 646331 h 646331"/>
              <a:gd name="connsiteX15" fmla="*/ 2646301 w 5234442"/>
              <a:gd name="connsiteY15" fmla="*/ 646331 h 646331"/>
              <a:gd name="connsiteX16" fmla="*/ 2117041 w 5234442"/>
              <a:gd name="connsiteY16" fmla="*/ 646331 h 646331"/>
              <a:gd name="connsiteX17" fmla="*/ 1430747 w 5234442"/>
              <a:gd name="connsiteY17" fmla="*/ 646331 h 646331"/>
              <a:gd name="connsiteX18" fmla="*/ 1006176 w 5234442"/>
              <a:gd name="connsiteY18" fmla="*/ 646331 h 646331"/>
              <a:gd name="connsiteX19" fmla="*/ 0 w 5234442"/>
              <a:gd name="connsiteY19" fmla="*/ 646331 h 646331"/>
              <a:gd name="connsiteX20" fmla="*/ 0 w 5234442"/>
              <a:gd name="connsiteY20" fmla="*/ 342555 h 646331"/>
              <a:gd name="connsiteX21" fmla="*/ 0 w 5234442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34442" h="646331" extrusionOk="0">
                <a:moveTo>
                  <a:pt x="0" y="0"/>
                </a:moveTo>
                <a:cubicBezTo>
                  <a:pt x="230853" y="-16902"/>
                  <a:pt x="398549" y="60884"/>
                  <a:pt x="529260" y="0"/>
                </a:cubicBezTo>
                <a:cubicBezTo>
                  <a:pt x="659971" y="-60884"/>
                  <a:pt x="840703" y="20370"/>
                  <a:pt x="1006176" y="0"/>
                </a:cubicBezTo>
                <a:cubicBezTo>
                  <a:pt x="1171649" y="-20370"/>
                  <a:pt x="1349102" y="4993"/>
                  <a:pt x="1640125" y="0"/>
                </a:cubicBezTo>
                <a:cubicBezTo>
                  <a:pt x="1931148" y="-4993"/>
                  <a:pt x="2055791" y="36588"/>
                  <a:pt x="2326419" y="0"/>
                </a:cubicBezTo>
                <a:cubicBezTo>
                  <a:pt x="2597047" y="-36588"/>
                  <a:pt x="2557128" y="34645"/>
                  <a:pt x="2750990" y="0"/>
                </a:cubicBezTo>
                <a:cubicBezTo>
                  <a:pt x="2944852" y="-34645"/>
                  <a:pt x="3206004" y="53866"/>
                  <a:pt x="3332595" y="0"/>
                </a:cubicBezTo>
                <a:cubicBezTo>
                  <a:pt x="3459186" y="-53866"/>
                  <a:pt x="3611098" y="13765"/>
                  <a:pt x="3757166" y="0"/>
                </a:cubicBezTo>
                <a:cubicBezTo>
                  <a:pt x="3903234" y="-13765"/>
                  <a:pt x="4022943" y="60821"/>
                  <a:pt x="4286426" y="0"/>
                </a:cubicBezTo>
                <a:cubicBezTo>
                  <a:pt x="4549909" y="-60821"/>
                  <a:pt x="4805767" y="37050"/>
                  <a:pt x="5234442" y="0"/>
                </a:cubicBezTo>
                <a:cubicBezTo>
                  <a:pt x="5254383" y="155306"/>
                  <a:pt x="5222621" y="217641"/>
                  <a:pt x="5234442" y="336092"/>
                </a:cubicBezTo>
                <a:cubicBezTo>
                  <a:pt x="5246263" y="454543"/>
                  <a:pt x="5204966" y="569822"/>
                  <a:pt x="5234442" y="646331"/>
                </a:cubicBezTo>
                <a:cubicBezTo>
                  <a:pt x="5051187" y="680088"/>
                  <a:pt x="4764110" y="589447"/>
                  <a:pt x="4548148" y="646331"/>
                </a:cubicBezTo>
                <a:cubicBezTo>
                  <a:pt x="4332186" y="703215"/>
                  <a:pt x="4038578" y="633109"/>
                  <a:pt x="3861855" y="646331"/>
                </a:cubicBezTo>
                <a:cubicBezTo>
                  <a:pt x="3685132" y="659553"/>
                  <a:pt x="3532236" y="642699"/>
                  <a:pt x="3280250" y="646331"/>
                </a:cubicBezTo>
                <a:cubicBezTo>
                  <a:pt x="3028264" y="649963"/>
                  <a:pt x="2801026" y="582421"/>
                  <a:pt x="2646301" y="646331"/>
                </a:cubicBezTo>
                <a:cubicBezTo>
                  <a:pt x="2491576" y="710241"/>
                  <a:pt x="2347900" y="583210"/>
                  <a:pt x="2117041" y="646331"/>
                </a:cubicBezTo>
                <a:cubicBezTo>
                  <a:pt x="1886182" y="709452"/>
                  <a:pt x="1683022" y="591141"/>
                  <a:pt x="1430747" y="646331"/>
                </a:cubicBezTo>
                <a:cubicBezTo>
                  <a:pt x="1178472" y="701521"/>
                  <a:pt x="1216181" y="621345"/>
                  <a:pt x="1006176" y="646331"/>
                </a:cubicBezTo>
                <a:cubicBezTo>
                  <a:pt x="796171" y="671317"/>
                  <a:pt x="244935" y="620960"/>
                  <a:pt x="0" y="646331"/>
                </a:cubicBezTo>
                <a:cubicBezTo>
                  <a:pt x="-4434" y="509395"/>
                  <a:pt x="6342" y="444710"/>
                  <a:pt x="0" y="342555"/>
                </a:cubicBezTo>
                <a:cubicBezTo>
                  <a:pt x="-6342" y="240400"/>
                  <a:pt x="26211" y="813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Then we repeat for all the other individuals in the </a:t>
            </a:r>
            <a:r>
              <a:rPr lang="en-PH" b="1" dirty="0"/>
              <a:t>Training Dataset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B081A9-85E3-5B81-0EAC-A83FC610B73E}"/>
              </a:ext>
            </a:extLst>
          </p:cNvPr>
          <p:cNvGrpSpPr/>
          <p:nvPr/>
        </p:nvGrpSpPr>
        <p:grpSpPr>
          <a:xfrm>
            <a:off x="7463960" y="783116"/>
            <a:ext cx="4543910" cy="2729605"/>
            <a:chOff x="7208031" y="1304512"/>
            <a:chExt cx="4543910" cy="272960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EBE199-0CEB-7037-C857-0B744EA4D385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696C2EE-EEA0-F5BF-6C3C-207A2163BEF1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9330AB8-A1C7-6FBC-D980-E0914CAEE63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F649FC-9159-3C35-8FDE-A16667B211B5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CB4812-5B40-4FC4-2EE6-73FE8DD7F66F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BE7F982-3FC6-56FE-3D57-2083A48902F4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88F1E4-A02D-DBC5-D023-4DC226E7FE6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A0B9CC0-CDF9-662E-7C9E-B7D2286BD922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1FE50F-089B-8F7E-318F-DB0B1B9E3200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411515-AC26-E0DB-8C70-2614ED029F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9D0B59-D7B3-807D-C6BD-B04F55910BC4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6BE4CE-0EE4-26D0-5BAB-D89C623F209F}"/>
                </a:ext>
              </a:extLst>
            </p:cNvPr>
            <p:cNvCxnSpPr>
              <a:cxnSpLocks/>
              <a:stCxn id="32" idx="2"/>
              <a:endCxn id="24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59B67F-CC95-00F2-7DA6-E9C8BB29FE81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600251-0E9E-246E-FF1E-35A676064BCE}"/>
              </a:ext>
            </a:extLst>
          </p:cNvPr>
          <p:cNvGrpSpPr/>
          <p:nvPr/>
        </p:nvGrpSpPr>
        <p:grpSpPr>
          <a:xfrm>
            <a:off x="756955" y="1895876"/>
            <a:ext cx="2429433" cy="646331"/>
            <a:chOff x="9267715" y="3846206"/>
            <a:chExt cx="2429433" cy="64633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E385585-74C6-1180-60BB-AE164A1E8628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FA02AD-DC4C-7BC3-8C6E-85D3D4C5B9CD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43" name="Graphic 42" descr="Add with solid fill">
            <a:extLst>
              <a:ext uri="{FF2B5EF4-FFF2-40B4-BE49-F238E27FC236}">
                <a16:creationId xmlns:a16="http://schemas.microsoft.com/office/drawing/2014/main" id="{0975749E-BE86-ECDB-5827-C1AAB0E66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3014" y="1754013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E7593B5-BD9E-5B5D-2AF0-BAE3AF69C3E7}"/>
              </a:ext>
            </a:extLst>
          </p:cNvPr>
          <p:cNvSpPr txBox="1"/>
          <p:nvPr/>
        </p:nvSpPr>
        <p:spPr>
          <a:xfrm>
            <a:off x="4799916" y="1895876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45" name="Graphic 44" descr="Close with solid fill">
            <a:extLst>
              <a:ext uri="{FF2B5EF4-FFF2-40B4-BE49-F238E27FC236}">
                <a16:creationId xmlns:a16="http://schemas.microsoft.com/office/drawing/2014/main" id="{CDC86E3A-B442-90F7-8C55-188191123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6064" y="1791406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17DCB1-41F7-F05D-074A-9B90BD0F0CC9}"/>
              </a:ext>
            </a:extLst>
          </p:cNvPr>
          <p:cNvSpPr/>
          <p:nvPr/>
        </p:nvSpPr>
        <p:spPr>
          <a:xfrm>
            <a:off x="4894729" y="3425675"/>
            <a:ext cx="1104451" cy="2865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75020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F45DCC6-7965-4166-E91B-A3711275974A}"/>
              </a:ext>
            </a:extLst>
          </p:cNvPr>
          <p:cNvGraphicFramePr>
            <a:graphicFrameLocks noGrp="1"/>
          </p:cNvGraphicFramePr>
          <p:nvPr/>
        </p:nvGraphicFramePr>
        <p:xfrm>
          <a:off x="504605" y="3425675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88E2752-9DC3-30DD-646B-C3BC48F05C0F}"/>
              </a:ext>
            </a:extLst>
          </p:cNvPr>
          <p:cNvSpPr txBox="1"/>
          <p:nvPr/>
        </p:nvSpPr>
        <p:spPr>
          <a:xfrm>
            <a:off x="6773428" y="4567517"/>
            <a:ext cx="5234442" cy="646331"/>
          </a:xfrm>
          <a:custGeom>
            <a:avLst/>
            <a:gdLst>
              <a:gd name="connsiteX0" fmla="*/ 0 w 5234442"/>
              <a:gd name="connsiteY0" fmla="*/ 0 h 646331"/>
              <a:gd name="connsiteX1" fmla="*/ 529260 w 5234442"/>
              <a:gd name="connsiteY1" fmla="*/ 0 h 646331"/>
              <a:gd name="connsiteX2" fmla="*/ 1006176 w 5234442"/>
              <a:gd name="connsiteY2" fmla="*/ 0 h 646331"/>
              <a:gd name="connsiteX3" fmla="*/ 1640125 w 5234442"/>
              <a:gd name="connsiteY3" fmla="*/ 0 h 646331"/>
              <a:gd name="connsiteX4" fmla="*/ 2326419 w 5234442"/>
              <a:gd name="connsiteY4" fmla="*/ 0 h 646331"/>
              <a:gd name="connsiteX5" fmla="*/ 2750990 w 5234442"/>
              <a:gd name="connsiteY5" fmla="*/ 0 h 646331"/>
              <a:gd name="connsiteX6" fmla="*/ 3332595 w 5234442"/>
              <a:gd name="connsiteY6" fmla="*/ 0 h 646331"/>
              <a:gd name="connsiteX7" fmla="*/ 3757166 w 5234442"/>
              <a:gd name="connsiteY7" fmla="*/ 0 h 646331"/>
              <a:gd name="connsiteX8" fmla="*/ 4286426 w 5234442"/>
              <a:gd name="connsiteY8" fmla="*/ 0 h 646331"/>
              <a:gd name="connsiteX9" fmla="*/ 5234442 w 5234442"/>
              <a:gd name="connsiteY9" fmla="*/ 0 h 646331"/>
              <a:gd name="connsiteX10" fmla="*/ 5234442 w 5234442"/>
              <a:gd name="connsiteY10" fmla="*/ 336092 h 646331"/>
              <a:gd name="connsiteX11" fmla="*/ 5234442 w 5234442"/>
              <a:gd name="connsiteY11" fmla="*/ 646331 h 646331"/>
              <a:gd name="connsiteX12" fmla="*/ 4548148 w 5234442"/>
              <a:gd name="connsiteY12" fmla="*/ 646331 h 646331"/>
              <a:gd name="connsiteX13" fmla="*/ 3861855 w 5234442"/>
              <a:gd name="connsiteY13" fmla="*/ 646331 h 646331"/>
              <a:gd name="connsiteX14" fmla="*/ 3280250 w 5234442"/>
              <a:gd name="connsiteY14" fmla="*/ 646331 h 646331"/>
              <a:gd name="connsiteX15" fmla="*/ 2646301 w 5234442"/>
              <a:gd name="connsiteY15" fmla="*/ 646331 h 646331"/>
              <a:gd name="connsiteX16" fmla="*/ 2117041 w 5234442"/>
              <a:gd name="connsiteY16" fmla="*/ 646331 h 646331"/>
              <a:gd name="connsiteX17" fmla="*/ 1430747 w 5234442"/>
              <a:gd name="connsiteY17" fmla="*/ 646331 h 646331"/>
              <a:gd name="connsiteX18" fmla="*/ 1006176 w 5234442"/>
              <a:gd name="connsiteY18" fmla="*/ 646331 h 646331"/>
              <a:gd name="connsiteX19" fmla="*/ 0 w 5234442"/>
              <a:gd name="connsiteY19" fmla="*/ 646331 h 646331"/>
              <a:gd name="connsiteX20" fmla="*/ 0 w 5234442"/>
              <a:gd name="connsiteY20" fmla="*/ 342555 h 646331"/>
              <a:gd name="connsiteX21" fmla="*/ 0 w 5234442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34442" h="646331" extrusionOk="0">
                <a:moveTo>
                  <a:pt x="0" y="0"/>
                </a:moveTo>
                <a:cubicBezTo>
                  <a:pt x="230853" y="-16902"/>
                  <a:pt x="398549" y="60884"/>
                  <a:pt x="529260" y="0"/>
                </a:cubicBezTo>
                <a:cubicBezTo>
                  <a:pt x="659971" y="-60884"/>
                  <a:pt x="840703" y="20370"/>
                  <a:pt x="1006176" y="0"/>
                </a:cubicBezTo>
                <a:cubicBezTo>
                  <a:pt x="1171649" y="-20370"/>
                  <a:pt x="1349102" y="4993"/>
                  <a:pt x="1640125" y="0"/>
                </a:cubicBezTo>
                <a:cubicBezTo>
                  <a:pt x="1931148" y="-4993"/>
                  <a:pt x="2055791" y="36588"/>
                  <a:pt x="2326419" y="0"/>
                </a:cubicBezTo>
                <a:cubicBezTo>
                  <a:pt x="2597047" y="-36588"/>
                  <a:pt x="2557128" y="34645"/>
                  <a:pt x="2750990" y="0"/>
                </a:cubicBezTo>
                <a:cubicBezTo>
                  <a:pt x="2944852" y="-34645"/>
                  <a:pt x="3206004" y="53866"/>
                  <a:pt x="3332595" y="0"/>
                </a:cubicBezTo>
                <a:cubicBezTo>
                  <a:pt x="3459186" y="-53866"/>
                  <a:pt x="3611098" y="13765"/>
                  <a:pt x="3757166" y="0"/>
                </a:cubicBezTo>
                <a:cubicBezTo>
                  <a:pt x="3903234" y="-13765"/>
                  <a:pt x="4022943" y="60821"/>
                  <a:pt x="4286426" y="0"/>
                </a:cubicBezTo>
                <a:cubicBezTo>
                  <a:pt x="4549909" y="-60821"/>
                  <a:pt x="4805767" y="37050"/>
                  <a:pt x="5234442" y="0"/>
                </a:cubicBezTo>
                <a:cubicBezTo>
                  <a:pt x="5254383" y="155306"/>
                  <a:pt x="5222621" y="217641"/>
                  <a:pt x="5234442" y="336092"/>
                </a:cubicBezTo>
                <a:cubicBezTo>
                  <a:pt x="5246263" y="454543"/>
                  <a:pt x="5204966" y="569822"/>
                  <a:pt x="5234442" y="646331"/>
                </a:cubicBezTo>
                <a:cubicBezTo>
                  <a:pt x="5051187" y="680088"/>
                  <a:pt x="4764110" y="589447"/>
                  <a:pt x="4548148" y="646331"/>
                </a:cubicBezTo>
                <a:cubicBezTo>
                  <a:pt x="4332186" y="703215"/>
                  <a:pt x="4038578" y="633109"/>
                  <a:pt x="3861855" y="646331"/>
                </a:cubicBezTo>
                <a:cubicBezTo>
                  <a:pt x="3685132" y="659553"/>
                  <a:pt x="3532236" y="642699"/>
                  <a:pt x="3280250" y="646331"/>
                </a:cubicBezTo>
                <a:cubicBezTo>
                  <a:pt x="3028264" y="649963"/>
                  <a:pt x="2801026" y="582421"/>
                  <a:pt x="2646301" y="646331"/>
                </a:cubicBezTo>
                <a:cubicBezTo>
                  <a:pt x="2491576" y="710241"/>
                  <a:pt x="2347900" y="583210"/>
                  <a:pt x="2117041" y="646331"/>
                </a:cubicBezTo>
                <a:cubicBezTo>
                  <a:pt x="1886182" y="709452"/>
                  <a:pt x="1683022" y="591141"/>
                  <a:pt x="1430747" y="646331"/>
                </a:cubicBezTo>
                <a:cubicBezTo>
                  <a:pt x="1178472" y="701521"/>
                  <a:pt x="1216181" y="621345"/>
                  <a:pt x="1006176" y="646331"/>
                </a:cubicBezTo>
                <a:cubicBezTo>
                  <a:pt x="796171" y="671317"/>
                  <a:pt x="244935" y="620960"/>
                  <a:pt x="0" y="646331"/>
                </a:cubicBezTo>
                <a:cubicBezTo>
                  <a:pt x="-4434" y="509395"/>
                  <a:pt x="6342" y="444710"/>
                  <a:pt x="0" y="342555"/>
                </a:cubicBezTo>
                <a:cubicBezTo>
                  <a:pt x="-6342" y="240400"/>
                  <a:pt x="26211" y="813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Then we repeat for all the other individuals in the </a:t>
            </a:r>
            <a:r>
              <a:rPr lang="en-PH" b="1" dirty="0"/>
              <a:t>Training Dataset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B081A9-85E3-5B81-0EAC-A83FC610B73E}"/>
              </a:ext>
            </a:extLst>
          </p:cNvPr>
          <p:cNvGrpSpPr/>
          <p:nvPr/>
        </p:nvGrpSpPr>
        <p:grpSpPr>
          <a:xfrm>
            <a:off x="7463960" y="783116"/>
            <a:ext cx="4543910" cy="2729605"/>
            <a:chOff x="7208031" y="1304512"/>
            <a:chExt cx="4543910" cy="272960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EBE199-0CEB-7037-C857-0B744EA4D385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696C2EE-EEA0-F5BF-6C3C-207A2163BEF1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9330AB8-A1C7-6FBC-D980-E0914CAEE63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F649FC-9159-3C35-8FDE-A16667B211B5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CB4812-5B40-4FC4-2EE6-73FE8DD7F66F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BE7F982-3FC6-56FE-3D57-2083A48902F4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88F1E4-A02D-DBC5-D023-4DC226E7FE6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A0B9CC0-CDF9-662E-7C9E-B7D2286BD922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1FE50F-089B-8F7E-318F-DB0B1B9E3200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411515-AC26-E0DB-8C70-2614ED029F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9D0B59-D7B3-807D-C6BD-B04F55910BC4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6BE4CE-0EE4-26D0-5BAB-D89C623F209F}"/>
                </a:ext>
              </a:extLst>
            </p:cNvPr>
            <p:cNvCxnSpPr>
              <a:cxnSpLocks/>
              <a:stCxn id="32" idx="2"/>
              <a:endCxn id="24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59B67F-CC95-00F2-7DA6-E9C8BB29FE81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9600251-0E9E-246E-FF1E-35A676064BCE}"/>
              </a:ext>
            </a:extLst>
          </p:cNvPr>
          <p:cNvGrpSpPr/>
          <p:nvPr/>
        </p:nvGrpSpPr>
        <p:grpSpPr>
          <a:xfrm>
            <a:off x="756955" y="1895876"/>
            <a:ext cx="2429433" cy="646331"/>
            <a:chOff x="9267715" y="3846206"/>
            <a:chExt cx="2429433" cy="64633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E385585-74C6-1180-60BB-AE164A1E8628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FA02AD-DC4C-7BC3-8C6E-85D3D4C5B9CD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43" name="Graphic 42" descr="Add with solid fill">
            <a:extLst>
              <a:ext uri="{FF2B5EF4-FFF2-40B4-BE49-F238E27FC236}">
                <a16:creationId xmlns:a16="http://schemas.microsoft.com/office/drawing/2014/main" id="{0975749E-BE86-ECDB-5827-C1AAB0E66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3014" y="1754013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E7593B5-BD9E-5B5D-2AF0-BAE3AF69C3E7}"/>
              </a:ext>
            </a:extLst>
          </p:cNvPr>
          <p:cNvSpPr txBox="1"/>
          <p:nvPr/>
        </p:nvSpPr>
        <p:spPr>
          <a:xfrm>
            <a:off x="4799916" y="1895876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45" name="Graphic 44" descr="Close with solid fill">
            <a:extLst>
              <a:ext uri="{FF2B5EF4-FFF2-40B4-BE49-F238E27FC236}">
                <a16:creationId xmlns:a16="http://schemas.microsoft.com/office/drawing/2014/main" id="{CDC86E3A-B442-90F7-8C55-188191123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6064" y="1791406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117DCB1-41F7-F05D-074A-9B90BD0F0CC9}"/>
              </a:ext>
            </a:extLst>
          </p:cNvPr>
          <p:cNvSpPr/>
          <p:nvPr/>
        </p:nvSpPr>
        <p:spPr>
          <a:xfrm>
            <a:off x="4894729" y="3425675"/>
            <a:ext cx="1104451" cy="2865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97927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88E2752-9DC3-30DD-646B-C3BC48F05C0F}"/>
              </a:ext>
            </a:extLst>
          </p:cNvPr>
          <p:cNvSpPr txBox="1"/>
          <p:nvPr/>
        </p:nvSpPr>
        <p:spPr>
          <a:xfrm>
            <a:off x="2629444" y="6101317"/>
            <a:ext cx="7417743" cy="646331"/>
          </a:xfrm>
          <a:custGeom>
            <a:avLst/>
            <a:gdLst>
              <a:gd name="connsiteX0" fmla="*/ 0 w 7417743"/>
              <a:gd name="connsiteY0" fmla="*/ 0 h 646331"/>
              <a:gd name="connsiteX1" fmla="*/ 496418 w 7417743"/>
              <a:gd name="connsiteY1" fmla="*/ 0 h 646331"/>
              <a:gd name="connsiteX2" fmla="*/ 918659 w 7417743"/>
              <a:gd name="connsiteY2" fmla="*/ 0 h 646331"/>
              <a:gd name="connsiteX3" fmla="*/ 1563432 w 7417743"/>
              <a:gd name="connsiteY3" fmla="*/ 0 h 646331"/>
              <a:gd name="connsiteX4" fmla="*/ 2282382 w 7417743"/>
              <a:gd name="connsiteY4" fmla="*/ 0 h 646331"/>
              <a:gd name="connsiteX5" fmla="*/ 2630446 w 7417743"/>
              <a:gd name="connsiteY5" fmla="*/ 0 h 646331"/>
              <a:gd name="connsiteX6" fmla="*/ 3201041 w 7417743"/>
              <a:gd name="connsiteY6" fmla="*/ 0 h 646331"/>
              <a:gd name="connsiteX7" fmla="*/ 3549105 w 7417743"/>
              <a:gd name="connsiteY7" fmla="*/ 0 h 646331"/>
              <a:gd name="connsiteX8" fmla="*/ 4045523 w 7417743"/>
              <a:gd name="connsiteY8" fmla="*/ 0 h 646331"/>
              <a:gd name="connsiteX9" fmla="*/ 4616119 w 7417743"/>
              <a:gd name="connsiteY9" fmla="*/ 0 h 646331"/>
              <a:gd name="connsiteX10" fmla="*/ 5335069 w 7417743"/>
              <a:gd name="connsiteY10" fmla="*/ 0 h 646331"/>
              <a:gd name="connsiteX11" fmla="*/ 5979842 w 7417743"/>
              <a:gd name="connsiteY11" fmla="*/ 0 h 646331"/>
              <a:gd name="connsiteX12" fmla="*/ 6476260 w 7417743"/>
              <a:gd name="connsiteY12" fmla="*/ 0 h 646331"/>
              <a:gd name="connsiteX13" fmla="*/ 7417743 w 7417743"/>
              <a:gd name="connsiteY13" fmla="*/ 0 h 646331"/>
              <a:gd name="connsiteX14" fmla="*/ 7417743 w 7417743"/>
              <a:gd name="connsiteY14" fmla="*/ 336092 h 646331"/>
              <a:gd name="connsiteX15" fmla="*/ 7417743 w 7417743"/>
              <a:gd name="connsiteY15" fmla="*/ 646331 h 646331"/>
              <a:gd name="connsiteX16" fmla="*/ 6847147 w 7417743"/>
              <a:gd name="connsiteY16" fmla="*/ 646331 h 646331"/>
              <a:gd name="connsiteX17" fmla="*/ 6128197 w 7417743"/>
              <a:gd name="connsiteY17" fmla="*/ 646331 h 646331"/>
              <a:gd name="connsiteX18" fmla="*/ 5780134 w 7417743"/>
              <a:gd name="connsiteY18" fmla="*/ 646331 h 646331"/>
              <a:gd name="connsiteX19" fmla="*/ 5061183 w 7417743"/>
              <a:gd name="connsiteY19" fmla="*/ 646331 h 646331"/>
              <a:gd name="connsiteX20" fmla="*/ 4713120 w 7417743"/>
              <a:gd name="connsiteY20" fmla="*/ 646331 h 646331"/>
              <a:gd name="connsiteX21" fmla="*/ 4290879 w 7417743"/>
              <a:gd name="connsiteY21" fmla="*/ 646331 h 646331"/>
              <a:gd name="connsiteX22" fmla="*/ 3868638 w 7417743"/>
              <a:gd name="connsiteY22" fmla="*/ 646331 h 646331"/>
              <a:gd name="connsiteX23" fmla="*/ 3372220 w 7417743"/>
              <a:gd name="connsiteY23" fmla="*/ 646331 h 646331"/>
              <a:gd name="connsiteX24" fmla="*/ 2653270 w 7417743"/>
              <a:gd name="connsiteY24" fmla="*/ 646331 h 646331"/>
              <a:gd name="connsiteX25" fmla="*/ 2008497 w 7417743"/>
              <a:gd name="connsiteY25" fmla="*/ 646331 h 646331"/>
              <a:gd name="connsiteX26" fmla="*/ 1363724 w 7417743"/>
              <a:gd name="connsiteY26" fmla="*/ 646331 h 646331"/>
              <a:gd name="connsiteX27" fmla="*/ 718950 w 7417743"/>
              <a:gd name="connsiteY27" fmla="*/ 646331 h 646331"/>
              <a:gd name="connsiteX28" fmla="*/ 0 w 7417743"/>
              <a:gd name="connsiteY28" fmla="*/ 646331 h 646331"/>
              <a:gd name="connsiteX29" fmla="*/ 0 w 7417743"/>
              <a:gd name="connsiteY29" fmla="*/ 310239 h 646331"/>
              <a:gd name="connsiteX30" fmla="*/ 0 w 7417743"/>
              <a:gd name="connsiteY3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17743" h="646331" extrusionOk="0">
                <a:moveTo>
                  <a:pt x="0" y="0"/>
                </a:moveTo>
                <a:cubicBezTo>
                  <a:pt x="156890" y="-19810"/>
                  <a:pt x="334322" y="7269"/>
                  <a:pt x="496418" y="0"/>
                </a:cubicBezTo>
                <a:cubicBezTo>
                  <a:pt x="658514" y="-7269"/>
                  <a:pt x="753440" y="24308"/>
                  <a:pt x="918659" y="0"/>
                </a:cubicBezTo>
                <a:cubicBezTo>
                  <a:pt x="1083878" y="-24308"/>
                  <a:pt x="1298928" y="38436"/>
                  <a:pt x="1563432" y="0"/>
                </a:cubicBezTo>
                <a:cubicBezTo>
                  <a:pt x="1827936" y="-38436"/>
                  <a:pt x="1930115" y="34648"/>
                  <a:pt x="2282382" y="0"/>
                </a:cubicBezTo>
                <a:cubicBezTo>
                  <a:pt x="2634649" y="-34648"/>
                  <a:pt x="2538019" y="2697"/>
                  <a:pt x="2630446" y="0"/>
                </a:cubicBezTo>
                <a:cubicBezTo>
                  <a:pt x="2722873" y="-2697"/>
                  <a:pt x="2920794" y="49537"/>
                  <a:pt x="3201041" y="0"/>
                </a:cubicBezTo>
                <a:cubicBezTo>
                  <a:pt x="3481288" y="-49537"/>
                  <a:pt x="3412159" y="3140"/>
                  <a:pt x="3549105" y="0"/>
                </a:cubicBezTo>
                <a:cubicBezTo>
                  <a:pt x="3686051" y="-3140"/>
                  <a:pt x="3901798" y="1156"/>
                  <a:pt x="4045523" y="0"/>
                </a:cubicBezTo>
                <a:cubicBezTo>
                  <a:pt x="4189248" y="-1156"/>
                  <a:pt x="4350874" y="45363"/>
                  <a:pt x="4616119" y="0"/>
                </a:cubicBezTo>
                <a:cubicBezTo>
                  <a:pt x="4881364" y="-45363"/>
                  <a:pt x="5137285" y="69389"/>
                  <a:pt x="5335069" y="0"/>
                </a:cubicBezTo>
                <a:cubicBezTo>
                  <a:pt x="5532853" y="-69389"/>
                  <a:pt x="5817190" y="52678"/>
                  <a:pt x="5979842" y="0"/>
                </a:cubicBezTo>
                <a:cubicBezTo>
                  <a:pt x="6142494" y="-52678"/>
                  <a:pt x="6322524" y="9901"/>
                  <a:pt x="6476260" y="0"/>
                </a:cubicBezTo>
                <a:cubicBezTo>
                  <a:pt x="6629996" y="-9901"/>
                  <a:pt x="7052416" y="112853"/>
                  <a:pt x="7417743" y="0"/>
                </a:cubicBezTo>
                <a:cubicBezTo>
                  <a:pt x="7432141" y="109334"/>
                  <a:pt x="7383938" y="221449"/>
                  <a:pt x="7417743" y="336092"/>
                </a:cubicBezTo>
                <a:cubicBezTo>
                  <a:pt x="7451548" y="450735"/>
                  <a:pt x="7385123" y="558713"/>
                  <a:pt x="7417743" y="646331"/>
                </a:cubicBezTo>
                <a:cubicBezTo>
                  <a:pt x="7186871" y="705898"/>
                  <a:pt x="6980708" y="609516"/>
                  <a:pt x="6847147" y="646331"/>
                </a:cubicBezTo>
                <a:cubicBezTo>
                  <a:pt x="6713586" y="683146"/>
                  <a:pt x="6461942" y="616809"/>
                  <a:pt x="6128197" y="646331"/>
                </a:cubicBezTo>
                <a:cubicBezTo>
                  <a:pt x="5794452" y="675853"/>
                  <a:pt x="5869092" y="608775"/>
                  <a:pt x="5780134" y="646331"/>
                </a:cubicBezTo>
                <a:cubicBezTo>
                  <a:pt x="5691176" y="683887"/>
                  <a:pt x="5318648" y="625993"/>
                  <a:pt x="5061183" y="646331"/>
                </a:cubicBezTo>
                <a:cubicBezTo>
                  <a:pt x="4803718" y="666669"/>
                  <a:pt x="4870650" y="628527"/>
                  <a:pt x="4713120" y="646331"/>
                </a:cubicBezTo>
                <a:cubicBezTo>
                  <a:pt x="4555590" y="664135"/>
                  <a:pt x="4427827" y="619445"/>
                  <a:pt x="4290879" y="646331"/>
                </a:cubicBezTo>
                <a:cubicBezTo>
                  <a:pt x="4153931" y="673217"/>
                  <a:pt x="4044547" y="644407"/>
                  <a:pt x="3868638" y="646331"/>
                </a:cubicBezTo>
                <a:cubicBezTo>
                  <a:pt x="3692729" y="648255"/>
                  <a:pt x="3498175" y="601510"/>
                  <a:pt x="3372220" y="646331"/>
                </a:cubicBezTo>
                <a:cubicBezTo>
                  <a:pt x="3246265" y="691152"/>
                  <a:pt x="2856195" y="622751"/>
                  <a:pt x="2653270" y="646331"/>
                </a:cubicBezTo>
                <a:cubicBezTo>
                  <a:pt x="2450345" y="669911"/>
                  <a:pt x="2143911" y="595496"/>
                  <a:pt x="2008497" y="646331"/>
                </a:cubicBezTo>
                <a:cubicBezTo>
                  <a:pt x="1873083" y="697166"/>
                  <a:pt x="1547962" y="587621"/>
                  <a:pt x="1363724" y="646331"/>
                </a:cubicBezTo>
                <a:cubicBezTo>
                  <a:pt x="1179486" y="705041"/>
                  <a:pt x="965506" y="620573"/>
                  <a:pt x="718950" y="646331"/>
                </a:cubicBezTo>
                <a:cubicBezTo>
                  <a:pt x="472394" y="672089"/>
                  <a:pt x="260808" y="564108"/>
                  <a:pt x="0" y="646331"/>
                </a:cubicBezTo>
                <a:cubicBezTo>
                  <a:pt x="-7390" y="531080"/>
                  <a:pt x="18684" y="473922"/>
                  <a:pt x="0" y="310239"/>
                </a:cubicBezTo>
                <a:cubicBezTo>
                  <a:pt x="-18684" y="146556"/>
                  <a:pt x="3899" y="1436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NOTE: These are the original </a:t>
            </a:r>
            <a:r>
              <a:rPr lang="en-PH" b="1" dirty="0"/>
              <a:t>Residuals</a:t>
            </a:r>
            <a:r>
              <a:rPr lang="en-PH" dirty="0"/>
              <a:t> from when our </a:t>
            </a:r>
            <a:r>
              <a:rPr lang="en-PH" b="1" dirty="0"/>
              <a:t>Prediction</a:t>
            </a:r>
            <a:r>
              <a:rPr lang="en-PH" dirty="0"/>
              <a:t> was simply the average overall </a:t>
            </a:r>
            <a:r>
              <a:rPr lang="en-PH" b="1" dirty="0"/>
              <a:t>Weight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F65563-37EE-EF4B-767C-D156C4B10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06780"/>
              </p:ext>
            </p:extLst>
          </p:nvPr>
        </p:nvGraphicFramePr>
        <p:xfrm>
          <a:off x="3348712" y="3001386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D9234E2-1261-05F6-C9DB-07ECAB877409}"/>
              </a:ext>
            </a:extLst>
          </p:cNvPr>
          <p:cNvSpPr/>
          <p:nvPr/>
        </p:nvSpPr>
        <p:spPr>
          <a:xfrm>
            <a:off x="7738836" y="3009546"/>
            <a:ext cx="1104451" cy="2865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9B6D6BD-E642-1732-71C9-2B806B84D2D2}"/>
              </a:ext>
            </a:extLst>
          </p:cNvPr>
          <p:cNvSpPr/>
          <p:nvPr/>
        </p:nvSpPr>
        <p:spPr>
          <a:xfrm rot="18563183">
            <a:off x="3571774" y="2078017"/>
            <a:ext cx="484632" cy="9784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D00918-EF0B-29DD-4D77-38CFEC141369}"/>
              </a:ext>
            </a:extLst>
          </p:cNvPr>
          <p:cNvSpPr/>
          <p:nvPr/>
        </p:nvSpPr>
        <p:spPr>
          <a:xfrm>
            <a:off x="3113760" y="1639262"/>
            <a:ext cx="1086594" cy="3908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71.2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A45230-A9C4-DAE9-5EA1-2CCBD4D70A3A}"/>
              </a:ext>
            </a:extLst>
          </p:cNvPr>
          <p:cNvSpPr txBox="1"/>
          <p:nvPr/>
        </p:nvSpPr>
        <p:spPr>
          <a:xfrm>
            <a:off x="2082586" y="1599860"/>
            <a:ext cx="110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Average Weight :</a:t>
            </a:r>
          </a:p>
        </p:txBody>
      </p:sp>
    </p:spTree>
    <p:extLst>
      <p:ext uri="{BB962C8B-B14F-4D97-AF65-F5344CB8AC3E}">
        <p14:creationId xmlns:p14="http://schemas.microsoft.com/office/powerpoint/2010/main" val="36013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85384C-CBF0-A9E9-E384-78F30988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53443"/>
              </p:ext>
            </p:extLst>
          </p:nvPr>
        </p:nvGraphicFramePr>
        <p:xfrm>
          <a:off x="278503" y="2131060"/>
          <a:ext cx="81280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308951" y="2131058"/>
            <a:ext cx="2377439" cy="923330"/>
          </a:xfrm>
          <a:custGeom>
            <a:avLst/>
            <a:gdLst>
              <a:gd name="connsiteX0" fmla="*/ 0 w 2377439"/>
              <a:gd name="connsiteY0" fmla="*/ 0 h 923330"/>
              <a:gd name="connsiteX1" fmla="*/ 570585 w 2377439"/>
              <a:gd name="connsiteY1" fmla="*/ 0 h 923330"/>
              <a:gd name="connsiteX2" fmla="*/ 1117396 w 2377439"/>
              <a:gd name="connsiteY2" fmla="*/ 0 h 923330"/>
              <a:gd name="connsiteX3" fmla="*/ 1735530 w 2377439"/>
              <a:gd name="connsiteY3" fmla="*/ 0 h 923330"/>
              <a:gd name="connsiteX4" fmla="*/ 2377439 w 2377439"/>
              <a:gd name="connsiteY4" fmla="*/ 0 h 923330"/>
              <a:gd name="connsiteX5" fmla="*/ 2377439 w 2377439"/>
              <a:gd name="connsiteY5" fmla="*/ 433965 h 923330"/>
              <a:gd name="connsiteX6" fmla="*/ 2377439 w 2377439"/>
              <a:gd name="connsiteY6" fmla="*/ 923330 h 923330"/>
              <a:gd name="connsiteX7" fmla="*/ 1759305 w 2377439"/>
              <a:gd name="connsiteY7" fmla="*/ 923330 h 923330"/>
              <a:gd name="connsiteX8" fmla="*/ 1188720 w 2377439"/>
              <a:gd name="connsiteY8" fmla="*/ 923330 h 923330"/>
              <a:gd name="connsiteX9" fmla="*/ 641909 w 2377439"/>
              <a:gd name="connsiteY9" fmla="*/ 923330 h 923330"/>
              <a:gd name="connsiteX10" fmla="*/ 0 w 2377439"/>
              <a:gd name="connsiteY10" fmla="*/ 923330 h 923330"/>
              <a:gd name="connsiteX11" fmla="*/ 0 w 2377439"/>
              <a:gd name="connsiteY11" fmla="*/ 461665 h 923330"/>
              <a:gd name="connsiteX12" fmla="*/ 0 w 2377439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77439" h="923330" extrusionOk="0">
                <a:moveTo>
                  <a:pt x="0" y="0"/>
                </a:moveTo>
                <a:cubicBezTo>
                  <a:pt x="144955" y="-53899"/>
                  <a:pt x="350756" y="16498"/>
                  <a:pt x="570585" y="0"/>
                </a:cubicBezTo>
                <a:cubicBezTo>
                  <a:pt x="790415" y="-16498"/>
                  <a:pt x="883732" y="41859"/>
                  <a:pt x="1117396" y="0"/>
                </a:cubicBezTo>
                <a:cubicBezTo>
                  <a:pt x="1351060" y="-41859"/>
                  <a:pt x="1544793" y="66132"/>
                  <a:pt x="1735530" y="0"/>
                </a:cubicBezTo>
                <a:cubicBezTo>
                  <a:pt x="1926267" y="-66132"/>
                  <a:pt x="2147847" y="64754"/>
                  <a:pt x="2377439" y="0"/>
                </a:cubicBezTo>
                <a:cubicBezTo>
                  <a:pt x="2412391" y="106846"/>
                  <a:pt x="2339829" y="241180"/>
                  <a:pt x="2377439" y="433965"/>
                </a:cubicBezTo>
                <a:cubicBezTo>
                  <a:pt x="2415049" y="626750"/>
                  <a:pt x="2367514" y="690338"/>
                  <a:pt x="2377439" y="923330"/>
                </a:cubicBezTo>
                <a:cubicBezTo>
                  <a:pt x="2114126" y="961161"/>
                  <a:pt x="2000313" y="873652"/>
                  <a:pt x="1759305" y="923330"/>
                </a:cubicBezTo>
                <a:cubicBezTo>
                  <a:pt x="1518297" y="973008"/>
                  <a:pt x="1408180" y="899550"/>
                  <a:pt x="1188720" y="923330"/>
                </a:cubicBezTo>
                <a:cubicBezTo>
                  <a:pt x="969261" y="947110"/>
                  <a:pt x="892098" y="874798"/>
                  <a:pt x="641909" y="923330"/>
                </a:cubicBezTo>
                <a:cubicBezTo>
                  <a:pt x="391720" y="971862"/>
                  <a:pt x="280615" y="852336"/>
                  <a:pt x="0" y="923330"/>
                </a:cubicBezTo>
                <a:cubicBezTo>
                  <a:pt x="-52411" y="796110"/>
                  <a:pt x="35379" y="577465"/>
                  <a:pt x="0" y="461665"/>
                </a:cubicBezTo>
                <a:cubicBezTo>
                  <a:pt x="-35379" y="345866"/>
                  <a:pt x="11158" y="23072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The first thing we do is calculate the </a:t>
            </a:r>
            <a:r>
              <a:rPr lang="en-PH" b="1" dirty="0"/>
              <a:t>average weight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834381-3B55-85C3-4405-2D192E734EB6}"/>
              </a:ext>
            </a:extLst>
          </p:cNvPr>
          <p:cNvSpPr/>
          <p:nvPr/>
        </p:nvSpPr>
        <p:spPr>
          <a:xfrm>
            <a:off x="6351195" y="2131058"/>
            <a:ext cx="2055308" cy="2595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B23878-1EA7-DBE5-BB82-2895B08BDF3D}"/>
              </a:ext>
            </a:extLst>
          </p:cNvPr>
          <p:cNvGrpSpPr/>
          <p:nvPr/>
        </p:nvGrpSpPr>
        <p:grpSpPr>
          <a:xfrm>
            <a:off x="6096000" y="1305134"/>
            <a:ext cx="2429433" cy="646331"/>
            <a:chOff x="9267715" y="3846206"/>
            <a:chExt cx="2429433" cy="64633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FEE1499-6D83-4BAD-C3DE-DB87ABE32351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9FD413-C466-C8A7-9F51-7FE4E57ADE4B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60299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88E2752-9DC3-30DD-646B-C3BC48F05C0F}"/>
              </a:ext>
            </a:extLst>
          </p:cNvPr>
          <p:cNvSpPr txBox="1"/>
          <p:nvPr/>
        </p:nvSpPr>
        <p:spPr>
          <a:xfrm>
            <a:off x="2629444" y="6101317"/>
            <a:ext cx="7417743" cy="646331"/>
          </a:xfrm>
          <a:custGeom>
            <a:avLst/>
            <a:gdLst>
              <a:gd name="connsiteX0" fmla="*/ 0 w 7417743"/>
              <a:gd name="connsiteY0" fmla="*/ 0 h 646331"/>
              <a:gd name="connsiteX1" fmla="*/ 496418 w 7417743"/>
              <a:gd name="connsiteY1" fmla="*/ 0 h 646331"/>
              <a:gd name="connsiteX2" fmla="*/ 918659 w 7417743"/>
              <a:gd name="connsiteY2" fmla="*/ 0 h 646331"/>
              <a:gd name="connsiteX3" fmla="*/ 1563432 w 7417743"/>
              <a:gd name="connsiteY3" fmla="*/ 0 h 646331"/>
              <a:gd name="connsiteX4" fmla="*/ 2282382 w 7417743"/>
              <a:gd name="connsiteY4" fmla="*/ 0 h 646331"/>
              <a:gd name="connsiteX5" fmla="*/ 2630446 w 7417743"/>
              <a:gd name="connsiteY5" fmla="*/ 0 h 646331"/>
              <a:gd name="connsiteX6" fmla="*/ 3201041 w 7417743"/>
              <a:gd name="connsiteY6" fmla="*/ 0 h 646331"/>
              <a:gd name="connsiteX7" fmla="*/ 3549105 w 7417743"/>
              <a:gd name="connsiteY7" fmla="*/ 0 h 646331"/>
              <a:gd name="connsiteX8" fmla="*/ 4045523 w 7417743"/>
              <a:gd name="connsiteY8" fmla="*/ 0 h 646331"/>
              <a:gd name="connsiteX9" fmla="*/ 4616119 w 7417743"/>
              <a:gd name="connsiteY9" fmla="*/ 0 h 646331"/>
              <a:gd name="connsiteX10" fmla="*/ 5335069 w 7417743"/>
              <a:gd name="connsiteY10" fmla="*/ 0 h 646331"/>
              <a:gd name="connsiteX11" fmla="*/ 5979842 w 7417743"/>
              <a:gd name="connsiteY11" fmla="*/ 0 h 646331"/>
              <a:gd name="connsiteX12" fmla="*/ 6476260 w 7417743"/>
              <a:gd name="connsiteY12" fmla="*/ 0 h 646331"/>
              <a:gd name="connsiteX13" fmla="*/ 7417743 w 7417743"/>
              <a:gd name="connsiteY13" fmla="*/ 0 h 646331"/>
              <a:gd name="connsiteX14" fmla="*/ 7417743 w 7417743"/>
              <a:gd name="connsiteY14" fmla="*/ 336092 h 646331"/>
              <a:gd name="connsiteX15" fmla="*/ 7417743 w 7417743"/>
              <a:gd name="connsiteY15" fmla="*/ 646331 h 646331"/>
              <a:gd name="connsiteX16" fmla="*/ 6847147 w 7417743"/>
              <a:gd name="connsiteY16" fmla="*/ 646331 h 646331"/>
              <a:gd name="connsiteX17" fmla="*/ 6128197 w 7417743"/>
              <a:gd name="connsiteY17" fmla="*/ 646331 h 646331"/>
              <a:gd name="connsiteX18" fmla="*/ 5780134 w 7417743"/>
              <a:gd name="connsiteY18" fmla="*/ 646331 h 646331"/>
              <a:gd name="connsiteX19" fmla="*/ 5061183 w 7417743"/>
              <a:gd name="connsiteY19" fmla="*/ 646331 h 646331"/>
              <a:gd name="connsiteX20" fmla="*/ 4713120 w 7417743"/>
              <a:gd name="connsiteY20" fmla="*/ 646331 h 646331"/>
              <a:gd name="connsiteX21" fmla="*/ 4290879 w 7417743"/>
              <a:gd name="connsiteY21" fmla="*/ 646331 h 646331"/>
              <a:gd name="connsiteX22" fmla="*/ 3868638 w 7417743"/>
              <a:gd name="connsiteY22" fmla="*/ 646331 h 646331"/>
              <a:gd name="connsiteX23" fmla="*/ 3372220 w 7417743"/>
              <a:gd name="connsiteY23" fmla="*/ 646331 h 646331"/>
              <a:gd name="connsiteX24" fmla="*/ 2653270 w 7417743"/>
              <a:gd name="connsiteY24" fmla="*/ 646331 h 646331"/>
              <a:gd name="connsiteX25" fmla="*/ 2008497 w 7417743"/>
              <a:gd name="connsiteY25" fmla="*/ 646331 h 646331"/>
              <a:gd name="connsiteX26" fmla="*/ 1363724 w 7417743"/>
              <a:gd name="connsiteY26" fmla="*/ 646331 h 646331"/>
              <a:gd name="connsiteX27" fmla="*/ 718950 w 7417743"/>
              <a:gd name="connsiteY27" fmla="*/ 646331 h 646331"/>
              <a:gd name="connsiteX28" fmla="*/ 0 w 7417743"/>
              <a:gd name="connsiteY28" fmla="*/ 646331 h 646331"/>
              <a:gd name="connsiteX29" fmla="*/ 0 w 7417743"/>
              <a:gd name="connsiteY29" fmla="*/ 310239 h 646331"/>
              <a:gd name="connsiteX30" fmla="*/ 0 w 7417743"/>
              <a:gd name="connsiteY3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17743" h="646331" extrusionOk="0">
                <a:moveTo>
                  <a:pt x="0" y="0"/>
                </a:moveTo>
                <a:cubicBezTo>
                  <a:pt x="156890" y="-19810"/>
                  <a:pt x="334322" y="7269"/>
                  <a:pt x="496418" y="0"/>
                </a:cubicBezTo>
                <a:cubicBezTo>
                  <a:pt x="658514" y="-7269"/>
                  <a:pt x="753440" y="24308"/>
                  <a:pt x="918659" y="0"/>
                </a:cubicBezTo>
                <a:cubicBezTo>
                  <a:pt x="1083878" y="-24308"/>
                  <a:pt x="1298928" y="38436"/>
                  <a:pt x="1563432" y="0"/>
                </a:cubicBezTo>
                <a:cubicBezTo>
                  <a:pt x="1827936" y="-38436"/>
                  <a:pt x="1930115" y="34648"/>
                  <a:pt x="2282382" y="0"/>
                </a:cubicBezTo>
                <a:cubicBezTo>
                  <a:pt x="2634649" y="-34648"/>
                  <a:pt x="2538019" y="2697"/>
                  <a:pt x="2630446" y="0"/>
                </a:cubicBezTo>
                <a:cubicBezTo>
                  <a:pt x="2722873" y="-2697"/>
                  <a:pt x="2920794" y="49537"/>
                  <a:pt x="3201041" y="0"/>
                </a:cubicBezTo>
                <a:cubicBezTo>
                  <a:pt x="3481288" y="-49537"/>
                  <a:pt x="3412159" y="3140"/>
                  <a:pt x="3549105" y="0"/>
                </a:cubicBezTo>
                <a:cubicBezTo>
                  <a:pt x="3686051" y="-3140"/>
                  <a:pt x="3901798" y="1156"/>
                  <a:pt x="4045523" y="0"/>
                </a:cubicBezTo>
                <a:cubicBezTo>
                  <a:pt x="4189248" y="-1156"/>
                  <a:pt x="4350874" y="45363"/>
                  <a:pt x="4616119" y="0"/>
                </a:cubicBezTo>
                <a:cubicBezTo>
                  <a:pt x="4881364" y="-45363"/>
                  <a:pt x="5137285" y="69389"/>
                  <a:pt x="5335069" y="0"/>
                </a:cubicBezTo>
                <a:cubicBezTo>
                  <a:pt x="5532853" y="-69389"/>
                  <a:pt x="5817190" y="52678"/>
                  <a:pt x="5979842" y="0"/>
                </a:cubicBezTo>
                <a:cubicBezTo>
                  <a:pt x="6142494" y="-52678"/>
                  <a:pt x="6322524" y="9901"/>
                  <a:pt x="6476260" y="0"/>
                </a:cubicBezTo>
                <a:cubicBezTo>
                  <a:pt x="6629996" y="-9901"/>
                  <a:pt x="7052416" y="112853"/>
                  <a:pt x="7417743" y="0"/>
                </a:cubicBezTo>
                <a:cubicBezTo>
                  <a:pt x="7432141" y="109334"/>
                  <a:pt x="7383938" y="221449"/>
                  <a:pt x="7417743" y="336092"/>
                </a:cubicBezTo>
                <a:cubicBezTo>
                  <a:pt x="7451548" y="450735"/>
                  <a:pt x="7385123" y="558713"/>
                  <a:pt x="7417743" y="646331"/>
                </a:cubicBezTo>
                <a:cubicBezTo>
                  <a:pt x="7186871" y="705898"/>
                  <a:pt x="6980708" y="609516"/>
                  <a:pt x="6847147" y="646331"/>
                </a:cubicBezTo>
                <a:cubicBezTo>
                  <a:pt x="6713586" y="683146"/>
                  <a:pt x="6461942" y="616809"/>
                  <a:pt x="6128197" y="646331"/>
                </a:cubicBezTo>
                <a:cubicBezTo>
                  <a:pt x="5794452" y="675853"/>
                  <a:pt x="5869092" y="608775"/>
                  <a:pt x="5780134" y="646331"/>
                </a:cubicBezTo>
                <a:cubicBezTo>
                  <a:pt x="5691176" y="683887"/>
                  <a:pt x="5318648" y="625993"/>
                  <a:pt x="5061183" y="646331"/>
                </a:cubicBezTo>
                <a:cubicBezTo>
                  <a:pt x="4803718" y="666669"/>
                  <a:pt x="4870650" y="628527"/>
                  <a:pt x="4713120" y="646331"/>
                </a:cubicBezTo>
                <a:cubicBezTo>
                  <a:pt x="4555590" y="664135"/>
                  <a:pt x="4427827" y="619445"/>
                  <a:pt x="4290879" y="646331"/>
                </a:cubicBezTo>
                <a:cubicBezTo>
                  <a:pt x="4153931" y="673217"/>
                  <a:pt x="4044547" y="644407"/>
                  <a:pt x="3868638" y="646331"/>
                </a:cubicBezTo>
                <a:cubicBezTo>
                  <a:pt x="3692729" y="648255"/>
                  <a:pt x="3498175" y="601510"/>
                  <a:pt x="3372220" y="646331"/>
                </a:cubicBezTo>
                <a:cubicBezTo>
                  <a:pt x="3246265" y="691152"/>
                  <a:pt x="2856195" y="622751"/>
                  <a:pt x="2653270" y="646331"/>
                </a:cubicBezTo>
                <a:cubicBezTo>
                  <a:pt x="2450345" y="669911"/>
                  <a:pt x="2143911" y="595496"/>
                  <a:pt x="2008497" y="646331"/>
                </a:cubicBezTo>
                <a:cubicBezTo>
                  <a:pt x="1873083" y="697166"/>
                  <a:pt x="1547962" y="587621"/>
                  <a:pt x="1363724" y="646331"/>
                </a:cubicBezTo>
                <a:cubicBezTo>
                  <a:pt x="1179486" y="705041"/>
                  <a:pt x="965506" y="620573"/>
                  <a:pt x="718950" y="646331"/>
                </a:cubicBezTo>
                <a:cubicBezTo>
                  <a:pt x="472394" y="672089"/>
                  <a:pt x="260808" y="564108"/>
                  <a:pt x="0" y="646331"/>
                </a:cubicBezTo>
                <a:cubicBezTo>
                  <a:pt x="-7390" y="531080"/>
                  <a:pt x="18684" y="473922"/>
                  <a:pt x="0" y="310239"/>
                </a:cubicBezTo>
                <a:cubicBezTo>
                  <a:pt x="-18684" y="146556"/>
                  <a:pt x="3899" y="1436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And these are the </a:t>
            </a:r>
            <a:r>
              <a:rPr lang="en-PH" b="1" dirty="0"/>
              <a:t>new</a:t>
            </a:r>
            <a:r>
              <a:rPr lang="en-PH" dirty="0"/>
              <a:t> </a:t>
            </a:r>
            <a:r>
              <a:rPr lang="en-PH" b="1" dirty="0"/>
              <a:t>Residuals</a:t>
            </a:r>
            <a:r>
              <a:rPr lang="en-PH" dirty="0"/>
              <a:t> after adding the new tree scaled by the </a:t>
            </a:r>
            <a:r>
              <a:rPr lang="en-PH" b="1" dirty="0"/>
              <a:t>Learning Rate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F11655-C631-2DF4-C1CC-14F2A44E827D}"/>
              </a:ext>
            </a:extLst>
          </p:cNvPr>
          <p:cNvGrpSpPr/>
          <p:nvPr/>
        </p:nvGrpSpPr>
        <p:grpSpPr>
          <a:xfrm>
            <a:off x="7694130" y="791276"/>
            <a:ext cx="3711312" cy="1983459"/>
            <a:chOff x="7208031" y="1304512"/>
            <a:chExt cx="4543910" cy="27296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3965094-3B8C-FED5-9645-C73407D0A763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300" b="1" dirty="0"/>
                <a:t>Height &lt; 1.6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3866748-0DE5-E881-1554-0E32E96309EF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F7A1A6D-CF86-F715-261E-95B02C3893D9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8F1640-44E9-7D9E-1B6A-7DA1F3935665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D359BE0-45E8-ED4A-C4A4-A59BFB0B3D4F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394ACD7-C213-9758-3AED-E09BB17F2DE0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300" b="1" dirty="0"/>
                <a:t>Gender = F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F2796BB-743B-5829-074F-B4F8792053BA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300" b="1" dirty="0"/>
                <a:t>Color not Blue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B193A4-704F-7877-4D74-08F0421F91B1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6A34C39-F202-1EB8-18D6-10230F628531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28805D3-2C33-E971-EFA9-7BA8A248EE4E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69635E7-B360-981A-183D-198B79578A7A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74AC70-C15D-4E8F-8B7F-6954D4987C17}"/>
                </a:ext>
              </a:extLst>
            </p:cNvPr>
            <p:cNvCxnSpPr>
              <a:cxnSpLocks/>
              <a:stCxn id="14" idx="2"/>
              <a:endCxn id="5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6054C52-2F4D-2D2F-CEB2-46D3452AA6B2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63395C-F33F-02EE-E23C-6589311D1AAE}"/>
              </a:ext>
            </a:extLst>
          </p:cNvPr>
          <p:cNvGrpSpPr/>
          <p:nvPr/>
        </p:nvGrpSpPr>
        <p:grpSpPr>
          <a:xfrm>
            <a:off x="2082586" y="1599860"/>
            <a:ext cx="2117768" cy="646331"/>
            <a:chOff x="9104278" y="3846206"/>
            <a:chExt cx="2592870" cy="88947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BB2561C-A346-4C86-FD70-88D00CACC102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00E9C7-6370-AE70-4E84-F2DE2272815E}"/>
                </a:ext>
              </a:extLst>
            </p:cNvPr>
            <p:cNvSpPr txBox="1"/>
            <p:nvPr/>
          </p:nvSpPr>
          <p:spPr>
            <a:xfrm>
              <a:off x="9104278" y="3846206"/>
              <a:ext cx="1352157" cy="88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25" name="Graphic 24" descr="Add with solid fill">
            <a:extLst>
              <a:ext uri="{FF2B5EF4-FFF2-40B4-BE49-F238E27FC236}">
                <a16:creationId xmlns:a16="http://schemas.microsoft.com/office/drawing/2014/main" id="{E3878C32-3AA2-CCEC-AB27-50E7EAECB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0796" y="1496775"/>
            <a:ext cx="746851" cy="66444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C09FD38-635A-6357-27A4-38A3BF9F6DC9}"/>
              </a:ext>
            </a:extLst>
          </p:cNvPr>
          <p:cNvSpPr txBox="1"/>
          <p:nvPr/>
        </p:nvSpPr>
        <p:spPr>
          <a:xfrm>
            <a:off x="5518228" y="1599860"/>
            <a:ext cx="682201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B984898C-BFDF-58C2-333F-3DB79F4CF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9238" y="1523947"/>
            <a:ext cx="746851" cy="664446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7E90B3C-DA63-7B7D-504F-958700E09A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34141"/>
              </p:ext>
            </p:extLst>
          </p:nvPr>
        </p:nvGraphicFramePr>
        <p:xfrm>
          <a:off x="3348712" y="2993792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5A732F0F-1814-9E36-FCCD-09EC4058BF96}"/>
              </a:ext>
            </a:extLst>
          </p:cNvPr>
          <p:cNvSpPr/>
          <p:nvPr/>
        </p:nvSpPr>
        <p:spPr>
          <a:xfrm>
            <a:off x="7759594" y="2993792"/>
            <a:ext cx="1104451" cy="2865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124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F45DCC6-7965-4166-E91B-A3711275974A}"/>
              </a:ext>
            </a:extLst>
          </p:cNvPr>
          <p:cNvGraphicFramePr>
            <a:graphicFrameLocks noGrp="1"/>
          </p:cNvGraphicFramePr>
          <p:nvPr/>
        </p:nvGraphicFramePr>
        <p:xfrm>
          <a:off x="6257118" y="1554798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F65563-37EE-EF4B-767C-D156C4B100A0}"/>
              </a:ext>
            </a:extLst>
          </p:cNvPr>
          <p:cNvGraphicFramePr>
            <a:graphicFrameLocks noGrp="1"/>
          </p:cNvGraphicFramePr>
          <p:nvPr/>
        </p:nvGraphicFramePr>
        <p:xfrm>
          <a:off x="471359" y="1546638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D9234E2-1261-05F6-C9DB-07ECAB877409}"/>
              </a:ext>
            </a:extLst>
          </p:cNvPr>
          <p:cNvSpPr/>
          <p:nvPr/>
        </p:nvSpPr>
        <p:spPr>
          <a:xfrm>
            <a:off x="4861483" y="1554798"/>
            <a:ext cx="1104451" cy="2865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D5313-006D-162F-DE6E-8FBADDE92B3E}"/>
              </a:ext>
            </a:extLst>
          </p:cNvPr>
          <p:cNvSpPr/>
          <p:nvPr/>
        </p:nvSpPr>
        <p:spPr>
          <a:xfrm>
            <a:off x="10647242" y="1554798"/>
            <a:ext cx="1104451" cy="2865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4BF1A-2E76-AABD-DCA0-B4CD7CCEBD44}"/>
              </a:ext>
            </a:extLst>
          </p:cNvPr>
          <p:cNvSpPr txBox="1"/>
          <p:nvPr/>
        </p:nvSpPr>
        <p:spPr>
          <a:xfrm>
            <a:off x="2680244" y="5066267"/>
            <a:ext cx="7417743" cy="646331"/>
          </a:xfrm>
          <a:custGeom>
            <a:avLst/>
            <a:gdLst>
              <a:gd name="connsiteX0" fmla="*/ 0 w 7417743"/>
              <a:gd name="connsiteY0" fmla="*/ 0 h 646331"/>
              <a:gd name="connsiteX1" fmla="*/ 496418 w 7417743"/>
              <a:gd name="connsiteY1" fmla="*/ 0 h 646331"/>
              <a:gd name="connsiteX2" fmla="*/ 918659 w 7417743"/>
              <a:gd name="connsiteY2" fmla="*/ 0 h 646331"/>
              <a:gd name="connsiteX3" fmla="*/ 1563432 w 7417743"/>
              <a:gd name="connsiteY3" fmla="*/ 0 h 646331"/>
              <a:gd name="connsiteX4" fmla="*/ 2282382 w 7417743"/>
              <a:gd name="connsiteY4" fmla="*/ 0 h 646331"/>
              <a:gd name="connsiteX5" fmla="*/ 2630446 w 7417743"/>
              <a:gd name="connsiteY5" fmla="*/ 0 h 646331"/>
              <a:gd name="connsiteX6" fmla="*/ 3201041 w 7417743"/>
              <a:gd name="connsiteY6" fmla="*/ 0 h 646331"/>
              <a:gd name="connsiteX7" fmla="*/ 3549105 w 7417743"/>
              <a:gd name="connsiteY7" fmla="*/ 0 h 646331"/>
              <a:gd name="connsiteX8" fmla="*/ 4045523 w 7417743"/>
              <a:gd name="connsiteY8" fmla="*/ 0 h 646331"/>
              <a:gd name="connsiteX9" fmla="*/ 4616119 w 7417743"/>
              <a:gd name="connsiteY9" fmla="*/ 0 h 646331"/>
              <a:gd name="connsiteX10" fmla="*/ 5335069 w 7417743"/>
              <a:gd name="connsiteY10" fmla="*/ 0 h 646331"/>
              <a:gd name="connsiteX11" fmla="*/ 5979842 w 7417743"/>
              <a:gd name="connsiteY11" fmla="*/ 0 h 646331"/>
              <a:gd name="connsiteX12" fmla="*/ 6476260 w 7417743"/>
              <a:gd name="connsiteY12" fmla="*/ 0 h 646331"/>
              <a:gd name="connsiteX13" fmla="*/ 7417743 w 7417743"/>
              <a:gd name="connsiteY13" fmla="*/ 0 h 646331"/>
              <a:gd name="connsiteX14" fmla="*/ 7417743 w 7417743"/>
              <a:gd name="connsiteY14" fmla="*/ 336092 h 646331"/>
              <a:gd name="connsiteX15" fmla="*/ 7417743 w 7417743"/>
              <a:gd name="connsiteY15" fmla="*/ 646331 h 646331"/>
              <a:gd name="connsiteX16" fmla="*/ 6847147 w 7417743"/>
              <a:gd name="connsiteY16" fmla="*/ 646331 h 646331"/>
              <a:gd name="connsiteX17" fmla="*/ 6128197 w 7417743"/>
              <a:gd name="connsiteY17" fmla="*/ 646331 h 646331"/>
              <a:gd name="connsiteX18" fmla="*/ 5780134 w 7417743"/>
              <a:gd name="connsiteY18" fmla="*/ 646331 h 646331"/>
              <a:gd name="connsiteX19" fmla="*/ 5061183 w 7417743"/>
              <a:gd name="connsiteY19" fmla="*/ 646331 h 646331"/>
              <a:gd name="connsiteX20" fmla="*/ 4713120 w 7417743"/>
              <a:gd name="connsiteY20" fmla="*/ 646331 h 646331"/>
              <a:gd name="connsiteX21" fmla="*/ 4290879 w 7417743"/>
              <a:gd name="connsiteY21" fmla="*/ 646331 h 646331"/>
              <a:gd name="connsiteX22" fmla="*/ 3868638 w 7417743"/>
              <a:gd name="connsiteY22" fmla="*/ 646331 h 646331"/>
              <a:gd name="connsiteX23" fmla="*/ 3372220 w 7417743"/>
              <a:gd name="connsiteY23" fmla="*/ 646331 h 646331"/>
              <a:gd name="connsiteX24" fmla="*/ 2653270 w 7417743"/>
              <a:gd name="connsiteY24" fmla="*/ 646331 h 646331"/>
              <a:gd name="connsiteX25" fmla="*/ 2008497 w 7417743"/>
              <a:gd name="connsiteY25" fmla="*/ 646331 h 646331"/>
              <a:gd name="connsiteX26" fmla="*/ 1363724 w 7417743"/>
              <a:gd name="connsiteY26" fmla="*/ 646331 h 646331"/>
              <a:gd name="connsiteX27" fmla="*/ 718950 w 7417743"/>
              <a:gd name="connsiteY27" fmla="*/ 646331 h 646331"/>
              <a:gd name="connsiteX28" fmla="*/ 0 w 7417743"/>
              <a:gd name="connsiteY28" fmla="*/ 646331 h 646331"/>
              <a:gd name="connsiteX29" fmla="*/ 0 w 7417743"/>
              <a:gd name="connsiteY29" fmla="*/ 310239 h 646331"/>
              <a:gd name="connsiteX30" fmla="*/ 0 w 7417743"/>
              <a:gd name="connsiteY3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17743" h="646331" extrusionOk="0">
                <a:moveTo>
                  <a:pt x="0" y="0"/>
                </a:moveTo>
                <a:cubicBezTo>
                  <a:pt x="156890" y="-19810"/>
                  <a:pt x="334322" y="7269"/>
                  <a:pt x="496418" y="0"/>
                </a:cubicBezTo>
                <a:cubicBezTo>
                  <a:pt x="658514" y="-7269"/>
                  <a:pt x="753440" y="24308"/>
                  <a:pt x="918659" y="0"/>
                </a:cubicBezTo>
                <a:cubicBezTo>
                  <a:pt x="1083878" y="-24308"/>
                  <a:pt x="1298928" y="38436"/>
                  <a:pt x="1563432" y="0"/>
                </a:cubicBezTo>
                <a:cubicBezTo>
                  <a:pt x="1827936" y="-38436"/>
                  <a:pt x="1930115" y="34648"/>
                  <a:pt x="2282382" y="0"/>
                </a:cubicBezTo>
                <a:cubicBezTo>
                  <a:pt x="2634649" y="-34648"/>
                  <a:pt x="2538019" y="2697"/>
                  <a:pt x="2630446" y="0"/>
                </a:cubicBezTo>
                <a:cubicBezTo>
                  <a:pt x="2722873" y="-2697"/>
                  <a:pt x="2920794" y="49537"/>
                  <a:pt x="3201041" y="0"/>
                </a:cubicBezTo>
                <a:cubicBezTo>
                  <a:pt x="3481288" y="-49537"/>
                  <a:pt x="3412159" y="3140"/>
                  <a:pt x="3549105" y="0"/>
                </a:cubicBezTo>
                <a:cubicBezTo>
                  <a:pt x="3686051" y="-3140"/>
                  <a:pt x="3901798" y="1156"/>
                  <a:pt x="4045523" y="0"/>
                </a:cubicBezTo>
                <a:cubicBezTo>
                  <a:pt x="4189248" y="-1156"/>
                  <a:pt x="4350874" y="45363"/>
                  <a:pt x="4616119" y="0"/>
                </a:cubicBezTo>
                <a:cubicBezTo>
                  <a:pt x="4881364" y="-45363"/>
                  <a:pt x="5137285" y="69389"/>
                  <a:pt x="5335069" y="0"/>
                </a:cubicBezTo>
                <a:cubicBezTo>
                  <a:pt x="5532853" y="-69389"/>
                  <a:pt x="5817190" y="52678"/>
                  <a:pt x="5979842" y="0"/>
                </a:cubicBezTo>
                <a:cubicBezTo>
                  <a:pt x="6142494" y="-52678"/>
                  <a:pt x="6322524" y="9901"/>
                  <a:pt x="6476260" y="0"/>
                </a:cubicBezTo>
                <a:cubicBezTo>
                  <a:pt x="6629996" y="-9901"/>
                  <a:pt x="7052416" y="112853"/>
                  <a:pt x="7417743" y="0"/>
                </a:cubicBezTo>
                <a:cubicBezTo>
                  <a:pt x="7432141" y="109334"/>
                  <a:pt x="7383938" y="221449"/>
                  <a:pt x="7417743" y="336092"/>
                </a:cubicBezTo>
                <a:cubicBezTo>
                  <a:pt x="7451548" y="450735"/>
                  <a:pt x="7385123" y="558713"/>
                  <a:pt x="7417743" y="646331"/>
                </a:cubicBezTo>
                <a:cubicBezTo>
                  <a:pt x="7186871" y="705898"/>
                  <a:pt x="6980708" y="609516"/>
                  <a:pt x="6847147" y="646331"/>
                </a:cubicBezTo>
                <a:cubicBezTo>
                  <a:pt x="6713586" y="683146"/>
                  <a:pt x="6461942" y="616809"/>
                  <a:pt x="6128197" y="646331"/>
                </a:cubicBezTo>
                <a:cubicBezTo>
                  <a:pt x="5794452" y="675853"/>
                  <a:pt x="5869092" y="608775"/>
                  <a:pt x="5780134" y="646331"/>
                </a:cubicBezTo>
                <a:cubicBezTo>
                  <a:pt x="5691176" y="683887"/>
                  <a:pt x="5318648" y="625993"/>
                  <a:pt x="5061183" y="646331"/>
                </a:cubicBezTo>
                <a:cubicBezTo>
                  <a:pt x="4803718" y="666669"/>
                  <a:pt x="4870650" y="628527"/>
                  <a:pt x="4713120" y="646331"/>
                </a:cubicBezTo>
                <a:cubicBezTo>
                  <a:pt x="4555590" y="664135"/>
                  <a:pt x="4427827" y="619445"/>
                  <a:pt x="4290879" y="646331"/>
                </a:cubicBezTo>
                <a:cubicBezTo>
                  <a:pt x="4153931" y="673217"/>
                  <a:pt x="4044547" y="644407"/>
                  <a:pt x="3868638" y="646331"/>
                </a:cubicBezTo>
                <a:cubicBezTo>
                  <a:pt x="3692729" y="648255"/>
                  <a:pt x="3498175" y="601510"/>
                  <a:pt x="3372220" y="646331"/>
                </a:cubicBezTo>
                <a:cubicBezTo>
                  <a:pt x="3246265" y="691152"/>
                  <a:pt x="2856195" y="622751"/>
                  <a:pt x="2653270" y="646331"/>
                </a:cubicBezTo>
                <a:cubicBezTo>
                  <a:pt x="2450345" y="669911"/>
                  <a:pt x="2143911" y="595496"/>
                  <a:pt x="2008497" y="646331"/>
                </a:cubicBezTo>
                <a:cubicBezTo>
                  <a:pt x="1873083" y="697166"/>
                  <a:pt x="1547962" y="587621"/>
                  <a:pt x="1363724" y="646331"/>
                </a:cubicBezTo>
                <a:cubicBezTo>
                  <a:pt x="1179486" y="705041"/>
                  <a:pt x="965506" y="620573"/>
                  <a:pt x="718950" y="646331"/>
                </a:cubicBezTo>
                <a:cubicBezTo>
                  <a:pt x="472394" y="672089"/>
                  <a:pt x="260808" y="564108"/>
                  <a:pt x="0" y="646331"/>
                </a:cubicBezTo>
                <a:cubicBezTo>
                  <a:pt x="-7390" y="531080"/>
                  <a:pt x="18684" y="473922"/>
                  <a:pt x="0" y="310239"/>
                </a:cubicBezTo>
                <a:cubicBezTo>
                  <a:pt x="-18684" y="146556"/>
                  <a:pt x="3899" y="1436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The </a:t>
            </a:r>
            <a:r>
              <a:rPr lang="en-PH" b="1" dirty="0"/>
              <a:t>new</a:t>
            </a:r>
            <a:r>
              <a:rPr lang="en-PH" dirty="0"/>
              <a:t> </a:t>
            </a:r>
            <a:r>
              <a:rPr lang="en-PH" b="1" dirty="0"/>
              <a:t>residuals</a:t>
            </a:r>
            <a:r>
              <a:rPr lang="en-PH" dirty="0"/>
              <a:t> are all smaller than before, so we have taken a small step in the right direction.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92288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F45DCC6-7965-4166-E91B-A3711275974A}"/>
              </a:ext>
            </a:extLst>
          </p:cNvPr>
          <p:cNvGraphicFramePr>
            <a:graphicFrameLocks noGrp="1"/>
          </p:cNvGraphicFramePr>
          <p:nvPr/>
        </p:nvGraphicFramePr>
        <p:xfrm>
          <a:off x="504605" y="3425675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88E2752-9DC3-30DD-646B-C3BC48F05C0F}"/>
              </a:ext>
            </a:extLst>
          </p:cNvPr>
          <p:cNvSpPr txBox="1"/>
          <p:nvPr/>
        </p:nvSpPr>
        <p:spPr>
          <a:xfrm>
            <a:off x="751693" y="2206187"/>
            <a:ext cx="5234442" cy="646331"/>
          </a:xfrm>
          <a:custGeom>
            <a:avLst/>
            <a:gdLst>
              <a:gd name="connsiteX0" fmla="*/ 0 w 5234442"/>
              <a:gd name="connsiteY0" fmla="*/ 0 h 646331"/>
              <a:gd name="connsiteX1" fmla="*/ 529260 w 5234442"/>
              <a:gd name="connsiteY1" fmla="*/ 0 h 646331"/>
              <a:gd name="connsiteX2" fmla="*/ 1006176 w 5234442"/>
              <a:gd name="connsiteY2" fmla="*/ 0 h 646331"/>
              <a:gd name="connsiteX3" fmla="*/ 1640125 w 5234442"/>
              <a:gd name="connsiteY3" fmla="*/ 0 h 646331"/>
              <a:gd name="connsiteX4" fmla="*/ 2326419 w 5234442"/>
              <a:gd name="connsiteY4" fmla="*/ 0 h 646331"/>
              <a:gd name="connsiteX5" fmla="*/ 2750990 w 5234442"/>
              <a:gd name="connsiteY5" fmla="*/ 0 h 646331"/>
              <a:gd name="connsiteX6" fmla="*/ 3332595 w 5234442"/>
              <a:gd name="connsiteY6" fmla="*/ 0 h 646331"/>
              <a:gd name="connsiteX7" fmla="*/ 3757166 w 5234442"/>
              <a:gd name="connsiteY7" fmla="*/ 0 h 646331"/>
              <a:gd name="connsiteX8" fmla="*/ 4286426 w 5234442"/>
              <a:gd name="connsiteY8" fmla="*/ 0 h 646331"/>
              <a:gd name="connsiteX9" fmla="*/ 5234442 w 5234442"/>
              <a:gd name="connsiteY9" fmla="*/ 0 h 646331"/>
              <a:gd name="connsiteX10" fmla="*/ 5234442 w 5234442"/>
              <a:gd name="connsiteY10" fmla="*/ 336092 h 646331"/>
              <a:gd name="connsiteX11" fmla="*/ 5234442 w 5234442"/>
              <a:gd name="connsiteY11" fmla="*/ 646331 h 646331"/>
              <a:gd name="connsiteX12" fmla="*/ 4548148 w 5234442"/>
              <a:gd name="connsiteY12" fmla="*/ 646331 h 646331"/>
              <a:gd name="connsiteX13" fmla="*/ 3861855 w 5234442"/>
              <a:gd name="connsiteY13" fmla="*/ 646331 h 646331"/>
              <a:gd name="connsiteX14" fmla="*/ 3280250 w 5234442"/>
              <a:gd name="connsiteY14" fmla="*/ 646331 h 646331"/>
              <a:gd name="connsiteX15" fmla="*/ 2646301 w 5234442"/>
              <a:gd name="connsiteY15" fmla="*/ 646331 h 646331"/>
              <a:gd name="connsiteX16" fmla="*/ 2117041 w 5234442"/>
              <a:gd name="connsiteY16" fmla="*/ 646331 h 646331"/>
              <a:gd name="connsiteX17" fmla="*/ 1430747 w 5234442"/>
              <a:gd name="connsiteY17" fmla="*/ 646331 h 646331"/>
              <a:gd name="connsiteX18" fmla="*/ 1006176 w 5234442"/>
              <a:gd name="connsiteY18" fmla="*/ 646331 h 646331"/>
              <a:gd name="connsiteX19" fmla="*/ 0 w 5234442"/>
              <a:gd name="connsiteY19" fmla="*/ 646331 h 646331"/>
              <a:gd name="connsiteX20" fmla="*/ 0 w 5234442"/>
              <a:gd name="connsiteY20" fmla="*/ 342555 h 646331"/>
              <a:gd name="connsiteX21" fmla="*/ 0 w 5234442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234442" h="646331" extrusionOk="0">
                <a:moveTo>
                  <a:pt x="0" y="0"/>
                </a:moveTo>
                <a:cubicBezTo>
                  <a:pt x="230853" y="-16902"/>
                  <a:pt x="398549" y="60884"/>
                  <a:pt x="529260" y="0"/>
                </a:cubicBezTo>
                <a:cubicBezTo>
                  <a:pt x="659971" y="-60884"/>
                  <a:pt x="840703" y="20370"/>
                  <a:pt x="1006176" y="0"/>
                </a:cubicBezTo>
                <a:cubicBezTo>
                  <a:pt x="1171649" y="-20370"/>
                  <a:pt x="1349102" y="4993"/>
                  <a:pt x="1640125" y="0"/>
                </a:cubicBezTo>
                <a:cubicBezTo>
                  <a:pt x="1931148" y="-4993"/>
                  <a:pt x="2055791" y="36588"/>
                  <a:pt x="2326419" y="0"/>
                </a:cubicBezTo>
                <a:cubicBezTo>
                  <a:pt x="2597047" y="-36588"/>
                  <a:pt x="2557128" y="34645"/>
                  <a:pt x="2750990" y="0"/>
                </a:cubicBezTo>
                <a:cubicBezTo>
                  <a:pt x="2944852" y="-34645"/>
                  <a:pt x="3206004" y="53866"/>
                  <a:pt x="3332595" y="0"/>
                </a:cubicBezTo>
                <a:cubicBezTo>
                  <a:pt x="3459186" y="-53866"/>
                  <a:pt x="3611098" y="13765"/>
                  <a:pt x="3757166" y="0"/>
                </a:cubicBezTo>
                <a:cubicBezTo>
                  <a:pt x="3903234" y="-13765"/>
                  <a:pt x="4022943" y="60821"/>
                  <a:pt x="4286426" y="0"/>
                </a:cubicBezTo>
                <a:cubicBezTo>
                  <a:pt x="4549909" y="-60821"/>
                  <a:pt x="4805767" y="37050"/>
                  <a:pt x="5234442" y="0"/>
                </a:cubicBezTo>
                <a:cubicBezTo>
                  <a:pt x="5254383" y="155306"/>
                  <a:pt x="5222621" y="217641"/>
                  <a:pt x="5234442" y="336092"/>
                </a:cubicBezTo>
                <a:cubicBezTo>
                  <a:pt x="5246263" y="454543"/>
                  <a:pt x="5204966" y="569822"/>
                  <a:pt x="5234442" y="646331"/>
                </a:cubicBezTo>
                <a:cubicBezTo>
                  <a:pt x="5051187" y="680088"/>
                  <a:pt x="4764110" y="589447"/>
                  <a:pt x="4548148" y="646331"/>
                </a:cubicBezTo>
                <a:cubicBezTo>
                  <a:pt x="4332186" y="703215"/>
                  <a:pt x="4038578" y="633109"/>
                  <a:pt x="3861855" y="646331"/>
                </a:cubicBezTo>
                <a:cubicBezTo>
                  <a:pt x="3685132" y="659553"/>
                  <a:pt x="3532236" y="642699"/>
                  <a:pt x="3280250" y="646331"/>
                </a:cubicBezTo>
                <a:cubicBezTo>
                  <a:pt x="3028264" y="649963"/>
                  <a:pt x="2801026" y="582421"/>
                  <a:pt x="2646301" y="646331"/>
                </a:cubicBezTo>
                <a:cubicBezTo>
                  <a:pt x="2491576" y="710241"/>
                  <a:pt x="2347900" y="583210"/>
                  <a:pt x="2117041" y="646331"/>
                </a:cubicBezTo>
                <a:cubicBezTo>
                  <a:pt x="1886182" y="709452"/>
                  <a:pt x="1683022" y="591141"/>
                  <a:pt x="1430747" y="646331"/>
                </a:cubicBezTo>
                <a:cubicBezTo>
                  <a:pt x="1178472" y="701521"/>
                  <a:pt x="1216181" y="621345"/>
                  <a:pt x="1006176" y="646331"/>
                </a:cubicBezTo>
                <a:cubicBezTo>
                  <a:pt x="796171" y="671317"/>
                  <a:pt x="244935" y="620960"/>
                  <a:pt x="0" y="646331"/>
                </a:cubicBezTo>
                <a:cubicBezTo>
                  <a:pt x="-4434" y="509395"/>
                  <a:pt x="6342" y="444710"/>
                  <a:pt x="0" y="342555"/>
                </a:cubicBezTo>
                <a:cubicBezTo>
                  <a:pt x="-6342" y="240400"/>
                  <a:pt x="26211" y="81383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Now, lets build a new tree to predict the </a:t>
            </a:r>
            <a:r>
              <a:rPr lang="en-PH" b="1" dirty="0"/>
              <a:t>new</a:t>
            </a:r>
            <a:r>
              <a:rPr lang="en-PH" dirty="0"/>
              <a:t> </a:t>
            </a:r>
            <a:r>
              <a:rPr lang="en-PH" b="1" dirty="0"/>
              <a:t>Residuals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17DCB1-41F7-F05D-074A-9B90BD0F0CC9}"/>
              </a:ext>
            </a:extLst>
          </p:cNvPr>
          <p:cNvSpPr/>
          <p:nvPr/>
        </p:nvSpPr>
        <p:spPr>
          <a:xfrm>
            <a:off x="4894729" y="3425675"/>
            <a:ext cx="1104451" cy="2865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160094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F45DCC6-7965-4166-E91B-A3711275974A}"/>
              </a:ext>
            </a:extLst>
          </p:cNvPr>
          <p:cNvGraphicFramePr>
            <a:graphicFrameLocks noGrp="1"/>
          </p:cNvGraphicFramePr>
          <p:nvPr/>
        </p:nvGraphicFramePr>
        <p:xfrm>
          <a:off x="504605" y="3425675"/>
          <a:ext cx="5494575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88E2752-9DC3-30DD-646B-C3BC48F05C0F}"/>
              </a:ext>
            </a:extLst>
          </p:cNvPr>
          <p:cNvSpPr txBox="1"/>
          <p:nvPr/>
        </p:nvSpPr>
        <p:spPr>
          <a:xfrm>
            <a:off x="859269" y="1528455"/>
            <a:ext cx="2281963" cy="369332"/>
          </a:xfrm>
          <a:custGeom>
            <a:avLst/>
            <a:gdLst>
              <a:gd name="connsiteX0" fmla="*/ 0 w 2281963"/>
              <a:gd name="connsiteY0" fmla="*/ 0 h 369332"/>
              <a:gd name="connsiteX1" fmla="*/ 547671 w 2281963"/>
              <a:gd name="connsiteY1" fmla="*/ 0 h 369332"/>
              <a:gd name="connsiteX2" fmla="*/ 1072523 w 2281963"/>
              <a:gd name="connsiteY2" fmla="*/ 0 h 369332"/>
              <a:gd name="connsiteX3" fmla="*/ 1665833 w 2281963"/>
              <a:gd name="connsiteY3" fmla="*/ 0 h 369332"/>
              <a:gd name="connsiteX4" fmla="*/ 2281963 w 2281963"/>
              <a:gd name="connsiteY4" fmla="*/ 0 h 369332"/>
              <a:gd name="connsiteX5" fmla="*/ 2281963 w 2281963"/>
              <a:gd name="connsiteY5" fmla="*/ 369332 h 369332"/>
              <a:gd name="connsiteX6" fmla="*/ 1711472 w 2281963"/>
              <a:gd name="connsiteY6" fmla="*/ 369332 h 369332"/>
              <a:gd name="connsiteX7" fmla="*/ 1163801 w 2281963"/>
              <a:gd name="connsiteY7" fmla="*/ 369332 h 369332"/>
              <a:gd name="connsiteX8" fmla="*/ 616130 w 2281963"/>
              <a:gd name="connsiteY8" fmla="*/ 369332 h 369332"/>
              <a:gd name="connsiteX9" fmla="*/ 0 w 2281963"/>
              <a:gd name="connsiteY9" fmla="*/ 369332 h 369332"/>
              <a:gd name="connsiteX10" fmla="*/ 0 w 2281963"/>
              <a:gd name="connsiteY10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1963" h="369332" extrusionOk="0">
                <a:moveTo>
                  <a:pt x="0" y="0"/>
                </a:moveTo>
                <a:cubicBezTo>
                  <a:pt x="250722" y="-1502"/>
                  <a:pt x="299381" y="53750"/>
                  <a:pt x="547671" y="0"/>
                </a:cubicBezTo>
                <a:cubicBezTo>
                  <a:pt x="795961" y="-53750"/>
                  <a:pt x="940769" y="14388"/>
                  <a:pt x="1072523" y="0"/>
                </a:cubicBezTo>
                <a:cubicBezTo>
                  <a:pt x="1204277" y="-14388"/>
                  <a:pt x="1422164" y="64498"/>
                  <a:pt x="1665833" y="0"/>
                </a:cubicBezTo>
                <a:cubicBezTo>
                  <a:pt x="1909502" y="-64498"/>
                  <a:pt x="2135608" y="42700"/>
                  <a:pt x="2281963" y="0"/>
                </a:cubicBezTo>
                <a:cubicBezTo>
                  <a:pt x="2288181" y="145484"/>
                  <a:pt x="2242527" y="195803"/>
                  <a:pt x="2281963" y="369332"/>
                </a:cubicBezTo>
                <a:cubicBezTo>
                  <a:pt x="2161542" y="431497"/>
                  <a:pt x="1946984" y="336385"/>
                  <a:pt x="1711472" y="369332"/>
                </a:cubicBezTo>
                <a:cubicBezTo>
                  <a:pt x="1475960" y="402279"/>
                  <a:pt x="1328462" y="365515"/>
                  <a:pt x="1163801" y="369332"/>
                </a:cubicBezTo>
                <a:cubicBezTo>
                  <a:pt x="999140" y="373149"/>
                  <a:pt x="764208" y="353524"/>
                  <a:pt x="616130" y="369332"/>
                </a:cubicBezTo>
                <a:cubicBezTo>
                  <a:pt x="468052" y="385140"/>
                  <a:pt x="179860" y="367178"/>
                  <a:pt x="0" y="369332"/>
                </a:cubicBezTo>
                <a:cubicBezTo>
                  <a:pt x="-26599" y="253416"/>
                  <a:pt x="55" y="11635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Here is the </a:t>
            </a:r>
            <a:r>
              <a:rPr lang="en-PH" b="1" dirty="0"/>
              <a:t>new tree</a:t>
            </a:r>
            <a:r>
              <a:rPr lang="en-PH" dirty="0"/>
              <a:t>!</a:t>
            </a:r>
            <a:endParaRPr lang="en-PH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B081A9-85E3-5B81-0EAC-A83FC610B73E}"/>
              </a:ext>
            </a:extLst>
          </p:cNvPr>
          <p:cNvGrpSpPr/>
          <p:nvPr/>
        </p:nvGrpSpPr>
        <p:grpSpPr>
          <a:xfrm>
            <a:off x="6896397" y="2644189"/>
            <a:ext cx="4543910" cy="2729605"/>
            <a:chOff x="7208031" y="1304512"/>
            <a:chExt cx="4543910" cy="272960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EBE199-0CEB-7037-C857-0B744EA4D385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Height &lt; 1.6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696C2EE-EEA0-F5BF-6C3C-207A2163BEF1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-13.2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9330AB8-A1C7-6FBC-D980-E0914CAEE63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4.3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F649FC-9159-3C35-8FDE-A16667B211B5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CB4812-5B40-4FC4-2EE6-73FE8DD7F66F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BE7F982-3FC6-56FE-3D57-2083A48902F4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Gender = 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88F1E4-A02D-DBC5-D023-4DC226E7FE6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b="1" dirty="0"/>
                <a:t>Color not Blue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A0B9CC0-CDF9-662E-7C9E-B7D2286BD922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1FE50F-089B-8F7E-318F-DB0B1B9E3200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15.1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411515-AC26-E0DB-8C70-2614ED029F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9D0B59-D7B3-807D-C6BD-B04F55910BC4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6BE4CE-0EE4-26D0-5BAB-D89C623F209F}"/>
                </a:ext>
              </a:extLst>
            </p:cNvPr>
            <p:cNvCxnSpPr>
              <a:cxnSpLocks/>
              <a:stCxn id="32" idx="2"/>
              <a:endCxn id="24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59B67F-CC95-00F2-7DA6-E9C8BB29FE81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117DCB1-41F7-F05D-074A-9B90BD0F0CC9}"/>
              </a:ext>
            </a:extLst>
          </p:cNvPr>
          <p:cNvSpPr/>
          <p:nvPr/>
        </p:nvSpPr>
        <p:spPr>
          <a:xfrm>
            <a:off x="4894729" y="3425675"/>
            <a:ext cx="1104451" cy="28651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4115F-745D-6B0D-5907-2F78D287CEA5}"/>
              </a:ext>
            </a:extLst>
          </p:cNvPr>
          <p:cNvSpPr txBox="1"/>
          <p:nvPr/>
        </p:nvSpPr>
        <p:spPr>
          <a:xfrm>
            <a:off x="859269" y="2292399"/>
            <a:ext cx="5014406" cy="923330"/>
          </a:xfrm>
          <a:custGeom>
            <a:avLst/>
            <a:gdLst>
              <a:gd name="connsiteX0" fmla="*/ 0 w 5014406"/>
              <a:gd name="connsiteY0" fmla="*/ 0 h 923330"/>
              <a:gd name="connsiteX1" fmla="*/ 507012 w 5014406"/>
              <a:gd name="connsiteY1" fmla="*/ 0 h 923330"/>
              <a:gd name="connsiteX2" fmla="*/ 963880 w 5014406"/>
              <a:gd name="connsiteY2" fmla="*/ 0 h 923330"/>
              <a:gd name="connsiteX3" fmla="*/ 1571181 w 5014406"/>
              <a:gd name="connsiteY3" fmla="*/ 0 h 923330"/>
              <a:gd name="connsiteX4" fmla="*/ 2228625 w 5014406"/>
              <a:gd name="connsiteY4" fmla="*/ 0 h 923330"/>
              <a:gd name="connsiteX5" fmla="*/ 2635349 w 5014406"/>
              <a:gd name="connsiteY5" fmla="*/ 0 h 923330"/>
              <a:gd name="connsiteX6" fmla="*/ 3192505 w 5014406"/>
              <a:gd name="connsiteY6" fmla="*/ 0 h 923330"/>
              <a:gd name="connsiteX7" fmla="*/ 3599229 w 5014406"/>
              <a:gd name="connsiteY7" fmla="*/ 0 h 923330"/>
              <a:gd name="connsiteX8" fmla="*/ 4106241 w 5014406"/>
              <a:gd name="connsiteY8" fmla="*/ 0 h 923330"/>
              <a:gd name="connsiteX9" fmla="*/ 5014406 w 5014406"/>
              <a:gd name="connsiteY9" fmla="*/ 0 h 923330"/>
              <a:gd name="connsiteX10" fmla="*/ 5014406 w 5014406"/>
              <a:gd name="connsiteY10" fmla="*/ 480132 h 923330"/>
              <a:gd name="connsiteX11" fmla="*/ 5014406 w 5014406"/>
              <a:gd name="connsiteY11" fmla="*/ 923330 h 923330"/>
              <a:gd name="connsiteX12" fmla="*/ 4356962 w 5014406"/>
              <a:gd name="connsiteY12" fmla="*/ 923330 h 923330"/>
              <a:gd name="connsiteX13" fmla="*/ 3699517 w 5014406"/>
              <a:gd name="connsiteY13" fmla="*/ 923330 h 923330"/>
              <a:gd name="connsiteX14" fmla="*/ 3142361 w 5014406"/>
              <a:gd name="connsiteY14" fmla="*/ 923330 h 923330"/>
              <a:gd name="connsiteX15" fmla="*/ 2535061 w 5014406"/>
              <a:gd name="connsiteY15" fmla="*/ 923330 h 923330"/>
              <a:gd name="connsiteX16" fmla="*/ 2028049 w 5014406"/>
              <a:gd name="connsiteY16" fmla="*/ 923330 h 923330"/>
              <a:gd name="connsiteX17" fmla="*/ 1370604 w 5014406"/>
              <a:gd name="connsiteY17" fmla="*/ 923330 h 923330"/>
              <a:gd name="connsiteX18" fmla="*/ 963880 w 5014406"/>
              <a:gd name="connsiteY18" fmla="*/ 923330 h 923330"/>
              <a:gd name="connsiteX19" fmla="*/ 0 w 5014406"/>
              <a:gd name="connsiteY19" fmla="*/ 923330 h 923330"/>
              <a:gd name="connsiteX20" fmla="*/ 0 w 5014406"/>
              <a:gd name="connsiteY20" fmla="*/ 489365 h 923330"/>
              <a:gd name="connsiteX21" fmla="*/ 0 w 5014406"/>
              <a:gd name="connsiteY21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014406" h="923330" extrusionOk="0">
                <a:moveTo>
                  <a:pt x="0" y="0"/>
                </a:moveTo>
                <a:cubicBezTo>
                  <a:pt x="246933" y="-55357"/>
                  <a:pt x="263077" y="57818"/>
                  <a:pt x="507012" y="0"/>
                </a:cubicBezTo>
                <a:cubicBezTo>
                  <a:pt x="750947" y="-57818"/>
                  <a:pt x="760888" y="26332"/>
                  <a:pt x="963880" y="0"/>
                </a:cubicBezTo>
                <a:cubicBezTo>
                  <a:pt x="1166872" y="-26332"/>
                  <a:pt x="1373165" y="325"/>
                  <a:pt x="1571181" y="0"/>
                </a:cubicBezTo>
                <a:cubicBezTo>
                  <a:pt x="1769197" y="-325"/>
                  <a:pt x="2090230" y="67715"/>
                  <a:pt x="2228625" y="0"/>
                </a:cubicBezTo>
                <a:cubicBezTo>
                  <a:pt x="2367020" y="-67715"/>
                  <a:pt x="2461149" y="2286"/>
                  <a:pt x="2635349" y="0"/>
                </a:cubicBezTo>
                <a:cubicBezTo>
                  <a:pt x="2809549" y="-2286"/>
                  <a:pt x="2983092" y="30347"/>
                  <a:pt x="3192505" y="0"/>
                </a:cubicBezTo>
                <a:cubicBezTo>
                  <a:pt x="3401918" y="-30347"/>
                  <a:pt x="3515164" y="2152"/>
                  <a:pt x="3599229" y="0"/>
                </a:cubicBezTo>
                <a:cubicBezTo>
                  <a:pt x="3683294" y="-2152"/>
                  <a:pt x="3982555" y="58646"/>
                  <a:pt x="4106241" y="0"/>
                </a:cubicBezTo>
                <a:cubicBezTo>
                  <a:pt x="4229927" y="-58646"/>
                  <a:pt x="4712441" y="108059"/>
                  <a:pt x="5014406" y="0"/>
                </a:cubicBezTo>
                <a:cubicBezTo>
                  <a:pt x="5062491" y="233786"/>
                  <a:pt x="4968734" y="353707"/>
                  <a:pt x="5014406" y="480132"/>
                </a:cubicBezTo>
                <a:cubicBezTo>
                  <a:pt x="5060078" y="606557"/>
                  <a:pt x="4969242" y="757812"/>
                  <a:pt x="5014406" y="923330"/>
                </a:cubicBezTo>
                <a:cubicBezTo>
                  <a:pt x="4859279" y="926994"/>
                  <a:pt x="4586973" y="894064"/>
                  <a:pt x="4356962" y="923330"/>
                </a:cubicBezTo>
                <a:cubicBezTo>
                  <a:pt x="4126951" y="952596"/>
                  <a:pt x="4009872" y="909000"/>
                  <a:pt x="3699517" y="923330"/>
                </a:cubicBezTo>
                <a:cubicBezTo>
                  <a:pt x="3389163" y="937660"/>
                  <a:pt x="3373345" y="866306"/>
                  <a:pt x="3142361" y="923330"/>
                </a:cubicBezTo>
                <a:cubicBezTo>
                  <a:pt x="2911377" y="980354"/>
                  <a:pt x="2741405" y="921326"/>
                  <a:pt x="2535061" y="923330"/>
                </a:cubicBezTo>
                <a:cubicBezTo>
                  <a:pt x="2328717" y="925334"/>
                  <a:pt x="2247534" y="898492"/>
                  <a:pt x="2028049" y="923330"/>
                </a:cubicBezTo>
                <a:cubicBezTo>
                  <a:pt x="1808564" y="948168"/>
                  <a:pt x="1575954" y="849503"/>
                  <a:pt x="1370604" y="923330"/>
                </a:cubicBezTo>
                <a:cubicBezTo>
                  <a:pt x="1165254" y="997157"/>
                  <a:pt x="1083085" y="903877"/>
                  <a:pt x="963880" y="923330"/>
                </a:cubicBezTo>
                <a:cubicBezTo>
                  <a:pt x="844675" y="942783"/>
                  <a:pt x="236026" y="898960"/>
                  <a:pt x="0" y="923330"/>
                </a:cubicBezTo>
                <a:cubicBezTo>
                  <a:pt x="-24300" y="772200"/>
                  <a:pt x="49243" y="642944"/>
                  <a:pt x="0" y="489365"/>
                </a:cubicBezTo>
                <a:cubicBezTo>
                  <a:pt x="-49243" y="335787"/>
                  <a:pt x="8544" y="18400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In this example, the branches are the same as before. In practice however, the trees can be different each time.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681551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AB081A9-85E3-5B81-0EAC-A83FC610B73E}"/>
              </a:ext>
            </a:extLst>
          </p:cNvPr>
          <p:cNvGrpSpPr/>
          <p:nvPr/>
        </p:nvGrpSpPr>
        <p:grpSpPr>
          <a:xfrm>
            <a:off x="9112581" y="1112615"/>
            <a:ext cx="2818728" cy="1602581"/>
            <a:chOff x="7208031" y="1304512"/>
            <a:chExt cx="4543910" cy="272960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EBE199-0CEB-7037-C857-0B744EA4D385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Height &lt; 1.6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696C2EE-EEA0-F5BF-6C3C-207A2163BEF1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-13.2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9330AB8-A1C7-6FBC-D980-E0914CAEE63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4.3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F649FC-9159-3C35-8FDE-A16667B211B5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CB4812-5B40-4FC4-2EE6-73FE8DD7F66F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BE7F982-3FC6-56FE-3D57-2083A48902F4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Gender = 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88F1E4-A02D-DBC5-D023-4DC226E7FE6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Color not Blue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A0B9CC0-CDF9-662E-7C9E-B7D2286BD922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1FE50F-089B-8F7E-318F-DB0B1B9E3200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15.1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411515-AC26-E0DB-8C70-2614ED029F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9D0B59-D7B3-807D-C6BD-B04F55910BC4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6BE4CE-0EE4-26D0-5BAB-D89C623F209F}"/>
                </a:ext>
              </a:extLst>
            </p:cNvPr>
            <p:cNvCxnSpPr>
              <a:cxnSpLocks/>
              <a:stCxn id="32" idx="2"/>
              <a:endCxn id="24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59B67F-CC95-00F2-7DA6-E9C8BB29FE81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B0E297-8876-FBFD-ECC1-62A47AB9E785}"/>
              </a:ext>
            </a:extLst>
          </p:cNvPr>
          <p:cNvGrpSpPr/>
          <p:nvPr/>
        </p:nvGrpSpPr>
        <p:grpSpPr>
          <a:xfrm>
            <a:off x="4442185" y="965200"/>
            <a:ext cx="3147876" cy="1748474"/>
            <a:chOff x="7208031" y="1304512"/>
            <a:chExt cx="4543910" cy="27296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78F8B9A-7FE6-1387-204D-3234AFDA9CEE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Height &lt; 1.6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9EAAD26-E6D1-5D0E-6D12-B475DC749FA9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828E8D-1619-3521-D4F5-A62244F4C430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1CF2D4-70C7-B84C-7041-73D2682A929F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EC8A7A-649D-827A-74C4-A4FD6CB9E622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72F8776-C18B-C43F-AEC7-47D426192369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Gender = F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35808D4-6192-25E8-32D1-A3AD9AA88C9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Color not Blue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D77C32A-B9EF-CF3C-D469-E99C0F4D68CD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6253A00-C58E-5263-E570-93827F49D178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7C21BD-7CEA-369C-B3A2-9D5852C508DB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3A1A37-5BB4-2311-A20C-E22FBC5A82E6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2C968D-3DF7-CF07-A3E7-1D13161997F5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8F1A2C-3E62-1629-3CE3-DF7B951D57D5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792C50-F8E4-1A1C-22C2-BE08F2C57FD0}"/>
              </a:ext>
            </a:extLst>
          </p:cNvPr>
          <p:cNvGrpSpPr/>
          <p:nvPr/>
        </p:nvGrpSpPr>
        <p:grpSpPr>
          <a:xfrm>
            <a:off x="95927" y="1569825"/>
            <a:ext cx="2429433" cy="646331"/>
            <a:chOff x="9267715" y="3846206"/>
            <a:chExt cx="2429433" cy="64633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49D92E-E703-3A30-646B-D1880C41F9DA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775C9A-FDE8-DABA-796D-979E4C286779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F0C0CEF4-6305-4B98-C469-7218303CC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0312" y="1678965"/>
            <a:ext cx="477054" cy="4770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D40434-5AE6-35C7-2382-65C3FC7E84D4}"/>
              </a:ext>
            </a:extLst>
          </p:cNvPr>
          <p:cNvSpPr txBox="1"/>
          <p:nvPr/>
        </p:nvSpPr>
        <p:spPr>
          <a:xfrm>
            <a:off x="3372318" y="1670050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84A47060-87BB-2DA2-0D29-F1452EC70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4887" y="1678965"/>
            <a:ext cx="477054" cy="47705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38F61A7-D448-A94D-72D9-9F1C592A34EC}"/>
              </a:ext>
            </a:extLst>
          </p:cNvPr>
          <p:cNvSpPr txBox="1"/>
          <p:nvPr/>
        </p:nvSpPr>
        <p:spPr>
          <a:xfrm>
            <a:off x="7885259" y="1666811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23" name="Graphic 22" descr="Add with solid fill">
            <a:extLst>
              <a:ext uri="{FF2B5EF4-FFF2-40B4-BE49-F238E27FC236}">
                <a16:creationId xmlns:a16="http://schemas.microsoft.com/office/drawing/2014/main" id="{39D04195-4638-B7BC-F1C6-D490A41A7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7025" y="1675379"/>
            <a:ext cx="477054" cy="477054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3B61695C-9024-49A5-E244-557CB38CE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5527" y="1684879"/>
            <a:ext cx="477054" cy="47705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47FD393-728F-4C75-28A6-529250A89710}"/>
              </a:ext>
            </a:extLst>
          </p:cNvPr>
          <p:cNvSpPr txBox="1"/>
          <p:nvPr/>
        </p:nvSpPr>
        <p:spPr>
          <a:xfrm>
            <a:off x="301571" y="3764682"/>
            <a:ext cx="2281963" cy="1754326"/>
          </a:xfrm>
          <a:custGeom>
            <a:avLst/>
            <a:gdLst>
              <a:gd name="connsiteX0" fmla="*/ 0 w 2281963"/>
              <a:gd name="connsiteY0" fmla="*/ 0 h 1754326"/>
              <a:gd name="connsiteX1" fmla="*/ 547671 w 2281963"/>
              <a:gd name="connsiteY1" fmla="*/ 0 h 1754326"/>
              <a:gd name="connsiteX2" fmla="*/ 1072523 w 2281963"/>
              <a:gd name="connsiteY2" fmla="*/ 0 h 1754326"/>
              <a:gd name="connsiteX3" fmla="*/ 1665833 w 2281963"/>
              <a:gd name="connsiteY3" fmla="*/ 0 h 1754326"/>
              <a:gd name="connsiteX4" fmla="*/ 2281963 w 2281963"/>
              <a:gd name="connsiteY4" fmla="*/ 0 h 1754326"/>
              <a:gd name="connsiteX5" fmla="*/ 2281963 w 2281963"/>
              <a:gd name="connsiteY5" fmla="*/ 532146 h 1754326"/>
              <a:gd name="connsiteX6" fmla="*/ 2281963 w 2281963"/>
              <a:gd name="connsiteY6" fmla="*/ 1116921 h 1754326"/>
              <a:gd name="connsiteX7" fmla="*/ 2281963 w 2281963"/>
              <a:gd name="connsiteY7" fmla="*/ 1754326 h 1754326"/>
              <a:gd name="connsiteX8" fmla="*/ 1757112 w 2281963"/>
              <a:gd name="connsiteY8" fmla="*/ 1754326 h 1754326"/>
              <a:gd name="connsiteX9" fmla="*/ 1232260 w 2281963"/>
              <a:gd name="connsiteY9" fmla="*/ 1754326 h 1754326"/>
              <a:gd name="connsiteX10" fmla="*/ 616130 w 2281963"/>
              <a:gd name="connsiteY10" fmla="*/ 1754326 h 1754326"/>
              <a:gd name="connsiteX11" fmla="*/ 0 w 2281963"/>
              <a:gd name="connsiteY11" fmla="*/ 1754326 h 1754326"/>
              <a:gd name="connsiteX12" fmla="*/ 0 w 2281963"/>
              <a:gd name="connsiteY12" fmla="*/ 1134464 h 1754326"/>
              <a:gd name="connsiteX13" fmla="*/ 0 w 2281963"/>
              <a:gd name="connsiteY13" fmla="*/ 532146 h 1754326"/>
              <a:gd name="connsiteX14" fmla="*/ 0 w 2281963"/>
              <a:gd name="connsiteY14" fmla="*/ 0 h 175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81963" h="1754326" extrusionOk="0">
                <a:moveTo>
                  <a:pt x="0" y="0"/>
                </a:moveTo>
                <a:cubicBezTo>
                  <a:pt x="250722" y="-1502"/>
                  <a:pt x="299381" y="53750"/>
                  <a:pt x="547671" y="0"/>
                </a:cubicBezTo>
                <a:cubicBezTo>
                  <a:pt x="795961" y="-53750"/>
                  <a:pt x="940769" y="14388"/>
                  <a:pt x="1072523" y="0"/>
                </a:cubicBezTo>
                <a:cubicBezTo>
                  <a:pt x="1204277" y="-14388"/>
                  <a:pt x="1422164" y="64498"/>
                  <a:pt x="1665833" y="0"/>
                </a:cubicBezTo>
                <a:cubicBezTo>
                  <a:pt x="1909502" y="-64498"/>
                  <a:pt x="2135608" y="42700"/>
                  <a:pt x="2281963" y="0"/>
                </a:cubicBezTo>
                <a:cubicBezTo>
                  <a:pt x="2302338" y="151848"/>
                  <a:pt x="2223334" y="286205"/>
                  <a:pt x="2281963" y="532146"/>
                </a:cubicBezTo>
                <a:cubicBezTo>
                  <a:pt x="2340592" y="778087"/>
                  <a:pt x="2233717" y="953442"/>
                  <a:pt x="2281963" y="1116921"/>
                </a:cubicBezTo>
                <a:cubicBezTo>
                  <a:pt x="2330209" y="1280401"/>
                  <a:pt x="2230663" y="1597667"/>
                  <a:pt x="2281963" y="1754326"/>
                </a:cubicBezTo>
                <a:cubicBezTo>
                  <a:pt x="2023384" y="1810339"/>
                  <a:pt x="1872557" y="1706266"/>
                  <a:pt x="1757112" y="1754326"/>
                </a:cubicBezTo>
                <a:cubicBezTo>
                  <a:pt x="1641667" y="1802386"/>
                  <a:pt x="1415818" y="1733823"/>
                  <a:pt x="1232260" y="1754326"/>
                </a:cubicBezTo>
                <a:cubicBezTo>
                  <a:pt x="1048702" y="1774829"/>
                  <a:pt x="896363" y="1752088"/>
                  <a:pt x="616130" y="1754326"/>
                </a:cubicBezTo>
                <a:cubicBezTo>
                  <a:pt x="335897" y="1756564"/>
                  <a:pt x="207994" y="1719943"/>
                  <a:pt x="0" y="1754326"/>
                </a:cubicBezTo>
                <a:cubicBezTo>
                  <a:pt x="-7157" y="1580467"/>
                  <a:pt x="16912" y="1384734"/>
                  <a:pt x="0" y="1134464"/>
                </a:cubicBezTo>
                <a:cubicBezTo>
                  <a:pt x="-16912" y="884194"/>
                  <a:pt x="28069" y="741504"/>
                  <a:pt x="0" y="532146"/>
                </a:cubicBezTo>
                <a:cubicBezTo>
                  <a:pt x="-28069" y="322788"/>
                  <a:pt x="40312" y="261916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Now we combine the </a:t>
            </a:r>
            <a:r>
              <a:rPr lang="en-PH" b="1" dirty="0"/>
              <a:t>new tree </a:t>
            </a:r>
            <a:r>
              <a:rPr lang="en-PH" dirty="0"/>
              <a:t>with the </a:t>
            </a:r>
            <a:r>
              <a:rPr lang="en-PH" b="1" dirty="0"/>
              <a:t>previous tree </a:t>
            </a:r>
            <a:r>
              <a:rPr lang="en-PH" dirty="0"/>
              <a:t>and the initial </a:t>
            </a:r>
            <a:r>
              <a:rPr lang="en-PH" b="1" dirty="0"/>
              <a:t>Leaf</a:t>
            </a:r>
            <a:r>
              <a:rPr lang="en-PH" dirty="0"/>
              <a:t> and add everything together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41999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AB081A9-85E3-5B81-0EAC-A83FC610B73E}"/>
              </a:ext>
            </a:extLst>
          </p:cNvPr>
          <p:cNvGrpSpPr/>
          <p:nvPr/>
        </p:nvGrpSpPr>
        <p:grpSpPr>
          <a:xfrm>
            <a:off x="9112581" y="1112615"/>
            <a:ext cx="2818728" cy="1602581"/>
            <a:chOff x="7208031" y="1304512"/>
            <a:chExt cx="4543910" cy="272960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EBE199-0CEB-7037-C857-0B744EA4D385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Height &lt; 1.6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696C2EE-EEA0-F5BF-6C3C-207A2163BEF1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-13.2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9330AB8-A1C7-6FBC-D980-E0914CAEE63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4.3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F649FC-9159-3C35-8FDE-A16667B211B5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CB4812-5B40-4FC4-2EE6-73FE8DD7F66F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BE7F982-3FC6-56FE-3D57-2083A48902F4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Gender = 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88F1E4-A02D-DBC5-D023-4DC226E7FE6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Color not Blue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A0B9CC0-CDF9-662E-7C9E-B7D2286BD922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1FE50F-089B-8F7E-318F-DB0B1B9E3200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15.1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411515-AC26-E0DB-8C70-2614ED029F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9D0B59-D7B3-807D-C6BD-B04F55910BC4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6BE4CE-0EE4-26D0-5BAB-D89C623F209F}"/>
                </a:ext>
              </a:extLst>
            </p:cNvPr>
            <p:cNvCxnSpPr>
              <a:cxnSpLocks/>
              <a:stCxn id="32" idx="2"/>
              <a:endCxn id="24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59B67F-CC95-00F2-7DA6-E9C8BB29FE81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B0E297-8876-FBFD-ECC1-62A47AB9E785}"/>
              </a:ext>
            </a:extLst>
          </p:cNvPr>
          <p:cNvGrpSpPr/>
          <p:nvPr/>
        </p:nvGrpSpPr>
        <p:grpSpPr>
          <a:xfrm>
            <a:off x="4442185" y="965200"/>
            <a:ext cx="3147876" cy="1748474"/>
            <a:chOff x="7208031" y="1304512"/>
            <a:chExt cx="4543910" cy="27296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78F8B9A-7FE6-1387-204D-3234AFDA9CEE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Height &lt; 1.6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9EAAD26-E6D1-5D0E-6D12-B475DC749FA9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828E8D-1619-3521-D4F5-A62244F4C430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1CF2D4-70C7-B84C-7041-73D2682A929F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EC8A7A-649D-827A-74C4-A4FD6CB9E622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72F8776-C18B-C43F-AEC7-47D426192369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Gender = F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35808D4-6192-25E8-32D1-A3AD9AA88C9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Color not Blue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D77C32A-B9EF-CF3C-D469-E99C0F4D68CD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6253A00-C58E-5263-E570-93827F49D178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7C21BD-7CEA-369C-B3A2-9D5852C508DB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3A1A37-5BB4-2311-A20C-E22FBC5A82E6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2C968D-3DF7-CF07-A3E7-1D13161997F5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8F1A2C-3E62-1629-3CE3-DF7B951D57D5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792C50-F8E4-1A1C-22C2-BE08F2C57FD0}"/>
              </a:ext>
            </a:extLst>
          </p:cNvPr>
          <p:cNvGrpSpPr/>
          <p:nvPr/>
        </p:nvGrpSpPr>
        <p:grpSpPr>
          <a:xfrm>
            <a:off x="95927" y="1569825"/>
            <a:ext cx="2429433" cy="646331"/>
            <a:chOff x="9267715" y="3846206"/>
            <a:chExt cx="2429433" cy="64633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49D92E-E703-3A30-646B-D1880C41F9DA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775C9A-FDE8-DABA-796D-979E4C286779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F0C0CEF4-6305-4B98-C469-7218303CC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0312" y="1678965"/>
            <a:ext cx="477054" cy="4770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D40434-5AE6-35C7-2382-65C3FC7E84D4}"/>
              </a:ext>
            </a:extLst>
          </p:cNvPr>
          <p:cNvSpPr txBox="1"/>
          <p:nvPr/>
        </p:nvSpPr>
        <p:spPr>
          <a:xfrm>
            <a:off x="3372318" y="1670050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84A47060-87BB-2DA2-0D29-F1452EC70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4887" y="1678965"/>
            <a:ext cx="477054" cy="47705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38F61A7-D448-A94D-72D9-9F1C592A34EC}"/>
              </a:ext>
            </a:extLst>
          </p:cNvPr>
          <p:cNvSpPr txBox="1"/>
          <p:nvPr/>
        </p:nvSpPr>
        <p:spPr>
          <a:xfrm>
            <a:off x="7885259" y="1666811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23" name="Graphic 22" descr="Add with solid fill">
            <a:extLst>
              <a:ext uri="{FF2B5EF4-FFF2-40B4-BE49-F238E27FC236}">
                <a16:creationId xmlns:a16="http://schemas.microsoft.com/office/drawing/2014/main" id="{39D04195-4638-B7BC-F1C6-D490A41A7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7025" y="1675379"/>
            <a:ext cx="477054" cy="477054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3B61695C-9024-49A5-E244-557CB38CE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5527" y="1684879"/>
            <a:ext cx="477054" cy="477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A2A796-CCDD-D0AA-DE7C-999CA43B4591}"/>
              </a:ext>
            </a:extLst>
          </p:cNvPr>
          <p:cNvSpPr txBox="1"/>
          <p:nvPr/>
        </p:nvSpPr>
        <p:spPr>
          <a:xfrm>
            <a:off x="523821" y="4111119"/>
            <a:ext cx="2281963" cy="1200329"/>
          </a:xfrm>
          <a:custGeom>
            <a:avLst/>
            <a:gdLst>
              <a:gd name="connsiteX0" fmla="*/ 0 w 2281963"/>
              <a:gd name="connsiteY0" fmla="*/ 0 h 1200329"/>
              <a:gd name="connsiteX1" fmla="*/ 547671 w 2281963"/>
              <a:gd name="connsiteY1" fmla="*/ 0 h 1200329"/>
              <a:gd name="connsiteX2" fmla="*/ 1072523 w 2281963"/>
              <a:gd name="connsiteY2" fmla="*/ 0 h 1200329"/>
              <a:gd name="connsiteX3" fmla="*/ 1665833 w 2281963"/>
              <a:gd name="connsiteY3" fmla="*/ 0 h 1200329"/>
              <a:gd name="connsiteX4" fmla="*/ 2281963 w 2281963"/>
              <a:gd name="connsiteY4" fmla="*/ 0 h 1200329"/>
              <a:gd name="connsiteX5" fmla="*/ 2281963 w 2281963"/>
              <a:gd name="connsiteY5" fmla="*/ 364100 h 1200329"/>
              <a:gd name="connsiteX6" fmla="*/ 2281963 w 2281963"/>
              <a:gd name="connsiteY6" fmla="*/ 764209 h 1200329"/>
              <a:gd name="connsiteX7" fmla="*/ 2281963 w 2281963"/>
              <a:gd name="connsiteY7" fmla="*/ 1200329 h 1200329"/>
              <a:gd name="connsiteX8" fmla="*/ 1757112 w 2281963"/>
              <a:gd name="connsiteY8" fmla="*/ 1200329 h 1200329"/>
              <a:gd name="connsiteX9" fmla="*/ 1232260 w 2281963"/>
              <a:gd name="connsiteY9" fmla="*/ 1200329 h 1200329"/>
              <a:gd name="connsiteX10" fmla="*/ 616130 w 2281963"/>
              <a:gd name="connsiteY10" fmla="*/ 1200329 h 1200329"/>
              <a:gd name="connsiteX11" fmla="*/ 0 w 2281963"/>
              <a:gd name="connsiteY11" fmla="*/ 1200329 h 1200329"/>
              <a:gd name="connsiteX12" fmla="*/ 0 w 2281963"/>
              <a:gd name="connsiteY12" fmla="*/ 776213 h 1200329"/>
              <a:gd name="connsiteX13" fmla="*/ 0 w 2281963"/>
              <a:gd name="connsiteY13" fmla="*/ 364100 h 1200329"/>
              <a:gd name="connsiteX14" fmla="*/ 0 w 2281963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81963" h="1200329" extrusionOk="0">
                <a:moveTo>
                  <a:pt x="0" y="0"/>
                </a:moveTo>
                <a:cubicBezTo>
                  <a:pt x="250722" y="-1502"/>
                  <a:pt x="299381" y="53750"/>
                  <a:pt x="547671" y="0"/>
                </a:cubicBezTo>
                <a:cubicBezTo>
                  <a:pt x="795961" y="-53750"/>
                  <a:pt x="940769" y="14388"/>
                  <a:pt x="1072523" y="0"/>
                </a:cubicBezTo>
                <a:cubicBezTo>
                  <a:pt x="1204277" y="-14388"/>
                  <a:pt x="1422164" y="64498"/>
                  <a:pt x="1665833" y="0"/>
                </a:cubicBezTo>
                <a:cubicBezTo>
                  <a:pt x="1909502" y="-64498"/>
                  <a:pt x="2135608" y="42700"/>
                  <a:pt x="2281963" y="0"/>
                </a:cubicBezTo>
                <a:cubicBezTo>
                  <a:pt x="2319235" y="116087"/>
                  <a:pt x="2264154" y="217796"/>
                  <a:pt x="2281963" y="364100"/>
                </a:cubicBezTo>
                <a:cubicBezTo>
                  <a:pt x="2299772" y="510404"/>
                  <a:pt x="2248236" y="632954"/>
                  <a:pt x="2281963" y="764209"/>
                </a:cubicBezTo>
                <a:cubicBezTo>
                  <a:pt x="2315690" y="895464"/>
                  <a:pt x="2233396" y="1101220"/>
                  <a:pt x="2281963" y="1200329"/>
                </a:cubicBezTo>
                <a:cubicBezTo>
                  <a:pt x="2023384" y="1256342"/>
                  <a:pt x="1872557" y="1152269"/>
                  <a:pt x="1757112" y="1200329"/>
                </a:cubicBezTo>
                <a:cubicBezTo>
                  <a:pt x="1641667" y="1248389"/>
                  <a:pt x="1415818" y="1179826"/>
                  <a:pt x="1232260" y="1200329"/>
                </a:cubicBezTo>
                <a:cubicBezTo>
                  <a:pt x="1048702" y="1220832"/>
                  <a:pt x="896363" y="1198091"/>
                  <a:pt x="616130" y="1200329"/>
                </a:cubicBezTo>
                <a:cubicBezTo>
                  <a:pt x="335897" y="1202567"/>
                  <a:pt x="207994" y="1165946"/>
                  <a:pt x="0" y="1200329"/>
                </a:cubicBezTo>
                <a:cubicBezTo>
                  <a:pt x="-34464" y="999024"/>
                  <a:pt x="36590" y="936099"/>
                  <a:pt x="0" y="776213"/>
                </a:cubicBezTo>
                <a:cubicBezTo>
                  <a:pt x="-36590" y="616327"/>
                  <a:pt x="22378" y="455237"/>
                  <a:pt x="0" y="364100"/>
                </a:cubicBezTo>
                <a:cubicBezTo>
                  <a:pt x="-22378" y="272963"/>
                  <a:pt x="19797" y="10763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We are now ready to make new prediction from the </a:t>
            </a:r>
            <a:r>
              <a:rPr lang="en-PH" b="1" dirty="0"/>
              <a:t>Training Data</a:t>
            </a:r>
          </a:p>
        </p:txBody>
      </p:sp>
    </p:spTree>
    <p:extLst>
      <p:ext uri="{BB962C8B-B14F-4D97-AF65-F5344CB8AC3E}">
        <p14:creationId xmlns:p14="http://schemas.microsoft.com/office/powerpoint/2010/main" val="25253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AB081A9-85E3-5B81-0EAC-A83FC610B73E}"/>
              </a:ext>
            </a:extLst>
          </p:cNvPr>
          <p:cNvGrpSpPr/>
          <p:nvPr/>
        </p:nvGrpSpPr>
        <p:grpSpPr>
          <a:xfrm>
            <a:off x="9112581" y="1112615"/>
            <a:ext cx="2818728" cy="1602581"/>
            <a:chOff x="7208031" y="1304512"/>
            <a:chExt cx="4543910" cy="272960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EBE199-0CEB-7037-C857-0B744EA4D385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Height &lt; 1.6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696C2EE-EEA0-F5BF-6C3C-207A2163BEF1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-13.2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9330AB8-A1C7-6FBC-D980-E0914CAEE63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4.3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F649FC-9159-3C35-8FDE-A16667B211B5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CB4812-5B40-4FC4-2EE6-73FE8DD7F66F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BE7F982-3FC6-56FE-3D57-2083A48902F4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Gender = 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88F1E4-A02D-DBC5-D023-4DC226E7FE6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Color not Blue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A0B9CC0-CDF9-662E-7C9E-B7D2286BD922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1FE50F-089B-8F7E-318F-DB0B1B9E3200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15.1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411515-AC26-E0DB-8C70-2614ED029F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9D0B59-D7B3-807D-C6BD-B04F55910BC4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6BE4CE-0EE4-26D0-5BAB-D89C623F209F}"/>
                </a:ext>
              </a:extLst>
            </p:cNvPr>
            <p:cNvCxnSpPr>
              <a:cxnSpLocks/>
              <a:stCxn id="32" idx="2"/>
              <a:endCxn id="24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59B67F-CC95-00F2-7DA6-E9C8BB29FE81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B0E297-8876-FBFD-ECC1-62A47AB9E785}"/>
              </a:ext>
            </a:extLst>
          </p:cNvPr>
          <p:cNvGrpSpPr/>
          <p:nvPr/>
        </p:nvGrpSpPr>
        <p:grpSpPr>
          <a:xfrm>
            <a:off x="4442185" y="965200"/>
            <a:ext cx="3147876" cy="1748474"/>
            <a:chOff x="7208031" y="1304512"/>
            <a:chExt cx="4543910" cy="27296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78F8B9A-7FE6-1387-204D-3234AFDA9CEE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Height &lt; 1.6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9EAAD26-E6D1-5D0E-6D12-B475DC749FA9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828E8D-1619-3521-D4F5-A62244F4C430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1CF2D4-70C7-B84C-7041-73D2682A929F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EC8A7A-649D-827A-74C4-A4FD6CB9E622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72F8776-C18B-C43F-AEC7-47D426192369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Gender = F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35808D4-6192-25E8-32D1-A3AD9AA88C9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Color not Blue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D77C32A-B9EF-CF3C-D469-E99C0F4D68CD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6253A00-C58E-5263-E570-93827F49D178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7C21BD-7CEA-369C-B3A2-9D5852C508DB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3A1A37-5BB4-2311-A20C-E22FBC5A82E6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2C968D-3DF7-CF07-A3E7-1D13161997F5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8F1A2C-3E62-1629-3CE3-DF7B951D57D5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792C50-F8E4-1A1C-22C2-BE08F2C57FD0}"/>
              </a:ext>
            </a:extLst>
          </p:cNvPr>
          <p:cNvGrpSpPr/>
          <p:nvPr/>
        </p:nvGrpSpPr>
        <p:grpSpPr>
          <a:xfrm>
            <a:off x="95927" y="1569825"/>
            <a:ext cx="2429433" cy="646331"/>
            <a:chOff x="9267715" y="3846206"/>
            <a:chExt cx="2429433" cy="64633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49D92E-E703-3A30-646B-D1880C41F9DA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775C9A-FDE8-DABA-796D-979E4C286779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F0C0CEF4-6305-4B98-C469-7218303CC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0312" y="1678965"/>
            <a:ext cx="477054" cy="4770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D40434-5AE6-35C7-2382-65C3FC7E84D4}"/>
              </a:ext>
            </a:extLst>
          </p:cNvPr>
          <p:cNvSpPr txBox="1"/>
          <p:nvPr/>
        </p:nvSpPr>
        <p:spPr>
          <a:xfrm>
            <a:off x="3372318" y="1670050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84A47060-87BB-2DA2-0D29-F1452EC70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4887" y="1678965"/>
            <a:ext cx="477054" cy="47705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38F61A7-D448-A94D-72D9-9F1C592A34EC}"/>
              </a:ext>
            </a:extLst>
          </p:cNvPr>
          <p:cNvSpPr txBox="1"/>
          <p:nvPr/>
        </p:nvSpPr>
        <p:spPr>
          <a:xfrm>
            <a:off x="7885259" y="1666811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C8E789-719D-7D0C-4092-20C1CE7BE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27118"/>
              </p:ext>
            </p:extLst>
          </p:nvPr>
        </p:nvGraphicFramePr>
        <p:xfrm>
          <a:off x="277155" y="4277255"/>
          <a:ext cx="4895772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23943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223943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223943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223943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</a:tbl>
          </a:graphicData>
        </a:graphic>
      </p:graphicFrame>
      <p:pic>
        <p:nvPicPr>
          <p:cNvPr id="23" name="Graphic 22" descr="Add with solid fill">
            <a:extLst>
              <a:ext uri="{FF2B5EF4-FFF2-40B4-BE49-F238E27FC236}">
                <a16:creationId xmlns:a16="http://schemas.microsoft.com/office/drawing/2014/main" id="{39D04195-4638-B7BC-F1C6-D490A41A7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7025" y="1675379"/>
            <a:ext cx="477054" cy="477054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3B61695C-9024-49A5-E244-557CB38CE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5527" y="1684879"/>
            <a:ext cx="477054" cy="4770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47D147-2F8B-240C-79CA-D5471C9B76F0}"/>
              </a:ext>
            </a:extLst>
          </p:cNvPr>
          <p:cNvSpPr/>
          <p:nvPr/>
        </p:nvSpPr>
        <p:spPr>
          <a:xfrm>
            <a:off x="277155" y="4277255"/>
            <a:ext cx="3666195" cy="10109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06634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AB081A9-85E3-5B81-0EAC-A83FC610B73E}"/>
              </a:ext>
            </a:extLst>
          </p:cNvPr>
          <p:cNvGrpSpPr/>
          <p:nvPr/>
        </p:nvGrpSpPr>
        <p:grpSpPr>
          <a:xfrm>
            <a:off x="9112581" y="1112615"/>
            <a:ext cx="2818728" cy="1602581"/>
            <a:chOff x="7208031" y="1304512"/>
            <a:chExt cx="4543910" cy="272960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EBE199-0CEB-7037-C857-0B744EA4D385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Height &lt; 1.6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696C2EE-EEA0-F5BF-6C3C-207A2163BEF1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-13.2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9330AB8-A1C7-6FBC-D980-E0914CAEE63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4.3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F649FC-9159-3C35-8FDE-A16667B211B5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CB4812-5B40-4FC4-2EE6-73FE8DD7F66F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BE7F982-3FC6-56FE-3D57-2083A48902F4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Gender = 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88F1E4-A02D-DBC5-D023-4DC226E7FE6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Color not Blue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A0B9CC0-CDF9-662E-7C9E-B7D2286BD922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1FE50F-089B-8F7E-318F-DB0B1B9E3200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15.1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411515-AC26-E0DB-8C70-2614ED029F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9D0B59-D7B3-807D-C6BD-B04F55910BC4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6BE4CE-0EE4-26D0-5BAB-D89C623F209F}"/>
                </a:ext>
              </a:extLst>
            </p:cNvPr>
            <p:cNvCxnSpPr>
              <a:cxnSpLocks/>
              <a:stCxn id="32" idx="2"/>
              <a:endCxn id="24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59B67F-CC95-00F2-7DA6-E9C8BB29FE81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B0E297-8876-FBFD-ECC1-62A47AB9E785}"/>
              </a:ext>
            </a:extLst>
          </p:cNvPr>
          <p:cNvGrpSpPr/>
          <p:nvPr/>
        </p:nvGrpSpPr>
        <p:grpSpPr>
          <a:xfrm>
            <a:off x="4442185" y="965200"/>
            <a:ext cx="3147876" cy="1748474"/>
            <a:chOff x="7208031" y="1304512"/>
            <a:chExt cx="4543910" cy="27296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78F8B9A-7FE6-1387-204D-3234AFDA9CEE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Height &lt; 1.6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9EAAD26-E6D1-5D0E-6D12-B475DC749FA9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828E8D-1619-3521-D4F5-A62244F4C430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1CF2D4-70C7-B84C-7041-73D2682A929F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EC8A7A-649D-827A-74C4-A4FD6CB9E622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72F8776-C18B-C43F-AEC7-47D426192369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Gender = F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35808D4-6192-25E8-32D1-A3AD9AA88C9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Color not Blue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D77C32A-B9EF-CF3C-D469-E99C0F4D68CD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6253A00-C58E-5263-E570-93827F49D178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7C21BD-7CEA-369C-B3A2-9D5852C508DB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3A1A37-5BB4-2311-A20C-E22FBC5A82E6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2C968D-3DF7-CF07-A3E7-1D13161997F5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8F1A2C-3E62-1629-3CE3-DF7B951D57D5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792C50-F8E4-1A1C-22C2-BE08F2C57FD0}"/>
              </a:ext>
            </a:extLst>
          </p:cNvPr>
          <p:cNvGrpSpPr/>
          <p:nvPr/>
        </p:nvGrpSpPr>
        <p:grpSpPr>
          <a:xfrm>
            <a:off x="95927" y="1569825"/>
            <a:ext cx="2429433" cy="646331"/>
            <a:chOff x="9267715" y="3846206"/>
            <a:chExt cx="2429433" cy="64633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49D92E-E703-3A30-646B-D1880C41F9DA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775C9A-FDE8-DABA-796D-979E4C286779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F0C0CEF4-6305-4B98-C469-7218303CC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0312" y="1678965"/>
            <a:ext cx="477054" cy="4770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D40434-5AE6-35C7-2382-65C3FC7E84D4}"/>
              </a:ext>
            </a:extLst>
          </p:cNvPr>
          <p:cNvSpPr txBox="1"/>
          <p:nvPr/>
        </p:nvSpPr>
        <p:spPr>
          <a:xfrm>
            <a:off x="3372318" y="1670050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84A47060-87BB-2DA2-0D29-F1452EC70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4887" y="1678965"/>
            <a:ext cx="477054" cy="47705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38F61A7-D448-A94D-72D9-9F1C592A34EC}"/>
              </a:ext>
            </a:extLst>
          </p:cNvPr>
          <p:cNvSpPr txBox="1"/>
          <p:nvPr/>
        </p:nvSpPr>
        <p:spPr>
          <a:xfrm>
            <a:off x="7885259" y="1666811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C8E789-719D-7D0C-4092-20C1CE7BE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13742"/>
              </p:ext>
            </p:extLst>
          </p:nvPr>
        </p:nvGraphicFramePr>
        <p:xfrm>
          <a:off x="277155" y="4277255"/>
          <a:ext cx="4895772" cy="1010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23943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1223943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1223943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1223943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</a:tbl>
          </a:graphicData>
        </a:graphic>
      </p:graphicFrame>
      <p:pic>
        <p:nvPicPr>
          <p:cNvPr id="23" name="Graphic 22" descr="Add with solid fill">
            <a:extLst>
              <a:ext uri="{FF2B5EF4-FFF2-40B4-BE49-F238E27FC236}">
                <a16:creationId xmlns:a16="http://schemas.microsoft.com/office/drawing/2014/main" id="{39D04195-4638-B7BC-F1C6-D490A41A7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7025" y="1675379"/>
            <a:ext cx="477054" cy="477054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3B61695C-9024-49A5-E244-557CB38CE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5527" y="1684879"/>
            <a:ext cx="477054" cy="4770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47D147-2F8B-240C-79CA-D5471C9B76F0}"/>
              </a:ext>
            </a:extLst>
          </p:cNvPr>
          <p:cNvSpPr/>
          <p:nvPr/>
        </p:nvSpPr>
        <p:spPr>
          <a:xfrm>
            <a:off x="3923866" y="4918843"/>
            <a:ext cx="1249061" cy="3693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F8C2A6-4E56-0BA8-53A5-F1871787D7C0}"/>
                  </a:ext>
                </a:extLst>
              </p:cNvPr>
              <p:cNvSpPr txBox="1"/>
              <p:nvPr/>
            </p:nvSpPr>
            <p:spPr>
              <a:xfrm>
                <a:off x="5617536" y="4182550"/>
                <a:ext cx="6065269" cy="369332"/>
              </a:xfrm>
              <a:custGeom>
                <a:avLst/>
                <a:gdLst>
                  <a:gd name="connsiteX0" fmla="*/ 0 w 6065269"/>
                  <a:gd name="connsiteY0" fmla="*/ 0 h 369332"/>
                  <a:gd name="connsiteX1" fmla="*/ 490735 w 6065269"/>
                  <a:gd name="connsiteY1" fmla="*/ 0 h 369332"/>
                  <a:gd name="connsiteX2" fmla="*/ 920818 w 6065269"/>
                  <a:gd name="connsiteY2" fmla="*/ 0 h 369332"/>
                  <a:gd name="connsiteX3" fmla="*/ 1532859 w 6065269"/>
                  <a:gd name="connsiteY3" fmla="*/ 0 h 369332"/>
                  <a:gd name="connsiteX4" fmla="*/ 2205552 w 6065269"/>
                  <a:gd name="connsiteY4" fmla="*/ 0 h 369332"/>
                  <a:gd name="connsiteX5" fmla="*/ 2574982 w 6065269"/>
                  <a:gd name="connsiteY5" fmla="*/ 0 h 369332"/>
                  <a:gd name="connsiteX6" fmla="*/ 3126370 w 6065269"/>
                  <a:gd name="connsiteY6" fmla="*/ 0 h 369332"/>
                  <a:gd name="connsiteX7" fmla="*/ 3495800 w 6065269"/>
                  <a:gd name="connsiteY7" fmla="*/ 0 h 369332"/>
                  <a:gd name="connsiteX8" fmla="*/ 3986536 w 6065269"/>
                  <a:gd name="connsiteY8" fmla="*/ 0 h 369332"/>
                  <a:gd name="connsiteX9" fmla="*/ 4537924 w 6065269"/>
                  <a:gd name="connsiteY9" fmla="*/ 0 h 369332"/>
                  <a:gd name="connsiteX10" fmla="*/ 5210617 w 6065269"/>
                  <a:gd name="connsiteY10" fmla="*/ 0 h 369332"/>
                  <a:gd name="connsiteX11" fmla="*/ 6065269 w 6065269"/>
                  <a:gd name="connsiteY11" fmla="*/ 0 h 369332"/>
                  <a:gd name="connsiteX12" fmla="*/ 6065269 w 6065269"/>
                  <a:gd name="connsiteY12" fmla="*/ 369332 h 369332"/>
                  <a:gd name="connsiteX13" fmla="*/ 5392576 w 6065269"/>
                  <a:gd name="connsiteY13" fmla="*/ 369332 h 369332"/>
                  <a:gd name="connsiteX14" fmla="*/ 4841187 w 6065269"/>
                  <a:gd name="connsiteY14" fmla="*/ 369332 h 369332"/>
                  <a:gd name="connsiteX15" fmla="*/ 4229147 w 6065269"/>
                  <a:gd name="connsiteY15" fmla="*/ 369332 h 369332"/>
                  <a:gd name="connsiteX16" fmla="*/ 3738411 w 6065269"/>
                  <a:gd name="connsiteY16" fmla="*/ 369332 h 369332"/>
                  <a:gd name="connsiteX17" fmla="*/ 3065718 w 6065269"/>
                  <a:gd name="connsiteY17" fmla="*/ 369332 h 369332"/>
                  <a:gd name="connsiteX18" fmla="*/ 2696288 w 6065269"/>
                  <a:gd name="connsiteY18" fmla="*/ 369332 h 369332"/>
                  <a:gd name="connsiteX19" fmla="*/ 2023594 w 6065269"/>
                  <a:gd name="connsiteY19" fmla="*/ 369332 h 369332"/>
                  <a:gd name="connsiteX20" fmla="*/ 1654164 w 6065269"/>
                  <a:gd name="connsiteY20" fmla="*/ 369332 h 369332"/>
                  <a:gd name="connsiteX21" fmla="*/ 1224082 w 6065269"/>
                  <a:gd name="connsiteY21" fmla="*/ 369332 h 369332"/>
                  <a:gd name="connsiteX22" fmla="*/ 793999 w 6065269"/>
                  <a:gd name="connsiteY22" fmla="*/ 369332 h 369332"/>
                  <a:gd name="connsiteX23" fmla="*/ 0 w 6065269"/>
                  <a:gd name="connsiteY23" fmla="*/ 369332 h 369332"/>
                  <a:gd name="connsiteX24" fmla="*/ 0 w 6065269"/>
                  <a:gd name="connsiteY24" fmla="*/ 0 h 369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065269" h="369332" extrusionOk="0">
                    <a:moveTo>
                      <a:pt x="0" y="0"/>
                    </a:moveTo>
                    <a:cubicBezTo>
                      <a:pt x="222824" y="-5854"/>
                      <a:pt x="375147" y="3115"/>
                      <a:pt x="490735" y="0"/>
                    </a:cubicBezTo>
                    <a:cubicBezTo>
                      <a:pt x="606324" y="-3115"/>
                      <a:pt x="765246" y="42985"/>
                      <a:pt x="920818" y="0"/>
                    </a:cubicBezTo>
                    <a:cubicBezTo>
                      <a:pt x="1076390" y="-42985"/>
                      <a:pt x="1345290" y="38581"/>
                      <a:pt x="1532859" y="0"/>
                    </a:cubicBezTo>
                    <a:cubicBezTo>
                      <a:pt x="1720428" y="-38581"/>
                      <a:pt x="2041430" y="71116"/>
                      <a:pt x="2205552" y="0"/>
                    </a:cubicBezTo>
                    <a:cubicBezTo>
                      <a:pt x="2369674" y="-71116"/>
                      <a:pt x="2393198" y="42246"/>
                      <a:pt x="2574982" y="0"/>
                    </a:cubicBezTo>
                    <a:cubicBezTo>
                      <a:pt x="2756766" y="-42246"/>
                      <a:pt x="2898975" y="31292"/>
                      <a:pt x="3126370" y="0"/>
                    </a:cubicBezTo>
                    <a:cubicBezTo>
                      <a:pt x="3353765" y="-31292"/>
                      <a:pt x="3392466" y="25083"/>
                      <a:pt x="3495800" y="0"/>
                    </a:cubicBezTo>
                    <a:cubicBezTo>
                      <a:pt x="3599134" y="-25083"/>
                      <a:pt x="3885652" y="41346"/>
                      <a:pt x="3986536" y="0"/>
                    </a:cubicBezTo>
                    <a:cubicBezTo>
                      <a:pt x="4087420" y="-41346"/>
                      <a:pt x="4350459" y="51639"/>
                      <a:pt x="4537924" y="0"/>
                    </a:cubicBezTo>
                    <a:cubicBezTo>
                      <a:pt x="4725389" y="-51639"/>
                      <a:pt x="4964598" y="46422"/>
                      <a:pt x="5210617" y="0"/>
                    </a:cubicBezTo>
                    <a:cubicBezTo>
                      <a:pt x="5456636" y="-46422"/>
                      <a:pt x="5876657" y="95281"/>
                      <a:pt x="6065269" y="0"/>
                    </a:cubicBezTo>
                    <a:cubicBezTo>
                      <a:pt x="6109534" y="142180"/>
                      <a:pt x="6051384" y="263143"/>
                      <a:pt x="6065269" y="369332"/>
                    </a:cubicBezTo>
                    <a:cubicBezTo>
                      <a:pt x="5861647" y="431466"/>
                      <a:pt x="5537944" y="335235"/>
                      <a:pt x="5392576" y="369332"/>
                    </a:cubicBezTo>
                    <a:cubicBezTo>
                      <a:pt x="5247208" y="403429"/>
                      <a:pt x="4989514" y="360085"/>
                      <a:pt x="4841187" y="369332"/>
                    </a:cubicBezTo>
                    <a:cubicBezTo>
                      <a:pt x="4692860" y="378579"/>
                      <a:pt x="4500036" y="302554"/>
                      <a:pt x="4229147" y="369332"/>
                    </a:cubicBezTo>
                    <a:cubicBezTo>
                      <a:pt x="3958258" y="436110"/>
                      <a:pt x="3961470" y="353001"/>
                      <a:pt x="3738411" y="369332"/>
                    </a:cubicBezTo>
                    <a:cubicBezTo>
                      <a:pt x="3515352" y="385663"/>
                      <a:pt x="3387116" y="339019"/>
                      <a:pt x="3065718" y="369332"/>
                    </a:cubicBezTo>
                    <a:cubicBezTo>
                      <a:pt x="2744320" y="399645"/>
                      <a:pt x="2803763" y="366992"/>
                      <a:pt x="2696288" y="369332"/>
                    </a:cubicBezTo>
                    <a:cubicBezTo>
                      <a:pt x="2588813" y="371672"/>
                      <a:pt x="2313175" y="327487"/>
                      <a:pt x="2023594" y="369332"/>
                    </a:cubicBezTo>
                    <a:cubicBezTo>
                      <a:pt x="1734013" y="411177"/>
                      <a:pt x="1746651" y="354133"/>
                      <a:pt x="1654164" y="369332"/>
                    </a:cubicBezTo>
                    <a:cubicBezTo>
                      <a:pt x="1561677" y="384531"/>
                      <a:pt x="1416962" y="327878"/>
                      <a:pt x="1224082" y="369332"/>
                    </a:cubicBezTo>
                    <a:cubicBezTo>
                      <a:pt x="1031202" y="410786"/>
                      <a:pt x="969423" y="353603"/>
                      <a:pt x="793999" y="369332"/>
                    </a:cubicBezTo>
                    <a:cubicBezTo>
                      <a:pt x="618575" y="385061"/>
                      <a:pt x="165481" y="357919"/>
                      <a:pt x="0" y="369332"/>
                    </a:cubicBezTo>
                    <a:cubicBezTo>
                      <a:pt x="-18765" y="254903"/>
                      <a:pt x="34772" y="164074"/>
                      <a:pt x="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PH" b="1" dirty="0"/>
                  <a:t>That gives us </a:t>
                </a:r>
                <a14:m>
                  <m:oMath xmlns:m="http://schemas.openxmlformats.org/officeDocument/2006/math">
                    <m:r>
                      <a:rPr lang="en-PH" b="1" i="1" smtClean="0">
                        <a:latin typeface="Cambria Math" panose="02040503050406030204" pitchFamily="18" charset="0"/>
                      </a:rPr>
                      <m:t>𝟕𝟏</m:t>
                    </m:r>
                    <m:r>
                      <a:rPr lang="en-PH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PH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PH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PH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</m:e>
                    </m:d>
                    <m:r>
                      <a:rPr lang="en-PH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PH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PH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PH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PH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𝟏𝟓</m:t>
                        </m:r>
                        <m:r>
                          <a:rPr lang="en-PH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PH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PH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b="1" i="1" smtClean="0">
                        <a:latin typeface="Cambria Math" panose="02040503050406030204" pitchFamily="18" charset="0"/>
                      </a:rPr>
                      <m:t>𝟕𝟒</m:t>
                    </m:r>
                    <m:r>
                      <a:rPr lang="en-PH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PH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PH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9F8C2A6-4E56-0BA8-53A5-F1871787D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36" y="4182550"/>
                <a:ext cx="6065269" cy="369332"/>
              </a:xfrm>
              <a:prstGeom prst="rect">
                <a:avLst/>
              </a:prstGeom>
              <a:blipFill>
                <a:blip r:embed="rId6"/>
                <a:stretch>
                  <a:fillRect l="-699" b="-12329"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150440727">
                      <a:custGeom>
                        <a:avLst/>
                        <a:gdLst>
                          <a:gd name="connsiteX0" fmla="*/ 0 w 6065269"/>
                          <a:gd name="connsiteY0" fmla="*/ 0 h 369332"/>
                          <a:gd name="connsiteX1" fmla="*/ 490735 w 6065269"/>
                          <a:gd name="connsiteY1" fmla="*/ 0 h 369332"/>
                          <a:gd name="connsiteX2" fmla="*/ 920818 w 6065269"/>
                          <a:gd name="connsiteY2" fmla="*/ 0 h 369332"/>
                          <a:gd name="connsiteX3" fmla="*/ 1532859 w 6065269"/>
                          <a:gd name="connsiteY3" fmla="*/ 0 h 369332"/>
                          <a:gd name="connsiteX4" fmla="*/ 2205552 w 6065269"/>
                          <a:gd name="connsiteY4" fmla="*/ 0 h 369332"/>
                          <a:gd name="connsiteX5" fmla="*/ 2574982 w 6065269"/>
                          <a:gd name="connsiteY5" fmla="*/ 0 h 369332"/>
                          <a:gd name="connsiteX6" fmla="*/ 3126370 w 6065269"/>
                          <a:gd name="connsiteY6" fmla="*/ 0 h 369332"/>
                          <a:gd name="connsiteX7" fmla="*/ 3495800 w 6065269"/>
                          <a:gd name="connsiteY7" fmla="*/ 0 h 369332"/>
                          <a:gd name="connsiteX8" fmla="*/ 3986536 w 6065269"/>
                          <a:gd name="connsiteY8" fmla="*/ 0 h 369332"/>
                          <a:gd name="connsiteX9" fmla="*/ 4537924 w 6065269"/>
                          <a:gd name="connsiteY9" fmla="*/ 0 h 369332"/>
                          <a:gd name="connsiteX10" fmla="*/ 5210617 w 6065269"/>
                          <a:gd name="connsiteY10" fmla="*/ 0 h 369332"/>
                          <a:gd name="connsiteX11" fmla="*/ 6065269 w 6065269"/>
                          <a:gd name="connsiteY11" fmla="*/ 0 h 369332"/>
                          <a:gd name="connsiteX12" fmla="*/ 6065269 w 6065269"/>
                          <a:gd name="connsiteY12" fmla="*/ 369332 h 369332"/>
                          <a:gd name="connsiteX13" fmla="*/ 5392576 w 6065269"/>
                          <a:gd name="connsiteY13" fmla="*/ 369332 h 369332"/>
                          <a:gd name="connsiteX14" fmla="*/ 4841187 w 6065269"/>
                          <a:gd name="connsiteY14" fmla="*/ 369332 h 369332"/>
                          <a:gd name="connsiteX15" fmla="*/ 4229147 w 6065269"/>
                          <a:gd name="connsiteY15" fmla="*/ 369332 h 369332"/>
                          <a:gd name="connsiteX16" fmla="*/ 3738411 w 6065269"/>
                          <a:gd name="connsiteY16" fmla="*/ 369332 h 369332"/>
                          <a:gd name="connsiteX17" fmla="*/ 3065718 w 6065269"/>
                          <a:gd name="connsiteY17" fmla="*/ 369332 h 369332"/>
                          <a:gd name="connsiteX18" fmla="*/ 2696288 w 6065269"/>
                          <a:gd name="connsiteY18" fmla="*/ 369332 h 369332"/>
                          <a:gd name="connsiteX19" fmla="*/ 2023594 w 6065269"/>
                          <a:gd name="connsiteY19" fmla="*/ 369332 h 369332"/>
                          <a:gd name="connsiteX20" fmla="*/ 1654164 w 6065269"/>
                          <a:gd name="connsiteY20" fmla="*/ 369332 h 369332"/>
                          <a:gd name="connsiteX21" fmla="*/ 1224082 w 6065269"/>
                          <a:gd name="connsiteY21" fmla="*/ 369332 h 369332"/>
                          <a:gd name="connsiteX22" fmla="*/ 793999 w 6065269"/>
                          <a:gd name="connsiteY22" fmla="*/ 369332 h 369332"/>
                          <a:gd name="connsiteX23" fmla="*/ 0 w 6065269"/>
                          <a:gd name="connsiteY23" fmla="*/ 369332 h 369332"/>
                          <a:gd name="connsiteX24" fmla="*/ 0 w 6065269"/>
                          <a:gd name="connsiteY24" fmla="*/ 0 h 369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6065269" h="369332" extrusionOk="0">
                            <a:moveTo>
                              <a:pt x="0" y="0"/>
                            </a:moveTo>
                            <a:cubicBezTo>
                              <a:pt x="222824" y="-5854"/>
                              <a:pt x="375147" y="3115"/>
                              <a:pt x="490735" y="0"/>
                            </a:cubicBezTo>
                            <a:cubicBezTo>
                              <a:pt x="606324" y="-3115"/>
                              <a:pt x="765246" y="42985"/>
                              <a:pt x="920818" y="0"/>
                            </a:cubicBezTo>
                            <a:cubicBezTo>
                              <a:pt x="1076390" y="-42985"/>
                              <a:pt x="1345290" y="38581"/>
                              <a:pt x="1532859" y="0"/>
                            </a:cubicBezTo>
                            <a:cubicBezTo>
                              <a:pt x="1720428" y="-38581"/>
                              <a:pt x="2041430" y="71116"/>
                              <a:pt x="2205552" y="0"/>
                            </a:cubicBezTo>
                            <a:cubicBezTo>
                              <a:pt x="2369674" y="-71116"/>
                              <a:pt x="2393198" y="42246"/>
                              <a:pt x="2574982" y="0"/>
                            </a:cubicBezTo>
                            <a:cubicBezTo>
                              <a:pt x="2756766" y="-42246"/>
                              <a:pt x="2898975" y="31292"/>
                              <a:pt x="3126370" y="0"/>
                            </a:cubicBezTo>
                            <a:cubicBezTo>
                              <a:pt x="3353765" y="-31292"/>
                              <a:pt x="3392466" y="25083"/>
                              <a:pt x="3495800" y="0"/>
                            </a:cubicBezTo>
                            <a:cubicBezTo>
                              <a:pt x="3599134" y="-25083"/>
                              <a:pt x="3885652" y="41346"/>
                              <a:pt x="3986536" y="0"/>
                            </a:cubicBezTo>
                            <a:cubicBezTo>
                              <a:pt x="4087420" y="-41346"/>
                              <a:pt x="4350459" y="51639"/>
                              <a:pt x="4537924" y="0"/>
                            </a:cubicBezTo>
                            <a:cubicBezTo>
                              <a:pt x="4725389" y="-51639"/>
                              <a:pt x="4964598" y="46422"/>
                              <a:pt x="5210617" y="0"/>
                            </a:cubicBezTo>
                            <a:cubicBezTo>
                              <a:pt x="5456636" y="-46422"/>
                              <a:pt x="5876657" y="95281"/>
                              <a:pt x="6065269" y="0"/>
                            </a:cubicBezTo>
                            <a:cubicBezTo>
                              <a:pt x="6109534" y="142180"/>
                              <a:pt x="6051384" y="263143"/>
                              <a:pt x="6065269" y="369332"/>
                            </a:cubicBezTo>
                            <a:cubicBezTo>
                              <a:pt x="5861647" y="431466"/>
                              <a:pt x="5537944" y="335235"/>
                              <a:pt x="5392576" y="369332"/>
                            </a:cubicBezTo>
                            <a:cubicBezTo>
                              <a:pt x="5247208" y="403429"/>
                              <a:pt x="4989514" y="360085"/>
                              <a:pt x="4841187" y="369332"/>
                            </a:cubicBezTo>
                            <a:cubicBezTo>
                              <a:pt x="4692860" y="378579"/>
                              <a:pt x="4500036" y="302554"/>
                              <a:pt x="4229147" y="369332"/>
                            </a:cubicBezTo>
                            <a:cubicBezTo>
                              <a:pt x="3958258" y="436110"/>
                              <a:pt x="3961470" y="353001"/>
                              <a:pt x="3738411" y="369332"/>
                            </a:cubicBezTo>
                            <a:cubicBezTo>
                              <a:pt x="3515352" y="385663"/>
                              <a:pt x="3387116" y="339019"/>
                              <a:pt x="3065718" y="369332"/>
                            </a:cubicBezTo>
                            <a:cubicBezTo>
                              <a:pt x="2744320" y="399645"/>
                              <a:pt x="2803763" y="366992"/>
                              <a:pt x="2696288" y="369332"/>
                            </a:cubicBezTo>
                            <a:cubicBezTo>
                              <a:pt x="2588813" y="371672"/>
                              <a:pt x="2313175" y="327487"/>
                              <a:pt x="2023594" y="369332"/>
                            </a:cubicBezTo>
                            <a:cubicBezTo>
                              <a:pt x="1734013" y="411177"/>
                              <a:pt x="1746651" y="354133"/>
                              <a:pt x="1654164" y="369332"/>
                            </a:cubicBezTo>
                            <a:cubicBezTo>
                              <a:pt x="1561677" y="384531"/>
                              <a:pt x="1416962" y="327878"/>
                              <a:pt x="1224082" y="369332"/>
                            </a:cubicBezTo>
                            <a:cubicBezTo>
                              <a:pt x="1031202" y="410786"/>
                              <a:pt x="969423" y="353603"/>
                              <a:pt x="793999" y="369332"/>
                            </a:cubicBezTo>
                            <a:cubicBezTo>
                              <a:pt x="618575" y="385061"/>
                              <a:pt x="165481" y="357919"/>
                              <a:pt x="0" y="369332"/>
                            </a:cubicBezTo>
                            <a:cubicBezTo>
                              <a:pt x="-18765" y="254903"/>
                              <a:pt x="34772" y="1640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7E8C87F-44CE-8A99-7632-6D9AD16DF050}"/>
              </a:ext>
            </a:extLst>
          </p:cNvPr>
          <p:cNvSpPr txBox="1"/>
          <p:nvPr/>
        </p:nvSpPr>
        <p:spPr>
          <a:xfrm>
            <a:off x="5619454" y="4780643"/>
            <a:ext cx="6063351" cy="369332"/>
          </a:xfrm>
          <a:custGeom>
            <a:avLst/>
            <a:gdLst>
              <a:gd name="connsiteX0" fmla="*/ 0 w 6063351"/>
              <a:gd name="connsiteY0" fmla="*/ 0 h 369332"/>
              <a:gd name="connsiteX1" fmla="*/ 490580 w 6063351"/>
              <a:gd name="connsiteY1" fmla="*/ 0 h 369332"/>
              <a:gd name="connsiteX2" fmla="*/ 920527 w 6063351"/>
              <a:gd name="connsiteY2" fmla="*/ 0 h 369332"/>
              <a:gd name="connsiteX3" fmla="*/ 1532374 w 6063351"/>
              <a:gd name="connsiteY3" fmla="*/ 0 h 369332"/>
              <a:gd name="connsiteX4" fmla="*/ 2204855 w 6063351"/>
              <a:gd name="connsiteY4" fmla="*/ 0 h 369332"/>
              <a:gd name="connsiteX5" fmla="*/ 2574168 w 6063351"/>
              <a:gd name="connsiteY5" fmla="*/ 0 h 369332"/>
              <a:gd name="connsiteX6" fmla="*/ 3125382 w 6063351"/>
              <a:gd name="connsiteY6" fmla="*/ 0 h 369332"/>
              <a:gd name="connsiteX7" fmla="*/ 3494695 w 6063351"/>
              <a:gd name="connsiteY7" fmla="*/ 0 h 369332"/>
              <a:gd name="connsiteX8" fmla="*/ 3985275 w 6063351"/>
              <a:gd name="connsiteY8" fmla="*/ 0 h 369332"/>
              <a:gd name="connsiteX9" fmla="*/ 4536489 w 6063351"/>
              <a:gd name="connsiteY9" fmla="*/ 0 h 369332"/>
              <a:gd name="connsiteX10" fmla="*/ 5208970 w 6063351"/>
              <a:gd name="connsiteY10" fmla="*/ 0 h 369332"/>
              <a:gd name="connsiteX11" fmla="*/ 6063351 w 6063351"/>
              <a:gd name="connsiteY11" fmla="*/ 0 h 369332"/>
              <a:gd name="connsiteX12" fmla="*/ 6063351 w 6063351"/>
              <a:gd name="connsiteY12" fmla="*/ 369332 h 369332"/>
              <a:gd name="connsiteX13" fmla="*/ 5390870 w 6063351"/>
              <a:gd name="connsiteY13" fmla="*/ 369332 h 369332"/>
              <a:gd name="connsiteX14" fmla="*/ 4839657 w 6063351"/>
              <a:gd name="connsiteY14" fmla="*/ 369332 h 369332"/>
              <a:gd name="connsiteX15" fmla="*/ 4227809 w 6063351"/>
              <a:gd name="connsiteY15" fmla="*/ 369332 h 369332"/>
              <a:gd name="connsiteX16" fmla="*/ 3737229 w 6063351"/>
              <a:gd name="connsiteY16" fmla="*/ 369332 h 369332"/>
              <a:gd name="connsiteX17" fmla="*/ 3064748 w 6063351"/>
              <a:gd name="connsiteY17" fmla="*/ 369332 h 369332"/>
              <a:gd name="connsiteX18" fmla="*/ 2695435 w 6063351"/>
              <a:gd name="connsiteY18" fmla="*/ 369332 h 369332"/>
              <a:gd name="connsiteX19" fmla="*/ 2022954 w 6063351"/>
              <a:gd name="connsiteY19" fmla="*/ 369332 h 369332"/>
              <a:gd name="connsiteX20" fmla="*/ 1653641 w 6063351"/>
              <a:gd name="connsiteY20" fmla="*/ 369332 h 369332"/>
              <a:gd name="connsiteX21" fmla="*/ 1223694 w 6063351"/>
              <a:gd name="connsiteY21" fmla="*/ 369332 h 369332"/>
              <a:gd name="connsiteX22" fmla="*/ 793748 w 6063351"/>
              <a:gd name="connsiteY22" fmla="*/ 369332 h 369332"/>
              <a:gd name="connsiteX23" fmla="*/ 0 w 6063351"/>
              <a:gd name="connsiteY23" fmla="*/ 369332 h 369332"/>
              <a:gd name="connsiteX24" fmla="*/ 0 w 6063351"/>
              <a:gd name="connsiteY2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063351" h="369332" extrusionOk="0">
                <a:moveTo>
                  <a:pt x="0" y="0"/>
                </a:moveTo>
                <a:cubicBezTo>
                  <a:pt x="136750" y="-33148"/>
                  <a:pt x="299626" y="46599"/>
                  <a:pt x="490580" y="0"/>
                </a:cubicBezTo>
                <a:cubicBezTo>
                  <a:pt x="681534" y="-46599"/>
                  <a:pt x="761653" y="42915"/>
                  <a:pt x="920527" y="0"/>
                </a:cubicBezTo>
                <a:cubicBezTo>
                  <a:pt x="1079401" y="-42915"/>
                  <a:pt x="1278402" y="41598"/>
                  <a:pt x="1532374" y="0"/>
                </a:cubicBezTo>
                <a:cubicBezTo>
                  <a:pt x="1786346" y="-41598"/>
                  <a:pt x="1979949" y="72003"/>
                  <a:pt x="2204855" y="0"/>
                </a:cubicBezTo>
                <a:cubicBezTo>
                  <a:pt x="2429761" y="-72003"/>
                  <a:pt x="2495933" y="10171"/>
                  <a:pt x="2574168" y="0"/>
                </a:cubicBezTo>
                <a:cubicBezTo>
                  <a:pt x="2652403" y="-10171"/>
                  <a:pt x="2935828" y="39142"/>
                  <a:pt x="3125382" y="0"/>
                </a:cubicBezTo>
                <a:cubicBezTo>
                  <a:pt x="3314936" y="-39142"/>
                  <a:pt x="3322831" y="38019"/>
                  <a:pt x="3494695" y="0"/>
                </a:cubicBezTo>
                <a:cubicBezTo>
                  <a:pt x="3666559" y="-38019"/>
                  <a:pt x="3746742" y="50678"/>
                  <a:pt x="3985275" y="0"/>
                </a:cubicBezTo>
                <a:cubicBezTo>
                  <a:pt x="4223808" y="-50678"/>
                  <a:pt x="4298238" y="3236"/>
                  <a:pt x="4536489" y="0"/>
                </a:cubicBezTo>
                <a:cubicBezTo>
                  <a:pt x="4774740" y="-3236"/>
                  <a:pt x="4892996" y="24356"/>
                  <a:pt x="5208970" y="0"/>
                </a:cubicBezTo>
                <a:cubicBezTo>
                  <a:pt x="5524944" y="-24356"/>
                  <a:pt x="5809777" y="58677"/>
                  <a:pt x="6063351" y="0"/>
                </a:cubicBezTo>
                <a:cubicBezTo>
                  <a:pt x="6107616" y="142180"/>
                  <a:pt x="6049466" y="263143"/>
                  <a:pt x="6063351" y="369332"/>
                </a:cubicBezTo>
                <a:cubicBezTo>
                  <a:pt x="5736960" y="423784"/>
                  <a:pt x="5605907" y="338786"/>
                  <a:pt x="5390870" y="369332"/>
                </a:cubicBezTo>
                <a:cubicBezTo>
                  <a:pt x="5175833" y="399878"/>
                  <a:pt x="5051382" y="314971"/>
                  <a:pt x="4839657" y="369332"/>
                </a:cubicBezTo>
                <a:cubicBezTo>
                  <a:pt x="4627932" y="423693"/>
                  <a:pt x="4486820" y="342738"/>
                  <a:pt x="4227809" y="369332"/>
                </a:cubicBezTo>
                <a:cubicBezTo>
                  <a:pt x="3968798" y="395926"/>
                  <a:pt x="3910685" y="316927"/>
                  <a:pt x="3737229" y="369332"/>
                </a:cubicBezTo>
                <a:cubicBezTo>
                  <a:pt x="3563773" y="421737"/>
                  <a:pt x="3378629" y="347175"/>
                  <a:pt x="3064748" y="369332"/>
                </a:cubicBezTo>
                <a:cubicBezTo>
                  <a:pt x="2750867" y="391489"/>
                  <a:pt x="2861237" y="343139"/>
                  <a:pt x="2695435" y="369332"/>
                </a:cubicBezTo>
                <a:cubicBezTo>
                  <a:pt x="2529633" y="395525"/>
                  <a:pt x="2277323" y="302120"/>
                  <a:pt x="2022954" y="369332"/>
                </a:cubicBezTo>
                <a:cubicBezTo>
                  <a:pt x="1768585" y="436544"/>
                  <a:pt x="1832800" y="345907"/>
                  <a:pt x="1653641" y="369332"/>
                </a:cubicBezTo>
                <a:cubicBezTo>
                  <a:pt x="1474482" y="392757"/>
                  <a:pt x="1438037" y="364744"/>
                  <a:pt x="1223694" y="369332"/>
                </a:cubicBezTo>
                <a:cubicBezTo>
                  <a:pt x="1009351" y="373920"/>
                  <a:pt x="966644" y="362563"/>
                  <a:pt x="793748" y="369332"/>
                </a:cubicBezTo>
                <a:cubicBezTo>
                  <a:pt x="620852" y="376101"/>
                  <a:pt x="302579" y="351243"/>
                  <a:pt x="0" y="369332"/>
                </a:cubicBezTo>
                <a:cubicBezTo>
                  <a:pt x="-18765" y="254903"/>
                  <a:pt x="34772" y="164074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Which is another small step closer to the </a:t>
            </a:r>
            <a:r>
              <a:rPr lang="en-PH" b="1" dirty="0"/>
              <a:t>Observed Weight</a:t>
            </a:r>
          </a:p>
        </p:txBody>
      </p:sp>
    </p:spTree>
    <p:extLst>
      <p:ext uri="{BB962C8B-B14F-4D97-AF65-F5344CB8AC3E}">
        <p14:creationId xmlns:p14="http://schemas.microsoft.com/office/powerpoint/2010/main" val="42459191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AB081A9-85E3-5B81-0EAC-A83FC610B73E}"/>
              </a:ext>
            </a:extLst>
          </p:cNvPr>
          <p:cNvGrpSpPr/>
          <p:nvPr/>
        </p:nvGrpSpPr>
        <p:grpSpPr>
          <a:xfrm>
            <a:off x="9112581" y="1112615"/>
            <a:ext cx="2818728" cy="1602581"/>
            <a:chOff x="7208031" y="1304512"/>
            <a:chExt cx="4543910" cy="272960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EBE199-0CEB-7037-C857-0B744EA4D385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Height &lt; 1.6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696C2EE-EEA0-F5BF-6C3C-207A2163BEF1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-13.2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9330AB8-A1C7-6FBC-D980-E0914CAEE63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4.3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F649FC-9159-3C35-8FDE-A16667B211B5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CB4812-5B40-4FC4-2EE6-73FE8DD7F66F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BE7F982-3FC6-56FE-3D57-2083A48902F4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Gender = 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88F1E4-A02D-DBC5-D023-4DC226E7FE6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Color not Blue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A0B9CC0-CDF9-662E-7C9E-B7D2286BD922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1FE50F-089B-8F7E-318F-DB0B1B9E3200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15.1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411515-AC26-E0DB-8C70-2614ED029F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9D0B59-D7B3-807D-C6BD-B04F55910BC4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6BE4CE-0EE4-26D0-5BAB-D89C623F209F}"/>
                </a:ext>
              </a:extLst>
            </p:cNvPr>
            <p:cNvCxnSpPr>
              <a:cxnSpLocks/>
              <a:stCxn id="32" idx="2"/>
              <a:endCxn id="24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59B67F-CC95-00F2-7DA6-E9C8BB29FE81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B0E297-8876-FBFD-ECC1-62A47AB9E785}"/>
              </a:ext>
            </a:extLst>
          </p:cNvPr>
          <p:cNvGrpSpPr/>
          <p:nvPr/>
        </p:nvGrpSpPr>
        <p:grpSpPr>
          <a:xfrm>
            <a:off x="4442185" y="965200"/>
            <a:ext cx="3147876" cy="1748474"/>
            <a:chOff x="7208031" y="1304512"/>
            <a:chExt cx="4543910" cy="27296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78F8B9A-7FE6-1387-204D-3234AFDA9CEE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Height &lt; 1.6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9EAAD26-E6D1-5D0E-6D12-B475DC749FA9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828E8D-1619-3521-D4F5-A62244F4C430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1CF2D4-70C7-B84C-7041-73D2682A929F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EC8A7A-649D-827A-74C4-A4FD6CB9E622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72F8776-C18B-C43F-AEC7-47D426192369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Gender = F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35808D4-6192-25E8-32D1-A3AD9AA88C9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Color not Blue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D77C32A-B9EF-CF3C-D469-E99C0F4D68CD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6253A00-C58E-5263-E570-93827F49D178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7C21BD-7CEA-369C-B3A2-9D5852C508DB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3A1A37-5BB4-2311-A20C-E22FBC5A82E6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2C968D-3DF7-CF07-A3E7-1D13161997F5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8F1A2C-3E62-1629-3CE3-DF7B951D57D5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792C50-F8E4-1A1C-22C2-BE08F2C57FD0}"/>
              </a:ext>
            </a:extLst>
          </p:cNvPr>
          <p:cNvGrpSpPr/>
          <p:nvPr/>
        </p:nvGrpSpPr>
        <p:grpSpPr>
          <a:xfrm>
            <a:off x="95927" y="1569825"/>
            <a:ext cx="2429433" cy="646331"/>
            <a:chOff x="9267715" y="3846206"/>
            <a:chExt cx="2429433" cy="64633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49D92E-E703-3A30-646B-D1880C41F9DA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775C9A-FDE8-DABA-796D-979E4C286779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F0C0CEF4-6305-4B98-C469-7218303CC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0312" y="1678965"/>
            <a:ext cx="477054" cy="4770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D40434-5AE6-35C7-2382-65C3FC7E84D4}"/>
              </a:ext>
            </a:extLst>
          </p:cNvPr>
          <p:cNvSpPr txBox="1"/>
          <p:nvPr/>
        </p:nvSpPr>
        <p:spPr>
          <a:xfrm>
            <a:off x="3372318" y="1670050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84A47060-87BB-2DA2-0D29-F1452EC70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4887" y="1678965"/>
            <a:ext cx="477054" cy="47705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38F61A7-D448-A94D-72D9-9F1C592A34EC}"/>
              </a:ext>
            </a:extLst>
          </p:cNvPr>
          <p:cNvSpPr txBox="1"/>
          <p:nvPr/>
        </p:nvSpPr>
        <p:spPr>
          <a:xfrm>
            <a:off x="7885259" y="1666811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23" name="Graphic 22" descr="Add with solid fill">
            <a:extLst>
              <a:ext uri="{FF2B5EF4-FFF2-40B4-BE49-F238E27FC236}">
                <a16:creationId xmlns:a16="http://schemas.microsoft.com/office/drawing/2014/main" id="{39D04195-4638-B7BC-F1C6-D490A41A7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7025" y="1675379"/>
            <a:ext cx="477054" cy="477054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3B61695C-9024-49A5-E244-557CB38CE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5527" y="1684879"/>
            <a:ext cx="477054" cy="477054"/>
          </a:xfrm>
          <a:prstGeom prst="rect">
            <a:avLst/>
          </a:prstGeom>
        </p:spPr>
      </p:pic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B9597296-4236-70DF-DB32-9FCD2DB1C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10058"/>
              </p:ext>
            </p:extLst>
          </p:nvPr>
        </p:nvGraphicFramePr>
        <p:xfrm>
          <a:off x="5672572" y="3369936"/>
          <a:ext cx="1098915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BE263218-A75F-AF59-0DEC-9821EA21A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368498"/>
              </p:ext>
            </p:extLst>
          </p:nvPr>
        </p:nvGraphicFramePr>
        <p:xfrm>
          <a:off x="1284646" y="3369936"/>
          <a:ext cx="1098915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-15.2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-14.2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E291370-58EF-AA4D-B42A-E9DA7E9AB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22032"/>
              </p:ext>
            </p:extLst>
          </p:nvPr>
        </p:nvGraphicFramePr>
        <p:xfrm>
          <a:off x="9968928" y="3372728"/>
          <a:ext cx="1098915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98915">
                  <a:extLst>
                    <a:ext uri="{9D8B030D-6E8A-4147-A177-3AD203B41FA5}">
                      <a16:colId xmlns:a16="http://schemas.microsoft.com/office/drawing/2014/main" val="851688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Residual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13.6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-12.4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-11.4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6CA400EE-C34C-8A0B-9B51-17E1C4C7AF57}"/>
              </a:ext>
            </a:extLst>
          </p:cNvPr>
          <p:cNvSpPr txBox="1"/>
          <p:nvPr/>
        </p:nvSpPr>
        <p:spPr>
          <a:xfrm>
            <a:off x="2550333" y="6240269"/>
            <a:ext cx="7474284" cy="369332"/>
          </a:xfrm>
          <a:custGeom>
            <a:avLst/>
            <a:gdLst>
              <a:gd name="connsiteX0" fmla="*/ 0 w 7474284"/>
              <a:gd name="connsiteY0" fmla="*/ 0 h 369332"/>
              <a:gd name="connsiteX1" fmla="*/ 500202 w 7474284"/>
              <a:gd name="connsiteY1" fmla="*/ 0 h 369332"/>
              <a:gd name="connsiteX2" fmla="*/ 925661 w 7474284"/>
              <a:gd name="connsiteY2" fmla="*/ 0 h 369332"/>
              <a:gd name="connsiteX3" fmla="*/ 1575349 w 7474284"/>
              <a:gd name="connsiteY3" fmla="*/ 0 h 369332"/>
              <a:gd name="connsiteX4" fmla="*/ 2299780 w 7474284"/>
              <a:gd name="connsiteY4" fmla="*/ 0 h 369332"/>
              <a:gd name="connsiteX5" fmla="*/ 2650496 w 7474284"/>
              <a:gd name="connsiteY5" fmla="*/ 0 h 369332"/>
              <a:gd name="connsiteX6" fmla="*/ 3225441 w 7474284"/>
              <a:gd name="connsiteY6" fmla="*/ 0 h 369332"/>
              <a:gd name="connsiteX7" fmla="*/ 3576157 w 7474284"/>
              <a:gd name="connsiteY7" fmla="*/ 0 h 369332"/>
              <a:gd name="connsiteX8" fmla="*/ 4076360 w 7474284"/>
              <a:gd name="connsiteY8" fmla="*/ 0 h 369332"/>
              <a:gd name="connsiteX9" fmla="*/ 4651304 w 7474284"/>
              <a:gd name="connsiteY9" fmla="*/ 0 h 369332"/>
              <a:gd name="connsiteX10" fmla="*/ 5375735 w 7474284"/>
              <a:gd name="connsiteY10" fmla="*/ 0 h 369332"/>
              <a:gd name="connsiteX11" fmla="*/ 6025423 w 7474284"/>
              <a:gd name="connsiteY11" fmla="*/ 0 h 369332"/>
              <a:gd name="connsiteX12" fmla="*/ 6525625 w 7474284"/>
              <a:gd name="connsiteY12" fmla="*/ 0 h 369332"/>
              <a:gd name="connsiteX13" fmla="*/ 7474284 w 7474284"/>
              <a:gd name="connsiteY13" fmla="*/ 0 h 369332"/>
              <a:gd name="connsiteX14" fmla="*/ 7474284 w 7474284"/>
              <a:gd name="connsiteY14" fmla="*/ 369332 h 369332"/>
              <a:gd name="connsiteX15" fmla="*/ 6749853 w 7474284"/>
              <a:gd name="connsiteY15" fmla="*/ 369332 h 369332"/>
              <a:gd name="connsiteX16" fmla="*/ 6249651 w 7474284"/>
              <a:gd name="connsiteY16" fmla="*/ 369332 h 369332"/>
              <a:gd name="connsiteX17" fmla="*/ 5525221 w 7474284"/>
              <a:gd name="connsiteY17" fmla="*/ 369332 h 369332"/>
              <a:gd name="connsiteX18" fmla="*/ 5174504 w 7474284"/>
              <a:gd name="connsiteY18" fmla="*/ 369332 h 369332"/>
              <a:gd name="connsiteX19" fmla="*/ 4450074 w 7474284"/>
              <a:gd name="connsiteY19" fmla="*/ 369332 h 369332"/>
              <a:gd name="connsiteX20" fmla="*/ 4099357 w 7474284"/>
              <a:gd name="connsiteY20" fmla="*/ 369332 h 369332"/>
              <a:gd name="connsiteX21" fmla="*/ 3673898 w 7474284"/>
              <a:gd name="connsiteY21" fmla="*/ 369332 h 369332"/>
              <a:gd name="connsiteX22" fmla="*/ 3248439 w 7474284"/>
              <a:gd name="connsiteY22" fmla="*/ 369332 h 369332"/>
              <a:gd name="connsiteX23" fmla="*/ 2748237 w 7474284"/>
              <a:gd name="connsiteY23" fmla="*/ 369332 h 369332"/>
              <a:gd name="connsiteX24" fmla="*/ 2023806 w 7474284"/>
              <a:gd name="connsiteY24" fmla="*/ 369332 h 369332"/>
              <a:gd name="connsiteX25" fmla="*/ 1374118 w 7474284"/>
              <a:gd name="connsiteY25" fmla="*/ 369332 h 369332"/>
              <a:gd name="connsiteX26" fmla="*/ 724431 w 7474284"/>
              <a:gd name="connsiteY26" fmla="*/ 369332 h 369332"/>
              <a:gd name="connsiteX27" fmla="*/ 0 w 7474284"/>
              <a:gd name="connsiteY27" fmla="*/ 369332 h 369332"/>
              <a:gd name="connsiteX28" fmla="*/ 0 w 7474284"/>
              <a:gd name="connsiteY2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474284" h="369332" extrusionOk="0">
                <a:moveTo>
                  <a:pt x="0" y="0"/>
                </a:moveTo>
                <a:cubicBezTo>
                  <a:pt x="180141" y="-3444"/>
                  <a:pt x="302787" y="17559"/>
                  <a:pt x="500202" y="0"/>
                </a:cubicBezTo>
                <a:cubicBezTo>
                  <a:pt x="697617" y="-17559"/>
                  <a:pt x="814545" y="35029"/>
                  <a:pt x="925661" y="0"/>
                </a:cubicBezTo>
                <a:cubicBezTo>
                  <a:pt x="1036777" y="-35029"/>
                  <a:pt x="1358705" y="75591"/>
                  <a:pt x="1575349" y="0"/>
                </a:cubicBezTo>
                <a:cubicBezTo>
                  <a:pt x="1791993" y="-75591"/>
                  <a:pt x="2151037" y="20645"/>
                  <a:pt x="2299780" y="0"/>
                </a:cubicBezTo>
                <a:cubicBezTo>
                  <a:pt x="2448523" y="-20645"/>
                  <a:pt x="2557625" y="16464"/>
                  <a:pt x="2650496" y="0"/>
                </a:cubicBezTo>
                <a:cubicBezTo>
                  <a:pt x="2743367" y="-16464"/>
                  <a:pt x="2982042" y="62519"/>
                  <a:pt x="3225441" y="0"/>
                </a:cubicBezTo>
                <a:cubicBezTo>
                  <a:pt x="3468841" y="-62519"/>
                  <a:pt x="3439196" y="27904"/>
                  <a:pt x="3576157" y="0"/>
                </a:cubicBezTo>
                <a:cubicBezTo>
                  <a:pt x="3713118" y="-27904"/>
                  <a:pt x="3975519" y="8575"/>
                  <a:pt x="4076360" y="0"/>
                </a:cubicBezTo>
                <a:cubicBezTo>
                  <a:pt x="4177201" y="-8575"/>
                  <a:pt x="4446957" y="27074"/>
                  <a:pt x="4651304" y="0"/>
                </a:cubicBezTo>
                <a:cubicBezTo>
                  <a:pt x="4855651" y="-27074"/>
                  <a:pt x="5189738" y="16932"/>
                  <a:pt x="5375735" y="0"/>
                </a:cubicBezTo>
                <a:cubicBezTo>
                  <a:pt x="5561732" y="-16932"/>
                  <a:pt x="5745693" y="3443"/>
                  <a:pt x="6025423" y="0"/>
                </a:cubicBezTo>
                <a:cubicBezTo>
                  <a:pt x="6305153" y="-3443"/>
                  <a:pt x="6366279" y="16945"/>
                  <a:pt x="6525625" y="0"/>
                </a:cubicBezTo>
                <a:cubicBezTo>
                  <a:pt x="6684971" y="-16945"/>
                  <a:pt x="7161720" y="62335"/>
                  <a:pt x="7474284" y="0"/>
                </a:cubicBezTo>
                <a:cubicBezTo>
                  <a:pt x="7485286" y="123318"/>
                  <a:pt x="7433766" y="255643"/>
                  <a:pt x="7474284" y="369332"/>
                </a:cubicBezTo>
                <a:cubicBezTo>
                  <a:pt x="7222977" y="439808"/>
                  <a:pt x="6975101" y="337118"/>
                  <a:pt x="6749853" y="369332"/>
                </a:cubicBezTo>
                <a:cubicBezTo>
                  <a:pt x="6524605" y="401546"/>
                  <a:pt x="6408195" y="321022"/>
                  <a:pt x="6249651" y="369332"/>
                </a:cubicBezTo>
                <a:cubicBezTo>
                  <a:pt x="6091107" y="417642"/>
                  <a:pt x="5879572" y="330430"/>
                  <a:pt x="5525221" y="369332"/>
                </a:cubicBezTo>
                <a:cubicBezTo>
                  <a:pt x="5170870" y="408234"/>
                  <a:pt x="5313405" y="346305"/>
                  <a:pt x="5174504" y="369332"/>
                </a:cubicBezTo>
                <a:cubicBezTo>
                  <a:pt x="5035603" y="392359"/>
                  <a:pt x="4691180" y="353442"/>
                  <a:pt x="4450074" y="369332"/>
                </a:cubicBezTo>
                <a:cubicBezTo>
                  <a:pt x="4208968" y="385222"/>
                  <a:pt x="4188232" y="356453"/>
                  <a:pt x="4099357" y="369332"/>
                </a:cubicBezTo>
                <a:cubicBezTo>
                  <a:pt x="4010482" y="382211"/>
                  <a:pt x="3808982" y="328275"/>
                  <a:pt x="3673898" y="369332"/>
                </a:cubicBezTo>
                <a:cubicBezTo>
                  <a:pt x="3538814" y="410389"/>
                  <a:pt x="3456257" y="319731"/>
                  <a:pt x="3248439" y="369332"/>
                </a:cubicBezTo>
                <a:cubicBezTo>
                  <a:pt x="3040621" y="418933"/>
                  <a:pt x="2908967" y="320998"/>
                  <a:pt x="2748237" y="369332"/>
                </a:cubicBezTo>
                <a:cubicBezTo>
                  <a:pt x="2587507" y="417666"/>
                  <a:pt x="2295653" y="360444"/>
                  <a:pt x="2023806" y="369332"/>
                </a:cubicBezTo>
                <a:cubicBezTo>
                  <a:pt x="1751959" y="378220"/>
                  <a:pt x="1672925" y="327344"/>
                  <a:pt x="1374118" y="369332"/>
                </a:cubicBezTo>
                <a:cubicBezTo>
                  <a:pt x="1075311" y="411320"/>
                  <a:pt x="1032681" y="329040"/>
                  <a:pt x="724431" y="369332"/>
                </a:cubicBezTo>
                <a:cubicBezTo>
                  <a:pt x="416181" y="409624"/>
                  <a:pt x="242377" y="316559"/>
                  <a:pt x="0" y="369332"/>
                </a:cubicBezTo>
                <a:cubicBezTo>
                  <a:pt x="-39950" y="188261"/>
                  <a:pt x="20943" y="84656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Each time we add a new tree to the prediction, the </a:t>
            </a:r>
            <a:r>
              <a:rPr lang="en-PH" b="1" dirty="0"/>
              <a:t>Residuals</a:t>
            </a:r>
            <a:r>
              <a:rPr lang="en-PH" dirty="0"/>
              <a:t> gets smaller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335011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AB081A9-85E3-5B81-0EAC-A83FC610B73E}"/>
              </a:ext>
            </a:extLst>
          </p:cNvPr>
          <p:cNvGrpSpPr/>
          <p:nvPr/>
        </p:nvGrpSpPr>
        <p:grpSpPr>
          <a:xfrm>
            <a:off x="9112581" y="1112615"/>
            <a:ext cx="2818728" cy="1602581"/>
            <a:chOff x="7208031" y="1304512"/>
            <a:chExt cx="4543910" cy="272960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EBE199-0CEB-7037-C857-0B744EA4D385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Height &lt; 1.6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696C2EE-EEA0-F5BF-6C3C-207A2163BEF1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-13.2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9330AB8-A1C7-6FBC-D980-E0914CAEE632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4.3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F649FC-9159-3C35-8FDE-A16667B211B5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2CB4812-5B40-4FC4-2EE6-73FE8DD7F66F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BE7F982-3FC6-56FE-3D57-2083A48902F4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Gender = F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88F1E4-A02D-DBC5-D023-4DC226E7FE6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900" b="1" dirty="0"/>
                <a:t>Color not Blue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A0B9CC0-CDF9-662E-7C9E-B7D2286BD922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3.4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1FE50F-089B-8F7E-318F-DB0B1B9E3200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15.1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B411515-AC26-E0DB-8C70-2614ED029F6F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09D0B59-D7B3-807D-C6BD-B04F55910BC4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D6BE4CE-0EE4-26D0-5BAB-D89C623F209F}"/>
                </a:ext>
              </a:extLst>
            </p:cNvPr>
            <p:cNvCxnSpPr>
              <a:cxnSpLocks/>
              <a:stCxn id="32" idx="2"/>
              <a:endCxn id="24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59B67F-CC95-00F2-7DA6-E9C8BB29FE81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B0E297-8876-FBFD-ECC1-62A47AB9E785}"/>
              </a:ext>
            </a:extLst>
          </p:cNvPr>
          <p:cNvGrpSpPr/>
          <p:nvPr/>
        </p:nvGrpSpPr>
        <p:grpSpPr>
          <a:xfrm>
            <a:off x="4442185" y="965200"/>
            <a:ext cx="3147876" cy="1748474"/>
            <a:chOff x="7208031" y="1304512"/>
            <a:chExt cx="4543910" cy="272960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78F8B9A-7FE6-1387-204D-3234AFDA9CEE}"/>
                </a:ext>
              </a:extLst>
            </p:cNvPr>
            <p:cNvSpPr/>
            <p:nvPr/>
          </p:nvSpPr>
          <p:spPr>
            <a:xfrm>
              <a:off x="7823729" y="2329026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Height &lt; 1.6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9EAAD26-E6D1-5D0E-6D12-B475DC749FA9}"/>
                </a:ext>
              </a:extLst>
            </p:cNvPr>
            <p:cNvSpPr/>
            <p:nvPr/>
          </p:nvSpPr>
          <p:spPr>
            <a:xfrm>
              <a:off x="72080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-14.7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A828E8D-1619-3521-D4F5-A62244F4C430}"/>
                </a:ext>
              </a:extLst>
            </p:cNvPr>
            <p:cNvSpPr/>
            <p:nvPr/>
          </p:nvSpPr>
          <p:spPr>
            <a:xfrm>
              <a:off x="8377226" y="3407381"/>
              <a:ext cx="1054814" cy="62673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4.8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51CF2D4-70C7-B84C-7041-73D2682A929F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7735438" y="2955763"/>
              <a:ext cx="615698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EC8A7A-649D-827A-74C4-A4FD6CB9E622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8351135" y="2955763"/>
              <a:ext cx="553497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72F8776-C18B-C43F-AEC7-47D426192369}"/>
                </a:ext>
              </a:extLst>
            </p:cNvPr>
            <p:cNvSpPr/>
            <p:nvPr/>
          </p:nvSpPr>
          <p:spPr>
            <a:xfrm>
              <a:off x="8946126" y="1304512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Gender = F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35808D4-6192-25E8-32D1-A3AD9AA88C97}"/>
                </a:ext>
              </a:extLst>
            </p:cNvPr>
            <p:cNvSpPr/>
            <p:nvPr/>
          </p:nvSpPr>
          <p:spPr>
            <a:xfrm>
              <a:off x="10141052" y="2382866"/>
              <a:ext cx="1054814" cy="626736"/>
            </a:xfrm>
            <a:prstGeom prst="roundRect">
              <a:avLst/>
            </a:prstGeom>
            <a:ln w="38100">
              <a:solidFill>
                <a:srgbClr val="FF0000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000" b="1" dirty="0"/>
                <a:t>Color not Blue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D77C32A-B9EF-CF3C-D469-E99C0F4D68CD}"/>
                </a:ext>
              </a:extLst>
            </p:cNvPr>
            <p:cNvSpPr/>
            <p:nvPr/>
          </p:nvSpPr>
          <p:spPr>
            <a:xfrm>
              <a:off x="9524131" y="3407381"/>
              <a:ext cx="1054814" cy="626736"/>
            </a:xfrm>
            <a:prstGeom prst="roundRect">
              <a:avLst/>
            </a:prstGeom>
            <a:ln w="38100">
              <a:noFill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3.8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6253A00-C58E-5263-E570-93827F49D178}"/>
                </a:ext>
              </a:extLst>
            </p:cNvPr>
            <p:cNvSpPr/>
            <p:nvPr/>
          </p:nvSpPr>
          <p:spPr>
            <a:xfrm>
              <a:off x="10697127" y="3407381"/>
              <a:ext cx="1054814" cy="626736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sz="1500" dirty="0"/>
                <a:t>16.8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7C21BD-7CEA-369C-B3A2-9D5852C508DB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10051538" y="3009603"/>
              <a:ext cx="616920" cy="397778"/>
            </a:xfrm>
            <a:prstGeom prst="straightConnector1">
              <a:avLst/>
            </a:prstGeom>
            <a:ln w="28575">
              <a:noFill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53A1A37-5BB4-2311-A20C-E22FBC5A82E6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10668459" y="3009603"/>
              <a:ext cx="556076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2C968D-3DF7-CF07-A3E7-1D13161997F5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 flipH="1">
              <a:off x="8351135" y="1931248"/>
              <a:ext cx="1122397" cy="397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8F1A2C-3E62-1629-3CE3-DF7B951D57D5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>
              <a:off x="9473533" y="1931248"/>
              <a:ext cx="1194926" cy="45161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792C50-F8E4-1A1C-22C2-BE08F2C57FD0}"/>
              </a:ext>
            </a:extLst>
          </p:cNvPr>
          <p:cNvGrpSpPr/>
          <p:nvPr/>
        </p:nvGrpSpPr>
        <p:grpSpPr>
          <a:xfrm>
            <a:off x="95927" y="1569825"/>
            <a:ext cx="2429433" cy="646331"/>
            <a:chOff x="9267715" y="3846206"/>
            <a:chExt cx="2429433" cy="64633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F49D92E-E703-3A30-646B-D1880C41F9DA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  <a:ln w="57150">
              <a:solidFill>
                <a:srgbClr val="FF0000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775C9A-FDE8-DABA-796D-979E4C286779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 :</a:t>
              </a:r>
            </a:p>
          </p:txBody>
        </p:sp>
      </p:grp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F0C0CEF4-6305-4B98-C469-7218303CC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0312" y="1678965"/>
            <a:ext cx="477054" cy="4770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D40434-5AE6-35C7-2382-65C3FC7E84D4}"/>
              </a:ext>
            </a:extLst>
          </p:cNvPr>
          <p:cNvSpPr txBox="1"/>
          <p:nvPr/>
        </p:nvSpPr>
        <p:spPr>
          <a:xfrm>
            <a:off x="3372318" y="1670050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84A47060-87BB-2DA2-0D29-F1452EC70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4887" y="1678965"/>
            <a:ext cx="477054" cy="47705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38F61A7-D448-A94D-72D9-9F1C592A34EC}"/>
              </a:ext>
            </a:extLst>
          </p:cNvPr>
          <p:cNvSpPr txBox="1"/>
          <p:nvPr/>
        </p:nvSpPr>
        <p:spPr>
          <a:xfrm>
            <a:off x="7885259" y="1666811"/>
            <a:ext cx="671330" cy="4770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PH" sz="2500" b="1" dirty="0"/>
              <a:t>0.1</a:t>
            </a:r>
          </a:p>
        </p:txBody>
      </p:sp>
      <p:pic>
        <p:nvPicPr>
          <p:cNvPr id="23" name="Graphic 22" descr="Add with solid fill">
            <a:extLst>
              <a:ext uri="{FF2B5EF4-FFF2-40B4-BE49-F238E27FC236}">
                <a16:creationId xmlns:a16="http://schemas.microsoft.com/office/drawing/2014/main" id="{39D04195-4638-B7BC-F1C6-D490A41A7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7025" y="1675379"/>
            <a:ext cx="477054" cy="477054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3B61695C-9024-49A5-E244-557CB38CE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5527" y="1684879"/>
            <a:ext cx="477054" cy="47705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CA400EE-C34C-8A0B-9B51-17E1C4C7AF57}"/>
              </a:ext>
            </a:extLst>
          </p:cNvPr>
          <p:cNvSpPr txBox="1"/>
          <p:nvPr/>
        </p:nvSpPr>
        <p:spPr>
          <a:xfrm>
            <a:off x="2571747" y="4176457"/>
            <a:ext cx="7474284" cy="646331"/>
          </a:xfrm>
          <a:custGeom>
            <a:avLst/>
            <a:gdLst>
              <a:gd name="connsiteX0" fmla="*/ 0 w 7474284"/>
              <a:gd name="connsiteY0" fmla="*/ 0 h 646331"/>
              <a:gd name="connsiteX1" fmla="*/ 500202 w 7474284"/>
              <a:gd name="connsiteY1" fmla="*/ 0 h 646331"/>
              <a:gd name="connsiteX2" fmla="*/ 925661 w 7474284"/>
              <a:gd name="connsiteY2" fmla="*/ 0 h 646331"/>
              <a:gd name="connsiteX3" fmla="*/ 1575349 w 7474284"/>
              <a:gd name="connsiteY3" fmla="*/ 0 h 646331"/>
              <a:gd name="connsiteX4" fmla="*/ 2299780 w 7474284"/>
              <a:gd name="connsiteY4" fmla="*/ 0 h 646331"/>
              <a:gd name="connsiteX5" fmla="*/ 2650496 w 7474284"/>
              <a:gd name="connsiteY5" fmla="*/ 0 h 646331"/>
              <a:gd name="connsiteX6" fmla="*/ 3225441 w 7474284"/>
              <a:gd name="connsiteY6" fmla="*/ 0 h 646331"/>
              <a:gd name="connsiteX7" fmla="*/ 3576157 w 7474284"/>
              <a:gd name="connsiteY7" fmla="*/ 0 h 646331"/>
              <a:gd name="connsiteX8" fmla="*/ 4076360 w 7474284"/>
              <a:gd name="connsiteY8" fmla="*/ 0 h 646331"/>
              <a:gd name="connsiteX9" fmla="*/ 4651304 w 7474284"/>
              <a:gd name="connsiteY9" fmla="*/ 0 h 646331"/>
              <a:gd name="connsiteX10" fmla="*/ 5375735 w 7474284"/>
              <a:gd name="connsiteY10" fmla="*/ 0 h 646331"/>
              <a:gd name="connsiteX11" fmla="*/ 6025423 w 7474284"/>
              <a:gd name="connsiteY11" fmla="*/ 0 h 646331"/>
              <a:gd name="connsiteX12" fmla="*/ 6525625 w 7474284"/>
              <a:gd name="connsiteY12" fmla="*/ 0 h 646331"/>
              <a:gd name="connsiteX13" fmla="*/ 7474284 w 7474284"/>
              <a:gd name="connsiteY13" fmla="*/ 0 h 646331"/>
              <a:gd name="connsiteX14" fmla="*/ 7474284 w 7474284"/>
              <a:gd name="connsiteY14" fmla="*/ 336092 h 646331"/>
              <a:gd name="connsiteX15" fmla="*/ 7474284 w 7474284"/>
              <a:gd name="connsiteY15" fmla="*/ 646331 h 646331"/>
              <a:gd name="connsiteX16" fmla="*/ 6899339 w 7474284"/>
              <a:gd name="connsiteY16" fmla="*/ 646331 h 646331"/>
              <a:gd name="connsiteX17" fmla="*/ 6174908 w 7474284"/>
              <a:gd name="connsiteY17" fmla="*/ 646331 h 646331"/>
              <a:gd name="connsiteX18" fmla="*/ 5824192 w 7474284"/>
              <a:gd name="connsiteY18" fmla="*/ 646331 h 646331"/>
              <a:gd name="connsiteX19" fmla="*/ 5099761 w 7474284"/>
              <a:gd name="connsiteY19" fmla="*/ 646331 h 646331"/>
              <a:gd name="connsiteX20" fmla="*/ 4749045 w 7474284"/>
              <a:gd name="connsiteY20" fmla="*/ 646331 h 646331"/>
              <a:gd name="connsiteX21" fmla="*/ 4323586 w 7474284"/>
              <a:gd name="connsiteY21" fmla="*/ 646331 h 646331"/>
              <a:gd name="connsiteX22" fmla="*/ 3898127 w 7474284"/>
              <a:gd name="connsiteY22" fmla="*/ 646331 h 646331"/>
              <a:gd name="connsiteX23" fmla="*/ 3397924 w 7474284"/>
              <a:gd name="connsiteY23" fmla="*/ 646331 h 646331"/>
              <a:gd name="connsiteX24" fmla="*/ 2673494 w 7474284"/>
              <a:gd name="connsiteY24" fmla="*/ 646331 h 646331"/>
              <a:gd name="connsiteX25" fmla="*/ 2023806 w 7474284"/>
              <a:gd name="connsiteY25" fmla="*/ 646331 h 646331"/>
              <a:gd name="connsiteX26" fmla="*/ 1374118 w 7474284"/>
              <a:gd name="connsiteY26" fmla="*/ 646331 h 646331"/>
              <a:gd name="connsiteX27" fmla="*/ 724431 w 7474284"/>
              <a:gd name="connsiteY27" fmla="*/ 646331 h 646331"/>
              <a:gd name="connsiteX28" fmla="*/ 0 w 7474284"/>
              <a:gd name="connsiteY28" fmla="*/ 646331 h 646331"/>
              <a:gd name="connsiteX29" fmla="*/ 0 w 7474284"/>
              <a:gd name="connsiteY29" fmla="*/ 310239 h 646331"/>
              <a:gd name="connsiteX30" fmla="*/ 0 w 7474284"/>
              <a:gd name="connsiteY3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74284" h="646331" extrusionOk="0">
                <a:moveTo>
                  <a:pt x="0" y="0"/>
                </a:moveTo>
                <a:cubicBezTo>
                  <a:pt x="180141" y="-3444"/>
                  <a:pt x="302787" y="17559"/>
                  <a:pt x="500202" y="0"/>
                </a:cubicBezTo>
                <a:cubicBezTo>
                  <a:pt x="697617" y="-17559"/>
                  <a:pt x="814545" y="35029"/>
                  <a:pt x="925661" y="0"/>
                </a:cubicBezTo>
                <a:cubicBezTo>
                  <a:pt x="1036777" y="-35029"/>
                  <a:pt x="1358705" y="75591"/>
                  <a:pt x="1575349" y="0"/>
                </a:cubicBezTo>
                <a:cubicBezTo>
                  <a:pt x="1791993" y="-75591"/>
                  <a:pt x="2151037" y="20645"/>
                  <a:pt x="2299780" y="0"/>
                </a:cubicBezTo>
                <a:cubicBezTo>
                  <a:pt x="2448523" y="-20645"/>
                  <a:pt x="2557625" y="16464"/>
                  <a:pt x="2650496" y="0"/>
                </a:cubicBezTo>
                <a:cubicBezTo>
                  <a:pt x="2743367" y="-16464"/>
                  <a:pt x="2982042" y="62519"/>
                  <a:pt x="3225441" y="0"/>
                </a:cubicBezTo>
                <a:cubicBezTo>
                  <a:pt x="3468841" y="-62519"/>
                  <a:pt x="3439196" y="27904"/>
                  <a:pt x="3576157" y="0"/>
                </a:cubicBezTo>
                <a:cubicBezTo>
                  <a:pt x="3713118" y="-27904"/>
                  <a:pt x="3975519" y="8575"/>
                  <a:pt x="4076360" y="0"/>
                </a:cubicBezTo>
                <a:cubicBezTo>
                  <a:pt x="4177201" y="-8575"/>
                  <a:pt x="4446957" y="27074"/>
                  <a:pt x="4651304" y="0"/>
                </a:cubicBezTo>
                <a:cubicBezTo>
                  <a:pt x="4855651" y="-27074"/>
                  <a:pt x="5189738" y="16932"/>
                  <a:pt x="5375735" y="0"/>
                </a:cubicBezTo>
                <a:cubicBezTo>
                  <a:pt x="5561732" y="-16932"/>
                  <a:pt x="5745693" y="3443"/>
                  <a:pt x="6025423" y="0"/>
                </a:cubicBezTo>
                <a:cubicBezTo>
                  <a:pt x="6305153" y="-3443"/>
                  <a:pt x="6366279" y="16945"/>
                  <a:pt x="6525625" y="0"/>
                </a:cubicBezTo>
                <a:cubicBezTo>
                  <a:pt x="6684971" y="-16945"/>
                  <a:pt x="7161720" y="62335"/>
                  <a:pt x="7474284" y="0"/>
                </a:cubicBezTo>
                <a:cubicBezTo>
                  <a:pt x="7488682" y="109334"/>
                  <a:pt x="7440479" y="221449"/>
                  <a:pt x="7474284" y="336092"/>
                </a:cubicBezTo>
                <a:cubicBezTo>
                  <a:pt x="7508089" y="450735"/>
                  <a:pt x="7441664" y="558713"/>
                  <a:pt x="7474284" y="646331"/>
                </a:cubicBezTo>
                <a:cubicBezTo>
                  <a:pt x="7201004" y="687511"/>
                  <a:pt x="7093179" y="577357"/>
                  <a:pt x="6899339" y="646331"/>
                </a:cubicBezTo>
                <a:cubicBezTo>
                  <a:pt x="6705499" y="715305"/>
                  <a:pt x="6533710" y="609867"/>
                  <a:pt x="6174908" y="646331"/>
                </a:cubicBezTo>
                <a:cubicBezTo>
                  <a:pt x="5816106" y="682795"/>
                  <a:pt x="5955638" y="622291"/>
                  <a:pt x="5824192" y="646331"/>
                </a:cubicBezTo>
                <a:cubicBezTo>
                  <a:pt x="5692746" y="670371"/>
                  <a:pt x="5343659" y="631607"/>
                  <a:pt x="5099761" y="646331"/>
                </a:cubicBezTo>
                <a:cubicBezTo>
                  <a:pt x="4855863" y="661055"/>
                  <a:pt x="4829723" y="631782"/>
                  <a:pt x="4749045" y="646331"/>
                </a:cubicBezTo>
                <a:cubicBezTo>
                  <a:pt x="4668367" y="660880"/>
                  <a:pt x="4458670" y="605274"/>
                  <a:pt x="4323586" y="646331"/>
                </a:cubicBezTo>
                <a:cubicBezTo>
                  <a:pt x="4188502" y="687388"/>
                  <a:pt x="4105945" y="596730"/>
                  <a:pt x="3898127" y="646331"/>
                </a:cubicBezTo>
                <a:cubicBezTo>
                  <a:pt x="3690309" y="695932"/>
                  <a:pt x="3559293" y="598642"/>
                  <a:pt x="3397924" y="646331"/>
                </a:cubicBezTo>
                <a:cubicBezTo>
                  <a:pt x="3236555" y="694020"/>
                  <a:pt x="2944699" y="634072"/>
                  <a:pt x="2673494" y="646331"/>
                </a:cubicBezTo>
                <a:cubicBezTo>
                  <a:pt x="2402289" y="658590"/>
                  <a:pt x="2322613" y="604343"/>
                  <a:pt x="2023806" y="646331"/>
                </a:cubicBezTo>
                <a:cubicBezTo>
                  <a:pt x="1724999" y="688319"/>
                  <a:pt x="1686763" y="606547"/>
                  <a:pt x="1374118" y="646331"/>
                </a:cubicBezTo>
                <a:cubicBezTo>
                  <a:pt x="1061473" y="686115"/>
                  <a:pt x="1044226" y="636814"/>
                  <a:pt x="724431" y="646331"/>
                </a:cubicBezTo>
                <a:cubicBezTo>
                  <a:pt x="404636" y="655848"/>
                  <a:pt x="332194" y="567310"/>
                  <a:pt x="0" y="646331"/>
                </a:cubicBezTo>
                <a:cubicBezTo>
                  <a:pt x="-7390" y="531080"/>
                  <a:pt x="18684" y="473922"/>
                  <a:pt x="0" y="310239"/>
                </a:cubicBezTo>
                <a:cubicBezTo>
                  <a:pt x="-18684" y="146556"/>
                  <a:pt x="3899" y="1436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This process is </a:t>
            </a:r>
            <a:r>
              <a:rPr lang="en-PH" b="1" dirty="0"/>
              <a:t>repeated</a:t>
            </a:r>
            <a:r>
              <a:rPr lang="en-PH" dirty="0"/>
              <a:t> and </a:t>
            </a:r>
            <a:r>
              <a:rPr lang="en-PH" b="1" dirty="0"/>
              <a:t>stops</a:t>
            </a:r>
            <a:r>
              <a:rPr lang="en-PH" dirty="0"/>
              <a:t> until we </a:t>
            </a:r>
            <a:r>
              <a:rPr lang="en-PH" b="1" dirty="0"/>
              <a:t>reach the maximum specified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19798-64E1-3EAD-02CD-39B356BCBC3C}"/>
              </a:ext>
            </a:extLst>
          </p:cNvPr>
          <p:cNvSpPr txBox="1"/>
          <p:nvPr/>
        </p:nvSpPr>
        <p:spPr>
          <a:xfrm>
            <a:off x="2571747" y="5122007"/>
            <a:ext cx="7474284" cy="646331"/>
          </a:xfrm>
          <a:custGeom>
            <a:avLst/>
            <a:gdLst>
              <a:gd name="connsiteX0" fmla="*/ 0 w 7474284"/>
              <a:gd name="connsiteY0" fmla="*/ 0 h 646331"/>
              <a:gd name="connsiteX1" fmla="*/ 500202 w 7474284"/>
              <a:gd name="connsiteY1" fmla="*/ 0 h 646331"/>
              <a:gd name="connsiteX2" fmla="*/ 925661 w 7474284"/>
              <a:gd name="connsiteY2" fmla="*/ 0 h 646331"/>
              <a:gd name="connsiteX3" fmla="*/ 1575349 w 7474284"/>
              <a:gd name="connsiteY3" fmla="*/ 0 h 646331"/>
              <a:gd name="connsiteX4" fmla="*/ 2299780 w 7474284"/>
              <a:gd name="connsiteY4" fmla="*/ 0 h 646331"/>
              <a:gd name="connsiteX5" fmla="*/ 2650496 w 7474284"/>
              <a:gd name="connsiteY5" fmla="*/ 0 h 646331"/>
              <a:gd name="connsiteX6" fmla="*/ 3225441 w 7474284"/>
              <a:gd name="connsiteY6" fmla="*/ 0 h 646331"/>
              <a:gd name="connsiteX7" fmla="*/ 3576157 w 7474284"/>
              <a:gd name="connsiteY7" fmla="*/ 0 h 646331"/>
              <a:gd name="connsiteX8" fmla="*/ 4076360 w 7474284"/>
              <a:gd name="connsiteY8" fmla="*/ 0 h 646331"/>
              <a:gd name="connsiteX9" fmla="*/ 4651304 w 7474284"/>
              <a:gd name="connsiteY9" fmla="*/ 0 h 646331"/>
              <a:gd name="connsiteX10" fmla="*/ 5375735 w 7474284"/>
              <a:gd name="connsiteY10" fmla="*/ 0 h 646331"/>
              <a:gd name="connsiteX11" fmla="*/ 6025423 w 7474284"/>
              <a:gd name="connsiteY11" fmla="*/ 0 h 646331"/>
              <a:gd name="connsiteX12" fmla="*/ 6525625 w 7474284"/>
              <a:gd name="connsiteY12" fmla="*/ 0 h 646331"/>
              <a:gd name="connsiteX13" fmla="*/ 7474284 w 7474284"/>
              <a:gd name="connsiteY13" fmla="*/ 0 h 646331"/>
              <a:gd name="connsiteX14" fmla="*/ 7474284 w 7474284"/>
              <a:gd name="connsiteY14" fmla="*/ 336092 h 646331"/>
              <a:gd name="connsiteX15" fmla="*/ 7474284 w 7474284"/>
              <a:gd name="connsiteY15" fmla="*/ 646331 h 646331"/>
              <a:gd name="connsiteX16" fmla="*/ 6899339 w 7474284"/>
              <a:gd name="connsiteY16" fmla="*/ 646331 h 646331"/>
              <a:gd name="connsiteX17" fmla="*/ 6174908 w 7474284"/>
              <a:gd name="connsiteY17" fmla="*/ 646331 h 646331"/>
              <a:gd name="connsiteX18" fmla="*/ 5824192 w 7474284"/>
              <a:gd name="connsiteY18" fmla="*/ 646331 h 646331"/>
              <a:gd name="connsiteX19" fmla="*/ 5099761 w 7474284"/>
              <a:gd name="connsiteY19" fmla="*/ 646331 h 646331"/>
              <a:gd name="connsiteX20" fmla="*/ 4749045 w 7474284"/>
              <a:gd name="connsiteY20" fmla="*/ 646331 h 646331"/>
              <a:gd name="connsiteX21" fmla="*/ 4323586 w 7474284"/>
              <a:gd name="connsiteY21" fmla="*/ 646331 h 646331"/>
              <a:gd name="connsiteX22" fmla="*/ 3898127 w 7474284"/>
              <a:gd name="connsiteY22" fmla="*/ 646331 h 646331"/>
              <a:gd name="connsiteX23" fmla="*/ 3397924 w 7474284"/>
              <a:gd name="connsiteY23" fmla="*/ 646331 h 646331"/>
              <a:gd name="connsiteX24" fmla="*/ 2673494 w 7474284"/>
              <a:gd name="connsiteY24" fmla="*/ 646331 h 646331"/>
              <a:gd name="connsiteX25" fmla="*/ 2023806 w 7474284"/>
              <a:gd name="connsiteY25" fmla="*/ 646331 h 646331"/>
              <a:gd name="connsiteX26" fmla="*/ 1374118 w 7474284"/>
              <a:gd name="connsiteY26" fmla="*/ 646331 h 646331"/>
              <a:gd name="connsiteX27" fmla="*/ 724431 w 7474284"/>
              <a:gd name="connsiteY27" fmla="*/ 646331 h 646331"/>
              <a:gd name="connsiteX28" fmla="*/ 0 w 7474284"/>
              <a:gd name="connsiteY28" fmla="*/ 646331 h 646331"/>
              <a:gd name="connsiteX29" fmla="*/ 0 w 7474284"/>
              <a:gd name="connsiteY29" fmla="*/ 310239 h 646331"/>
              <a:gd name="connsiteX30" fmla="*/ 0 w 7474284"/>
              <a:gd name="connsiteY30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474284" h="646331" extrusionOk="0">
                <a:moveTo>
                  <a:pt x="0" y="0"/>
                </a:moveTo>
                <a:cubicBezTo>
                  <a:pt x="180141" y="-3444"/>
                  <a:pt x="302787" y="17559"/>
                  <a:pt x="500202" y="0"/>
                </a:cubicBezTo>
                <a:cubicBezTo>
                  <a:pt x="697617" y="-17559"/>
                  <a:pt x="814545" y="35029"/>
                  <a:pt x="925661" y="0"/>
                </a:cubicBezTo>
                <a:cubicBezTo>
                  <a:pt x="1036777" y="-35029"/>
                  <a:pt x="1358705" y="75591"/>
                  <a:pt x="1575349" y="0"/>
                </a:cubicBezTo>
                <a:cubicBezTo>
                  <a:pt x="1791993" y="-75591"/>
                  <a:pt x="2151037" y="20645"/>
                  <a:pt x="2299780" y="0"/>
                </a:cubicBezTo>
                <a:cubicBezTo>
                  <a:pt x="2448523" y="-20645"/>
                  <a:pt x="2557625" y="16464"/>
                  <a:pt x="2650496" y="0"/>
                </a:cubicBezTo>
                <a:cubicBezTo>
                  <a:pt x="2743367" y="-16464"/>
                  <a:pt x="2982042" y="62519"/>
                  <a:pt x="3225441" y="0"/>
                </a:cubicBezTo>
                <a:cubicBezTo>
                  <a:pt x="3468841" y="-62519"/>
                  <a:pt x="3439196" y="27904"/>
                  <a:pt x="3576157" y="0"/>
                </a:cubicBezTo>
                <a:cubicBezTo>
                  <a:pt x="3713118" y="-27904"/>
                  <a:pt x="3975519" y="8575"/>
                  <a:pt x="4076360" y="0"/>
                </a:cubicBezTo>
                <a:cubicBezTo>
                  <a:pt x="4177201" y="-8575"/>
                  <a:pt x="4446957" y="27074"/>
                  <a:pt x="4651304" y="0"/>
                </a:cubicBezTo>
                <a:cubicBezTo>
                  <a:pt x="4855651" y="-27074"/>
                  <a:pt x="5189738" y="16932"/>
                  <a:pt x="5375735" y="0"/>
                </a:cubicBezTo>
                <a:cubicBezTo>
                  <a:pt x="5561732" y="-16932"/>
                  <a:pt x="5745693" y="3443"/>
                  <a:pt x="6025423" y="0"/>
                </a:cubicBezTo>
                <a:cubicBezTo>
                  <a:pt x="6305153" y="-3443"/>
                  <a:pt x="6366279" y="16945"/>
                  <a:pt x="6525625" y="0"/>
                </a:cubicBezTo>
                <a:cubicBezTo>
                  <a:pt x="6684971" y="-16945"/>
                  <a:pt x="7161720" y="62335"/>
                  <a:pt x="7474284" y="0"/>
                </a:cubicBezTo>
                <a:cubicBezTo>
                  <a:pt x="7488682" y="109334"/>
                  <a:pt x="7440479" y="221449"/>
                  <a:pt x="7474284" y="336092"/>
                </a:cubicBezTo>
                <a:cubicBezTo>
                  <a:pt x="7508089" y="450735"/>
                  <a:pt x="7441664" y="558713"/>
                  <a:pt x="7474284" y="646331"/>
                </a:cubicBezTo>
                <a:cubicBezTo>
                  <a:pt x="7201004" y="687511"/>
                  <a:pt x="7093179" y="577357"/>
                  <a:pt x="6899339" y="646331"/>
                </a:cubicBezTo>
                <a:cubicBezTo>
                  <a:pt x="6705499" y="715305"/>
                  <a:pt x="6533710" y="609867"/>
                  <a:pt x="6174908" y="646331"/>
                </a:cubicBezTo>
                <a:cubicBezTo>
                  <a:pt x="5816106" y="682795"/>
                  <a:pt x="5955638" y="622291"/>
                  <a:pt x="5824192" y="646331"/>
                </a:cubicBezTo>
                <a:cubicBezTo>
                  <a:pt x="5692746" y="670371"/>
                  <a:pt x="5343659" y="631607"/>
                  <a:pt x="5099761" y="646331"/>
                </a:cubicBezTo>
                <a:cubicBezTo>
                  <a:pt x="4855863" y="661055"/>
                  <a:pt x="4829723" y="631782"/>
                  <a:pt x="4749045" y="646331"/>
                </a:cubicBezTo>
                <a:cubicBezTo>
                  <a:pt x="4668367" y="660880"/>
                  <a:pt x="4458670" y="605274"/>
                  <a:pt x="4323586" y="646331"/>
                </a:cubicBezTo>
                <a:cubicBezTo>
                  <a:pt x="4188502" y="687388"/>
                  <a:pt x="4105945" y="596730"/>
                  <a:pt x="3898127" y="646331"/>
                </a:cubicBezTo>
                <a:cubicBezTo>
                  <a:pt x="3690309" y="695932"/>
                  <a:pt x="3559293" y="598642"/>
                  <a:pt x="3397924" y="646331"/>
                </a:cubicBezTo>
                <a:cubicBezTo>
                  <a:pt x="3236555" y="694020"/>
                  <a:pt x="2944699" y="634072"/>
                  <a:pt x="2673494" y="646331"/>
                </a:cubicBezTo>
                <a:cubicBezTo>
                  <a:pt x="2402289" y="658590"/>
                  <a:pt x="2322613" y="604343"/>
                  <a:pt x="2023806" y="646331"/>
                </a:cubicBezTo>
                <a:cubicBezTo>
                  <a:pt x="1724999" y="688319"/>
                  <a:pt x="1686763" y="606547"/>
                  <a:pt x="1374118" y="646331"/>
                </a:cubicBezTo>
                <a:cubicBezTo>
                  <a:pt x="1061473" y="686115"/>
                  <a:pt x="1044226" y="636814"/>
                  <a:pt x="724431" y="646331"/>
                </a:cubicBezTo>
                <a:cubicBezTo>
                  <a:pt x="404636" y="655848"/>
                  <a:pt x="332194" y="567310"/>
                  <a:pt x="0" y="646331"/>
                </a:cubicBezTo>
                <a:cubicBezTo>
                  <a:pt x="-7390" y="531080"/>
                  <a:pt x="18684" y="473922"/>
                  <a:pt x="0" y="310239"/>
                </a:cubicBezTo>
                <a:cubicBezTo>
                  <a:pt x="-18684" y="146556"/>
                  <a:pt x="3899" y="14362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Or if adding additional trees </a:t>
            </a:r>
            <a:r>
              <a:rPr lang="en-PH" b="1" dirty="0"/>
              <a:t>does not significantly reduce the size of the Residuals</a:t>
            </a:r>
          </a:p>
        </p:txBody>
      </p:sp>
    </p:spTree>
    <p:extLst>
      <p:ext uri="{BB962C8B-B14F-4D97-AF65-F5344CB8AC3E}">
        <p14:creationId xmlns:p14="http://schemas.microsoft.com/office/powerpoint/2010/main" val="423778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85384C-CBF0-A9E9-E384-78F309884D47}"/>
              </a:ext>
            </a:extLst>
          </p:cNvPr>
          <p:cNvGraphicFramePr>
            <a:graphicFrameLocks noGrp="1"/>
          </p:cNvGraphicFramePr>
          <p:nvPr/>
        </p:nvGraphicFramePr>
        <p:xfrm>
          <a:off x="278503" y="2131060"/>
          <a:ext cx="81280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308951" y="2131058"/>
            <a:ext cx="2377439" cy="1200329"/>
          </a:xfrm>
          <a:custGeom>
            <a:avLst/>
            <a:gdLst>
              <a:gd name="connsiteX0" fmla="*/ 0 w 2377439"/>
              <a:gd name="connsiteY0" fmla="*/ 0 h 1200329"/>
              <a:gd name="connsiteX1" fmla="*/ 570585 w 2377439"/>
              <a:gd name="connsiteY1" fmla="*/ 0 h 1200329"/>
              <a:gd name="connsiteX2" fmla="*/ 1117396 w 2377439"/>
              <a:gd name="connsiteY2" fmla="*/ 0 h 1200329"/>
              <a:gd name="connsiteX3" fmla="*/ 1735530 w 2377439"/>
              <a:gd name="connsiteY3" fmla="*/ 0 h 1200329"/>
              <a:gd name="connsiteX4" fmla="*/ 2377439 w 2377439"/>
              <a:gd name="connsiteY4" fmla="*/ 0 h 1200329"/>
              <a:gd name="connsiteX5" fmla="*/ 2377439 w 2377439"/>
              <a:gd name="connsiteY5" fmla="*/ 364100 h 1200329"/>
              <a:gd name="connsiteX6" fmla="*/ 2377439 w 2377439"/>
              <a:gd name="connsiteY6" fmla="*/ 764209 h 1200329"/>
              <a:gd name="connsiteX7" fmla="*/ 2377439 w 2377439"/>
              <a:gd name="connsiteY7" fmla="*/ 1200329 h 1200329"/>
              <a:gd name="connsiteX8" fmla="*/ 1830628 w 2377439"/>
              <a:gd name="connsiteY8" fmla="*/ 1200329 h 1200329"/>
              <a:gd name="connsiteX9" fmla="*/ 1283817 w 2377439"/>
              <a:gd name="connsiteY9" fmla="*/ 1200329 h 1200329"/>
              <a:gd name="connsiteX10" fmla="*/ 641909 w 2377439"/>
              <a:gd name="connsiteY10" fmla="*/ 1200329 h 1200329"/>
              <a:gd name="connsiteX11" fmla="*/ 0 w 2377439"/>
              <a:gd name="connsiteY11" fmla="*/ 1200329 h 1200329"/>
              <a:gd name="connsiteX12" fmla="*/ 0 w 2377439"/>
              <a:gd name="connsiteY12" fmla="*/ 776213 h 1200329"/>
              <a:gd name="connsiteX13" fmla="*/ 0 w 2377439"/>
              <a:gd name="connsiteY13" fmla="*/ 364100 h 1200329"/>
              <a:gd name="connsiteX14" fmla="*/ 0 w 2377439"/>
              <a:gd name="connsiteY1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77439" h="1200329" extrusionOk="0">
                <a:moveTo>
                  <a:pt x="0" y="0"/>
                </a:moveTo>
                <a:cubicBezTo>
                  <a:pt x="144955" y="-53899"/>
                  <a:pt x="350756" y="16498"/>
                  <a:pt x="570585" y="0"/>
                </a:cubicBezTo>
                <a:cubicBezTo>
                  <a:pt x="790415" y="-16498"/>
                  <a:pt x="883732" y="41859"/>
                  <a:pt x="1117396" y="0"/>
                </a:cubicBezTo>
                <a:cubicBezTo>
                  <a:pt x="1351060" y="-41859"/>
                  <a:pt x="1544793" y="66132"/>
                  <a:pt x="1735530" y="0"/>
                </a:cubicBezTo>
                <a:cubicBezTo>
                  <a:pt x="1926267" y="-66132"/>
                  <a:pt x="2147847" y="64754"/>
                  <a:pt x="2377439" y="0"/>
                </a:cubicBezTo>
                <a:cubicBezTo>
                  <a:pt x="2414711" y="116087"/>
                  <a:pt x="2359630" y="217796"/>
                  <a:pt x="2377439" y="364100"/>
                </a:cubicBezTo>
                <a:cubicBezTo>
                  <a:pt x="2395248" y="510404"/>
                  <a:pt x="2343712" y="632954"/>
                  <a:pt x="2377439" y="764209"/>
                </a:cubicBezTo>
                <a:cubicBezTo>
                  <a:pt x="2411166" y="895464"/>
                  <a:pt x="2328872" y="1101220"/>
                  <a:pt x="2377439" y="1200329"/>
                </a:cubicBezTo>
                <a:cubicBezTo>
                  <a:pt x="2231595" y="1257133"/>
                  <a:pt x="2046765" y="1161476"/>
                  <a:pt x="1830628" y="1200329"/>
                </a:cubicBezTo>
                <a:cubicBezTo>
                  <a:pt x="1614491" y="1239182"/>
                  <a:pt x="1534006" y="1151797"/>
                  <a:pt x="1283817" y="1200329"/>
                </a:cubicBezTo>
                <a:cubicBezTo>
                  <a:pt x="1033628" y="1248861"/>
                  <a:pt x="918673" y="1127932"/>
                  <a:pt x="641909" y="1200329"/>
                </a:cubicBezTo>
                <a:cubicBezTo>
                  <a:pt x="365145" y="1272726"/>
                  <a:pt x="316252" y="1179925"/>
                  <a:pt x="0" y="1200329"/>
                </a:cubicBezTo>
                <a:cubicBezTo>
                  <a:pt x="-34464" y="999024"/>
                  <a:pt x="36590" y="936099"/>
                  <a:pt x="0" y="776213"/>
                </a:cubicBezTo>
                <a:cubicBezTo>
                  <a:pt x="-36590" y="616327"/>
                  <a:pt x="22378" y="455237"/>
                  <a:pt x="0" y="364100"/>
                </a:cubicBezTo>
                <a:cubicBezTo>
                  <a:pt x="-22378" y="272963"/>
                  <a:pt x="19797" y="107635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The next step is to build a tree based on the errors from the first tree</a:t>
            </a:r>
            <a:endParaRPr lang="en-PH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DB7785-0266-755F-160A-7D628542D667}"/>
              </a:ext>
            </a:extLst>
          </p:cNvPr>
          <p:cNvGrpSpPr/>
          <p:nvPr/>
        </p:nvGrpSpPr>
        <p:grpSpPr>
          <a:xfrm>
            <a:off x="9260096" y="4338133"/>
            <a:ext cx="2653401" cy="1346236"/>
            <a:chOff x="2129213" y="1319828"/>
            <a:chExt cx="9304816" cy="398245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AD28DE-506D-6402-514C-C6E27E0509DA}"/>
                </a:ext>
              </a:extLst>
            </p:cNvPr>
            <p:cNvSpPr/>
            <p:nvPr/>
          </p:nvSpPr>
          <p:spPr>
            <a:xfrm>
              <a:off x="3390011" y="2814581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F2271FB-D30B-33E8-1F69-9914889D3A4A}"/>
                </a:ext>
              </a:extLst>
            </p:cNvPr>
            <p:cNvSpPr/>
            <p:nvPr/>
          </p:nvSpPr>
          <p:spPr>
            <a:xfrm>
              <a:off x="2129213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930A0B4-A877-2020-DAC2-737AD7A33D64}"/>
                </a:ext>
              </a:extLst>
            </p:cNvPr>
            <p:cNvSpPr/>
            <p:nvPr/>
          </p:nvSpPr>
          <p:spPr>
            <a:xfrm>
              <a:off x="4523438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4BFA157-B967-8D03-AC89-BC3E5307B39C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3209213" y="3728981"/>
              <a:ext cx="1260798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91691A7-2427-55DB-E969-1A54245D2EEC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4470011" y="3728981"/>
              <a:ext cx="1133427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8E3E6CC-C2B2-3B07-D2C2-199759D9790B}"/>
                </a:ext>
              </a:extLst>
            </p:cNvPr>
            <p:cNvSpPr/>
            <p:nvPr/>
          </p:nvSpPr>
          <p:spPr>
            <a:xfrm>
              <a:off x="5688406" y="1319828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8601284-3DA9-6A92-4B81-E0004C6DA429}"/>
                </a:ext>
              </a:extLst>
            </p:cNvPr>
            <p:cNvSpPr/>
            <p:nvPr/>
          </p:nvSpPr>
          <p:spPr>
            <a:xfrm>
              <a:off x="8135322" y="2893133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604BAA0-85A9-2C10-7AB7-5DFA2E1C2137}"/>
                </a:ext>
              </a:extLst>
            </p:cNvPr>
            <p:cNvSpPr/>
            <p:nvPr/>
          </p:nvSpPr>
          <p:spPr>
            <a:xfrm>
              <a:off x="6872020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C8B9996-72D7-CBD3-AAB9-CD1FF24312A5}"/>
                </a:ext>
              </a:extLst>
            </p:cNvPr>
            <p:cNvSpPr/>
            <p:nvPr/>
          </p:nvSpPr>
          <p:spPr>
            <a:xfrm>
              <a:off x="9274029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FB51C2E-3040-9154-064E-A84DF2582A15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7952020" y="3807533"/>
              <a:ext cx="1263302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2513D9-EC01-3085-C07B-4D1BA542EDB2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9215322" y="3807533"/>
              <a:ext cx="1138707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E2CAB7E-4316-4982-724B-62E6743F53C7}"/>
                </a:ext>
              </a:extLst>
            </p:cNvPr>
            <p:cNvCxnSpPr>
              <a:cxnSpLocks/>
              <a:stCxn id="19" idx="2"/>
              <a:endCxn id="14" idx="0"/>
            </p:cNvCxnSpPr>
            <p:nvPr/>
          </p:nvCxnSpPr>
          <p:spPr>
            <a:xfrm flipH="1">
              <a:off x="4470011" y="2234228"/>
              <a:ext cx="2298395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3D2CAA4-77DA-2738-E1C4-3DB85526478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6768406" y="2234228"/>
              <a:ext cx="2446916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30FACB-5DB1-6AF4-3239-97772B13F706}"/>
              </a:ext>
            </a:extLst>
          </p:cNvPr>
          <p:cNvGrpSpPr/>
          <p:nvPr/>
        </p:nvGrpSpPr>
        <p:grpSpPr>
          <a:xfrm>
            <a:off x="6096000" y="1305134"/>
            <a:ext cx="2429433" cy="646331"/>
            <a:chOff x="9267715" y="3846206"/>
            <a:chExt cx="2429433" cy="64633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81C3CD1-1F58-E280-7A1B-7D328A8465FC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65E726-E325-CF77-E820-859A60A758AD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6855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2F58-B410-9AA3-8430-F2ECAB6D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B5E8-0BF8-3836-490E-37AD736A7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PH" sz="2500" dirty="0"/>
              <a:t>When gradient boost is used for regression</a:t>
            </a:r>
          </a:p>
          <a:p>
            <a:r>
              <a:rPr lang="en-PH" sz="2500" dirty="0"/>
              <a:t>We start with a leaf that is </a:t>
            </a:r>
            <a:r>
              <a:rPr lang="en-PH" sz="2500" b="1" dirty="0"/>
              <a:t>the average value of the variable we want to Predict</a:t>
            </a:r>
          </a:p>
          <a:p>
            <a:r>
              <a:rPr lang="en-PH" sz="2500" dirty="0"/>
              <a:t>We then add a tree based on the </a:t>
            </a:r>
            <a:r>
              <a:rPr lang="en-PH" sz="2500" b="1" dirty="0"/>
              <a:t>Residuals, </a:t>
            </a:r>
            <a:r>
              <a:rPr lang="en-PH" sz="2500" dirty="0"/>
              <a:t>the difference between the </a:t>
            </a:r>
            <a:r>
              <a:rPr lang="en-PH" sz="2500" b="1" dirty="0"/>
              <a:t>Observed values </a:t>
            </a:r>
            <a:r>
              <a:rPr lang="en-PH" sz="2500" dirty="0"/>
              <a:t>and the</a:t>
            </a:r>
            <a:r>
              <a:rPr lang="en-PH" sz="2500" b="1" dirty="0"/>
              <a:t> Predicted </a:t>
            </a:r>
            <a:r>
              <a:rPr lang="en-PH" sz="2500" dirty="0"/>
              <a:t>values</a:t>
            </a:r>
          </a:p>
          <a:p>
            <a:r>
              <a:rPr lang="en-PH" sz="2500" dirty="0"/>
              <a:t>We scale the tree’s contribution to the final Prediction with a Learning Rate.</a:t>
            </a:r>
          </a:p>
          <a:p>
            <a:r>
              <a:rPr lang="en-PH" sz="2500" dirty="0"/>
              <a:t>Then we </a:t>
            </a:r>
            <a:r>
              <a:rPr lang="en-PH" sz="2500" b="1" dirty="0"/>
              <a:t>add another tree </a:t>
            </a:r>
            <a:r>
              <a:rPr lang="en-PH" sz="2500" dirty="0"/>
              <a:t>based on the new Residuals</a:t>
            </a:r>
          </a:p>
          <a:p>
            <a:r>
              <a:rPr lang="en-PH" sz="2500" dirty="0"/>
              <a:t>We keep adding trees based until we reach the </a:t>
            </a:r>
            <a:r>
              <a:rPr lang="en-PH" sz="2500" b="1" dirty="0"/>
              <a:t>maximum</a:t>
            </a:r>
            <a:r>
              <a:rPr lang="en-PH" sz="2500" dirty="0"/>
              <a:t> or if the residuals are not </a:t>
            </a:r>
            <a:r>
              <a:rPr lang="en-PH" sz="2500" b="1" dirty="0"/>
              <a:t>significantly reduced.</a:t>
            </a:r>
          </a:p>
          <a:p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289853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85384C-CBF0-A9E9-E384-78F309884D47}"/>
              </a:ext>
            </a:extLst>
          </p:cNvPr>
          <p:cNvGraphicFramePr>
            <a:graphicFrameLocks noGrp="1"/>
          </p:cNvGraphicFramePr>
          <p:nvPr/>
        </p:nvGraphicFramePr>
        <p:xfrm>
          <a:off x="278503" y="2131060"/>
          <a:ext cx="81280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308951" y="2131058"/>
            <a:ext cx="2377439" cy="2031325"/>
          </a:xfrm>
          <a:custGeom>
            <a:avLst/>
            <a:gdLst>
              <a:gd name="connsiteX0" fmla="*/ 0 w 2377439"/>
              <a:gd name="connsiteY0" fmla="*/ 0 h 2031325"/>
              <a:gd name="connsiteX1" fmla="*/ 570585 w 2377439"/>
              <a:gd name="connsiteY1" fmla="*/ 0 h 2031325"/>
              <a:gd name="connsiteX2" fmla="*/ 1117396 w 2377439"/>
              <a:gd name="connsiteY2" fmla="*/ 0 h 2031325"/>
              <a:gd name="connsiteX3" fmla="*/ 1735530 w 2377439"/>
              <a:gd name="connsiteY3" fmla="*/ 0 h 2031325"/>
              <a:gd name="connsiteX4" fmla="*/ 2377439 w 2377439"/>
              <a:gd name="connsiteY4" fmla="*/ 0 h 2031325"/>
              <a:gd name="connsiteX5" fmla="*/ 2377439 w 2377439"/>
              <a:gd name="connsiteY5" fmla="*/ 446892 h 2031325"/>
              <a:gd name="connsiteX6" fmla="*/ 2377439 w 2377439"/>
              <a:gd name="connsiteY6" fmla="*/ 954723 h 2031325"/>
              <a:gd name="connsiteX7" fmla="*/ 2377439 w 2377439"/>
              <a:gd name="connsiteY7" fmla="*/ 1482867 h 2031325"/>
              <a:gd name="connsiteX8" fmla="*/ 2377439 w 2377439"/>
              <a:gd name="connsiteY8" fmla="*/ 2031325 h 2031325"/>
              <a:gd name="connsiteX9" fmla="*/ 1783079 w 2377439"/>
              <a:gd name="connsiteY9" fmla="*/ 2031325 h 2031325"/>
              <a:gd name="connsiteX10" fmla="*/ 1141171 w 2377439"/>
              <a:gd name="connsiteY10" fmla="*/ 2031325 h 2031325"/>
              <a:gd name="connsiteX11" fmla="*/ 546811 w 2377439"/>
              <a:gd name="connsiteY11" fmla="*/ 2031325 h 2031325"/>
              <a:gd name="connsiteX12" fmla="*/ 0 w 2377439"/>
              <a:gd name="connsiteY12" fmla="*/ 2031325 h 2031325"/>
              <a:gd name="connsiteX13" fmla="*/ 0 w 2377439"/>
              <a:gd name="connsiteY13" fmla="*/ 1482867 h 2031325"/>
              <a:gd name="connsiteX14" fmla="*/ 0 w 2377439"/>
              <a:gd name="connsiteY14" fmla="*/ 1035976 h 2031325"/>
              <a:gd name="connsiteX15" fmla="*/ 0 w 2377439"/>
              <a:gd name="connsiteY15" fmla="*/ 589084 h 2031325"/>
              <a:gd name="connsiteX16" fmla="*/ 0 w 2377439"/>
              <a:gd name="connsiteY16" fmla="*/ 0 h 203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7439" h="2031325" extrusionOk="0">
                <a:moveTo>
                  <a:pt x="0" y="0"/>
                </a:moveTo>
                <a:cubicBezTo>
                  <a:pt x="144955" y="-53899"/>
                  <a:pt x="350756" y="16498"/>
                  <a:pt x="570585" y="0"/>
                </a:cubicBezTo>
                <a:cubicBezTo>
                  <a:pt x="790415" y="-16498"/>
                  <a:pt x="883732" y="41859"/>
                  <a:pt x="1117396" y="0"/>
                </a:cubicBezTo>
                <a:cubicBezTo>
                  <a:pt x="1351060" y="-41859"/>
                  <a:pt x="1544793" y="66132"/>
                  <a:pt x="1735530" y="0"/>
                </a:cubicBezTo>
                <a:cubicBezTo>
                  <a:pt x="1926267" y="-66132"/>
                  <a:pt x="2147847" y="64754"/>
                  <a:pt x="2377439" y="0"/>
                </a:cubicBezTo>
                <a:cubicBezTo>
                  <a:pt x="2410892" y="199304"/>
                  <a:pt x="2323994" y="348219"/>
                  <a:pt x="2377439" y="446892"/>
                </a:cubicBezTo>
                <a:cubicBezTo>
                  <a:pt x="2430884" y="545565"/>
                  <a:pt x="2318188" y="845902"/>
                  <a:pt x="2377439" y="954723"/>
                </a:cubicBezTo>
                <a:cubicBezTo>
                  <a:pt x="2436690" y="1063544"/>
                  <a:pt x="2370426" y="1350652"/>
                  <a:pt x="2377439" y="1482867"/>
                </a:cubicBezTo>
                <a:cubicBezTo>
                  <a:pt x="2384452" y="1615082"/>
                  <a:pt x="2338095" y="1828764"/>
                  <a:pt x="2377439" y="2031325"/>
                </a:cubicBezTo>
                <a:cubicBezTo>
                  <a:pt x="2204717" y="2102134"/>
                  <a:pt x="2006594" y="2004081"/>
                  <a:pt x="1783079" y="2031325"/>
                </a:cubicBezTo>
                <a:cubicBezTo>
                  <a:pt x="1559564" y="2058569"/>
                  <a:pt x="1417935" y="1958928"/>
                  <a:pt x="1141171" y="2031325"/>
                </a:cubicBezTo>
                <a:cubicBezTo>
                  <a:pt x="864407" y="2103722"/>
                  <a:pt x="675381" y="1978320"/>
                  <a:pt x="546811" y="2031325"/>
                </a:cubicBezTo>
                <a:cubicBezTo>
                  <a:pt x="418241" y="2084330"/>
                  <a:pt x="157613" y="1970519"/>
                  <a:pt x="0" y="2031325"/>
                </a:cubicBezTo>
                <a:cubicBezTo>
                  <a:pt x="-25455" y="1891954"/>
                  <a:pt x="38597" y="1605009"/>
                  <a:pt x="0" y="1482867"/>
                </a:cubicBezTo>
                <a:cubicBezTo>
                  <a:pt x="-38597" y="1360725"/>
                  <a:pt x="2326" y="1212743"/>
                  <a:pt x="0" y="1035976"/>
                </a:cubicBezTo>
                <a:cubicBezTo>
                  <a:pt x="-2326" y="859209"/>
                  <a:pt x="46746" y="800880"/>
                  <a:pt x="0" y="589084"/>
                </a:cubicBezTo>
                <a:cubicBezTo>
                  <a:pt x="-46746" y="377288"/>
                  <a:pt x="70505" y="274934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The errors that the previous tree made are the differences between the </a:t>
            </a:r>
            <a:r>
              <a:rPr lang="en-PH" b="1" dirty="0"/>
              <a:t>Observed Weights </a:t>
            </a:r>
            <a:r>
              <a:rPr lang="en-PH" dirty="0"/>
              <a:t>and the</a:t>
            </a:r>
            <a:r>
              <a:rPr lang="en-PH" b="1" dirty="0"/>
              <a:t> Predicted Weight, 71.2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DB7785-0266-755F-160A-7D628542D667}"/>
              </a:ext>
            </a:extLst>
          </p:cNvPr>
          <p:cNvGrpSpPr/>
          <p:nvPr/>
        </p:nvGrpSpPr>
        <p:grpSpPr>
          <a:xfrm>
            <a:off x="9260096" y="4338133"/>
            <a:ext cx="2653401" cy="1346236"/>
            <a:chOff x="2129213" y="1319828"/>
            <a:chExt cx="9304816" cy="398245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AD28DE-506D-6402-514C-C6E27E0509DA}"/>
                </a:ext>
              </a:extLst>
            </p:cNvPr>
            <p:cNvSpPr/>
            <p:nvPr/>
          </p:nvSpPr>
          <p:spPr>
            <a:xfrm>
              <a:off x="3390011" y="2814581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F2271FB-D30B-33E8-1F69-9914889D3A4A}"/>
                </a:ext>
              </a:extLst>
            </p:cNvPr>
            <p:cNvSpPr/>
            <p:nvPr/>
          </p:nvSpPr>
          <p:spPr>
            <a:xfrm>
              <a:off x="2129213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930A0B4-A877-2020-DAC2-737AD7A33D64}"/>
                </a:ext>
              </a:extLst>
            </p:cNvPr>
            <p:cNvSpPr/>
            <p:nvPr/>
          </p:nvSpPr>
          <p:spPr>
            <a:xfrm>
              <a:off x="4523438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4BFA157-B967-8D03-AC89-BC3E5307B39C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3209213" y="3728981"/>
              <a:ext cx="1260798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91691A7-2427-55DB-E969-1A54245D2EEC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4470011" y="3728981"/>
              <a:ext cx="1133427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8E3E6CC-C2B2-3B07-D2C2-199759D9790B}"/>
                </a:ext>
              </a:extLst>
            </p:cNvPr>
            <p:cNvSpPr/>
            <p:nvPr/>
          </p:nvSpPr>
          <p:spPr>
            <a:xfrm>
              <a:off x="5688406" y="1319828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8601284-3DA9-6A92-4B81-E0004C6DA429}"/>
                </a:ext>
              </a:extLst>
            </p:cNvPr>
            <p:cNvSpPr/>
            <p:nvPr/>
          </p:nvSpPr>
          <p:spPr>
            <a:xfrm>
              <a:off x="8135322" y="2893133"/>
              <a:ext cx="2160000" cy="914400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604BAA0-85A9-2C10-7AB7-5DFA2E1C2137}"/>
                </a:ext>
              </a:extLst>
            </p:cNvPr>
            <p:cNvSpPr/>
            <p:nvPr/>
          </p:nvSpPr>
          <p:spPr>
            <a:xfrm>
              <a:off x="6872020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C8B9996-72D7-CBD3-AAB9-CD1FF24312A5}"/>
                </a:ext>
              </a:extLst>
            </p:cNvPr>
            <p:cNvSpPr/>
            <p:nvPr/>
          </p:nvSpPr>
          <p:spPr>
            <a:xfrm>
              <a:off x="9274029" y="4387886"/>
              <a:ext cx="2160000" cy="9144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FB51C2E-3040-9154-064E-A84DF2582A15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7952020" y="3807533"/>
              <a:ext cx="1263302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62513D9-EC01-3085-C07B-4D1BA542EDB2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>
              <a:off x="9215322" y="3807533"/>
              <a:ext cx="1138707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E2CAB7E-4316-4982-724B-62E6743F53C7}"/>
                </a:ext>
              </a:extLst>
            </p:cNvPr>
            <p:cNvCxnSpPr>
              <a:cxnSpLocks/>
              <a:stCxn id="19" idx="2"/>
              <a:endCxn id="14" idx="0"/>
            </p:cNvCxnSpPr>
            <p:nvPr/>
          </p:nvCxnSpPr>
          <p:spPr>
            <a:xfrm flipH="1">
              <a:off x="4470011" y="2234228"/>
              <a:ext cx="2298395" cy="5803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3D2CAA4-77DA-2738-E1C4-3DB85526478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>
            <a:xfrm>
              <a:off x="6768406" y="2234228"/>
              <a:ext cx="2446916" cy="6589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533A16D-6426-316E-8238-280807B24276}"/>
              </a:ext>
            </a:extLst>
          </p:cNvPr>
          <p:cNvSpPr txBox="1"/>
          <p:nvPr/>
        </p:nvSpPr>
        <p:spPr>
          <a:xfrm>
            <a:off x="7539914" y="6014129"/>
            <a:ext cx="4200013" cy="36933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4005010"/>
                      <a:gd name="connsiteY0" fmla="*/ 0 h 369332"/>
                      <a:gd name="connsiteX1" fmla="*/ 532094 w 4005010"/>
                      <a:gd name="connsiteY1" fmla="*/ 0 h 369332"/>
                      <a:gd name="connsiteX2" fmla="*/ 1024138 w 4005010"/>
                      <a:gd name="connsiteY2" fmla="*/ 0 h 369332"/>
                      <a:gd name="connsiteX3" fmla="*/ 1636333 w 4005010"/>
                      <a:gd name="connsiteY3" fmla="*/ 0 h 369332"/>
                      <a:gd name="connsiteX4" fmla="*/ 2288577 w 4005010"/>
                      <a:gd name="connsiteY4" fmla="*/ 0 h 369332"/>
                      <a:gd name="connsiteX5" fmla="*/ 2740571 w 4005010"/>
                      <a:gd name="connsiteY5" fmla="*/ 0 h 369332"/>
                      <a:gd name="connsiteX6" fmla="*/ 3312715 w 4005010"/>
                      <a:gd name="connsiteY6" fmla="*/ 0 h 369332"/>
                      <a:gd name="connsiteX7" fmla="*/ 4005010 w 4005010"/>
                      <a:gd name="connsiteY7" fmla="*/ 0 h 369332"/>
                      <a:gd name="connsiteX8" fmla="*/ 4005010 w 4005010"/>
                      <a:gd name="connsiteY8" fmla="*/ 369332 h 369332"/>
                      <a:gd name="connsiteX9" fmla="*/ 3432866 w 4005010"/>
                      <a:gd name="connsiteY9" fmla="*/ 369332 h 369332"/>
                      <a:gd name="connsiteX10" fmla="*/ 2780621 w 4005010"/>
                      <a:gd name="connsiteY10" fmla="*/ 369332 h 369332"/>
                      <a:gd name="connsiteX11" fmla="*/ 2208477 w 4005010"/>
                      <a:gd name="connsiteY11" fmla="*/ 369332 h 369332"/>
                      <a:gd name="connsiteX12" fmla="*/ 1556232 w 4005010"/>
                      <a:gd name="connsiteY12" fmla="*/ 369332 h 369332"/>
                      <a:gd name="connsiteX13" fmla="*/ 903988 w 4005010"/>
                      <a:gd name="connsiteY13" fmla="*/ 369332 h 369332"/>
                      <a:gd name="connsiteX14" fmla="*/ 0 w 4005010"/>
                      <a:gd name="connsiteY14" fmla="*/ 369332 h 369332"/>
                      <a:gd name="connsiteX15" fmla="*/ 0 w 4005010"/>
                      <a:gd name="connsiteY15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005010" h="369332" extrusionOk="0">
                        <a:moveTo>
                          <a:pt x="0" y="0"/>
                        </a:moveTo>
                        <a:cubicBezTo>
                          <a:pt x="187624" y="-13594"/>
                          <a:pt x="395138" y="16701"/>
                          <a:pt x="532094" y="0"/>
                        </a:cubicBezTo>
                        <a:cubicBezTo>
                          <a:pt x="669050" y="-16701"/>
                          <a:pt x="913051" y="5737"/>
                          <a:pt x="1024138" y="0"/>
                        </a:cubicBezTo>
                        <a:cubicBezTo>
                          <a:pt x="1135225" y="-5737"/>
                          <a:pt x="1431668" y="23443"/>
                          <a:pt x="1636333" y="0"/>
                        </a:cubicBezTo>
                        <a:cubicBezTo>
                          <a:pt x="1840998" y="-23443"/>
                          <a:pt x="2092739" y="70561"/>
                          <a:pt x="2288577" y="0"/>
                        </a:cubicBezTo>
                        <a:cubicBezTo>
                          <a:pt x="2484415" y="-70561"/>
                          <a:pt x="2630246" y="17501"/>
                          <a:pt x="2740571" y="0"/>
                        </a:cubicBezTo>
                        <a:cubicBezTo>
                          <a:pt x="2850896" y="-17501"/>
                          <a:pt x="3073457" y="18389"/>
                          <a:pt x="3312715" y="0"/>
                        </a:cubicBezTo>
                        <a:cubicBezTo>
                          <a:pt x="3551973" y="-18389"/>
                          <a:pt x="3762437" y="40470"/>
                          <a:pt x="4005010" y="0"/>
                        </a:cubicBezTo>
                        <a:cubicBezTo>
                          <a:pt x="4044653" y="115380"/>
                          <a:pt x="3984813" y="277973"/>
                          <a:pt x="4005010" y="369332"/>
                        </a:cubicBezTo>
                        <a:cubicBezTo>
                          <a:pt x="3791696" y="431533"/>
                          <a:pt x="3700816" y="350054"/>
                          <a:pt x="3432866" y="369332"/>
                        </a:cubicBezTo>
                        <a:cubicBezTo>
                          <a:pt x="3164916" y="388610"/>
                          <a:pt x="2941372" y="316600"/>
                          <a:pt x="2780621" y="369332"/>
                        </a:cubicBezTo>
                        <a:cubicBezTo>
                          <a:pt x="2619870" y="422064"/>
                          <a:pt x="2474913" y="314626"/>
                          <a:pt x="2208477" y="369332"/>
                        </a:cubicBezTo>
                        <a:cubicBezTo>
                          <a:pt x="1942041" y="424038"/>
                          <a:pt x="1847556" y="310606"/>
                          <a:pt x="1556232" y="369332"/>
                        </a:cubicBezTo>
                        <a:cubicBezTo>
                          <a:pt x="1264908" y="428058"/>
                          <a:pt x="1224126" y="352715"/>
                          <a:pt x="903988" y="369332"/>
                        </a:cubicBezTo>
                        <a:cubicBezTo>
                          <a:pt x="583850" y="385949"/>
                          <a:pt x="368404" y="367301"/>
                          <a:pt x="0" y="369332"/>
                        </a:cubicBezTo>
                        <a:cubicBezTo>
                          <a:pt x="-1925" y="291361"/>
                          <a:pt x="1928" y="15869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Observed Weights - Predicted Weight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4D3DEC-3E86-711F-26C5-1445A5A97D27}"/>
              </a:ext>
            </a:extLst>
          </p:cNvPr>
          <p:cNvSpPr/>
          <p:nvPr/>
        </p:nvSpPr>
        <p:spPr>
          <a:xfrm>
            <a:off x="6351195" y="2131058"/>
            <a:ext cx="2055308" cy="2595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5F385E-1E21-99B9-44FF-0490BFEC68C2}"/>
              </a:ext>
            </a:extLst>
          </p:cNvPr>
          <p:cNvGrpSpPr/>
          <p:nvPr/>
        </p:nvGrpSpPr>
        <p:grpSpPr>
          <a:xfrm>
            <a:off x="6096000" y="1305134"/>
            <a:ext cx="2429433" cy="646331"/>
            <a:chOff x="9267715" y="3846206"/>
            <a:chExt cx="2429433" cy="6463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2C6D026-CFFF-D895-632E-D079CCDC0FE5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6EBD26-4FAC-F4AA-F821-681DA06B8B17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52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85384C-CBF0-A9E9-E384-78F309884D47}"/>
              </a:ext>
            </a:extLst>
          </p:cNvPr>
          <p:cNvGraphicFramePr>
            <a:graphicFrameLocks noGrp="1"/>
          </p:cNvGraphicFramePr>
          <p:nvPr/>
        </p:nvGraphicFramePr>
        <p:xfrm>
          <a:off x="278503" y="2131060"/>
          <a:ext cx="81280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683452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11667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15481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5356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Height (m)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Favorite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Weight (kg)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8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93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662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00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Green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62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6719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4CA362-0C92-00AC-FD5F-09E01DDD26C5}"/>
              </a:ext>
            </a:extLst>
          </p:cNvPr>
          <p:cNvSpPr txBox="1"/>
          <p:nvPr/>
        </p:nvSpPr>
        <p:spPr>
          <a:xfrm>
            <a:off x="9308951" y="2131058"/>
            <a:ext cx="2377439" cy="923330"/>
          </a:xfrm>
          <a:custGeom>
            <a:avLst/>
            <a:gdLst>
              <a:gd name="connsiteX0" fmla="*/ 0 w 2377439"/>
              <a:gd name="connsiteY0" fmla="*/ 0 h 923330"/>
              <a:gd name="connsiteX1" fmla="*/ 570585 w 2377439"/>
              <a:gd name="connsiteY1" fmla="*/ 0 h 923330"/>
              <a:gd name="connsiteX2" fmla="*/ 1117396 w 2377439"/>
              <a:gd name="connsiteY2" fmla="*/ 0 h 923330"/>
              <a:gd name="connsiteX3" fmla="*/ 1735530 w 2377439"/>
              <a:gd name="connsiteY3" fmla="*/ 0 h 923330"/>
              <a:gd name="connsiteX4" fmla="*/ 2377439 w 2377439"/>
              <a:gd name="connsiteY4" fmla="*/ 0 h 923330"/>
              <a:gd name="connsiteX5" fmla="*/ 2377439 w 2377439"/>
              <a:gd name="connsiteY5" fmla="*/ 433965 h 923330"/>
              <a:gd name="connsiteX6" fmla="*/ 2377439 w 2377439"/>
              <a:gd name="connsiteY6" fmla="*/ 923330 h 923330"/>
              <a:gd name="connsiteX7" fmla="*/ 1759305 w 2377439"/>
              <a:gd name="connsiteY7" fmla="*/ 923330 h 923330"/>
              <a:gd name="connsiteX8" fmla="*/ 1188720 w 2377439"/>
              <a:gd name="connsiteY8" fmla="*/ 923330 h 923330"/>
              <a:gd name="connsiteX9" fmla="*/ 641909 w 2377439"/>
              <a:gd name="connsiteY9" fmla="*/ 923330 h 923330"/>
              <a:gd name="connsiteX10" fmla="*/ 0 w 2377439"/>
              <a:gd name="connsiteY10" fmla="*/ 923330 h 923330"/>
              <a:gd name="connsiteX11" fmla="*/ 0 w 2377439"/>
              <a:gd name="connsiteY11" fmla="*/ 461665 h 923330"/>
              <a:gd name="connsiteX12" fmla="*/ 0 w 2377439"/>
              <a:gd name="connsiteY12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77439" h="923330" extrusionOk="0">
                <a:moveTo>
                  <a:pt x="0" y="0"/>
                </a:moveTo>
                <a:cubicBezTo>
                  <a:pt x="144955" y="-53899"/>
                  <a:pt x="350756" y="16498"/>
                  <a:pt x="570585" y="0"/>
                </a:cubicBezTo>
                <a:cubicBezTo>
                  <a:pt x="790415" y="-16498"/>
                  <a:pt x="883732" y="41859"/>
                  <a:pt x="1117396" y="0"/>
                </a:cubicBezTo>
                <a:cubicBezTo>
                  <a:pt x="1351060" y="-41859"/>
                  <a:pt x="1544793" y="66132"/>
                  <a:pt x="1735530" y="0"/>
                </a:cubicBezTo>
                <a:cubicBezTo>
                  <a:pt x="1926267" y="-66132"/>
                  <a:pt x="2147847" y="64754"/>
                  <a:pt x="2377439" y="0"/>
                </a:cubicBezTo>
                <a:cubicBezTo>
                  <a:pt x="2412391" y="106846"/>
                  <a:pt x="2339829" y="241180"/>
                  <a:pt x="2377439" y="433965"/>
                </a:cubicBezTo>
                <a:cubicBezTo>
                  <a:pt x="2415049" y="626750"/>
                  <a:pt x="2367514" y="690338"/>
                  <a:pt x="2377439" y="923330"/>
                </a:cubicBezTo>
                <a:cubicBezTo>
                  <a:pt x="2114126" y="961161"/>
                  <a:pt x="2000313" y="873652"/>
                  <a:pt x="1759305" y="923330"/>
                </a:cubicBezTo>
                <a:cubicBezTo>
                  <a:pt x="1518297" y="973008"/>
                  <a:pt x="1408180" y="899550"/>
                  <a:pt x="1188720" y="923330"/>
                </a:cubicBezTo>
                <a:cubicBezTo>
                  <a:pt x="969261" y="947110"/>
                  <a:pt x="892098" y="874798"/>
                  <a:pt x="641909" y="923330"/>
                </a:cubicBezTo>
                <a:cubicBezTo>
                  <a:pt x="391720" y="971862"/>
                  <a:pt x="280615" y="852336"/>
                  <a:pt x="0" y="923330"/>
                </a:cubicBezTo>
                <a:cubicBezTo>
                  <a:pt x="-52411" y="796110"/>
                  <a:pt x="35379" y="577465"/>
                  <a:pt x="0" y="461665"/>
                </a:cubicBezTo>
                <a:cubicBezTo>
                  <a:pt x="-35379" y="345866"/>
                  <a:pt x="11158" y="23072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dirty="0"/>
              <a:t>Let us start by plugging in </a:t>
            </a:r>
            <a:r>
              <a:rPr lang="en-PH" b="1" dirty="0"/>
              <a:t>71.2</a:t>
            </a:r>
            <a:r>
              <a:rPr lang="en-PH" dirty="0"/>
              <a:t> for the </a:t>
            </a:r>
            <a:r>
              <a:rPr lang="en-PH" b="1" dirty="0"/>
              <a:t>Predicted Weight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47658-9B3C-FAA6-CE0C-59F1C584EC5D}"/>
              </a:ext>
            </a:extLst>
          </p:cNvPr>
          <p:cNvSpPr/>
          <p:nvPr/>
        </p:nvSpPr>
        <p:spPr>
          <a:xfrm>
            <a:off x="6351195" y="2131058"/>
            <a:ext cx="2055308" cy="2595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04FB7-35A4-0D7C-00AE-D5CCA501900C}"/>
              </a:ext>
            </a:extLst>
          </p:cNvPr>
          <p:cNvSpPr txBox="1"/>
          <p:nvPr/>
        </p:nvSpPr>
        <p:spPr>
          <a:xfrm>
            <a:off x="9142216" y="3428998"/>
            <a:ext cx="2710907" cy="369332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50440727">
                  <a:custGeom>
                    <a:avLst/>
                    <a:gdLst>
                      <a:gd name="connsiteX0" fmla="*/ 0 w 4005010"/>
                      <a:gd name="connsiteY0" fmla="*/ 0 h 369332"/>
                      <a:gd name="connsiteX1" fmla="*/ 532094 w 4005010"/>
                      <a:gd name="connsiteY1" fmla="*/ 0 h 369332"/>
                      <a:gd name="connsiteX2" fmla="*/ 1024138 w 4005010"/>
                      <a:gd name="connsiteY2" fmla="*/ 0 h 369332"/>
                      <a:gd name="connsiteX3" fmla="*/ 1636333 w 4005010"/>
                      <a:gd name="connsiteY3" fmla="*/ 0 h 369332"/>
                      <a:gd name="connsiteX4" fmla="*/ 2288577 w 4005010"/>
                      <a:gd name="connsiteY4" fmla="*/ 0 h 369332"/>
                      <a:gd name="connsiteX5" fmla="*/ 2740571 w 4005010"/>
                      <a:gd name="connsiteY5" fmla="*/ 0 h 369332"/>
                      <a:gd name="connsiteX6" fmla="*/ 3312715 w 4005010"/>
                      <a:gd name="connsiteY6" fmla="*/ 0 h 369332"/>
                      <a:gd name="connsiteX7" fmla="*/ 4005010 w 4005010"/>
                      <a:gd name="connsiteY7" fmla="*/ 0 h 369332"/>
                      <a:gd name="connsiteX8" fmla="*/ 4005010 w 4005010"/>
                      <a:gd name="connsiteY8" fmla="*/ 369332 h 369332"/>
                      <a:gd name="connsiteX9" fmla="*/ 3432866 w 4005010"/>
                      <a:gd name="connsiteY9" fmla="*/ 369332 h 369332"/>
                      <a:gd name="connsiteX10" fmla="*/ 2780621 w 4005010"/>
                      <a:gd name="connsiteY10" fmla="*/ 369332 h 369332"/>
                      <a:gd name="connsiteX11" fmla="*/ 2208477 w 4005010"/>
                      <a:gd name="connsiteY11" fmla="*/ 369332 h 369332"/>
                      <a:gd name="connsiteX12" fmla="*/ 1556232 w 4005010"/>
                      <a:gd name="connsiteY12" fmla="*/ 369332 h 369332"/>
                      <a:gd name="connsiteX13" fmla="*/ 903988 w 4005010"/>
                      <a:gd name="connsiteY13" fmla="*/ 369332 h 369332"/>
                      <a:gd name="connsiteX14" fmla="*/ 0 w 4005010"/>
                      <a:gd name="connsiteY14" fmla="*/ 369332 h 369332"/>
                      <a:gd name="connsiteX15" fmla="*/ 0 w 4005010"/>
                      <a:gd name="connsiteY15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005010" h="369332" extrusionOk="0">
                        <a:moveTo>
                          <a:pt x="0" y="0"/>
                        </a:moveTo>
                        <a:cubicBezTo>
                          <a:pt x="187624" y="-13594"/>
                          <a:pt x="395138" y="16701"/>
                          <a:pt x="532094" y="0"/>
                        </a:cubicBezTo>
                        <a:cubicBezTo>
                          <a:pt x="669050" y="-16701"/>
                          <a:pt x="913051" y="5737"/>
                          <a:pt x="1024138" y="0"/>
                        </a:cubicBezTo>
                        <a:cubicBezTo>
                          <a:pt x="1135225" y="-5737"/>
                          <a:pt x="1431668" y="23443"/>
                          <a:pt x="1636333" y="0"/>
                        </a:cubicBezTo>
                        <a:cubicBezTo>
                          <a:pt x="1840998" y="-23443"/>
                          <a:pt x="2092739" y="70561"/>
                          <a:pt x="2288577" y="0"/>
                        </a:cubicBezTo>
                        <a:cubicBezTo>
                          <a:pt x="2484415" y="-70561"/>
                          <a:pt x="2630246" y="17501"/>
                          <a:pt x="2740571" y="0"/>
                        </a:cubicBezTo>
                        <a:cubicBezTo>
                          <a:pt x="2850896" y="-17501"/>
                          <a:pt x="3073457" y="18389"/>
                          <a:pt x="3312715" y="0"/>
                        </a:cubicBezTo>
                        <a:cubicBezTo>
                          <a:pt x="3551973" y="-18389"/>
                          <a:pt x="3762437" y="40470"/>
                          <a:pt x="4005010" y="0"/>
                        </a:cubicBezTo>
                        <a:cubicBezTo>
                          <a:pt x="4044653" y="115380"/>
                          <a:pt x="3984813" y="277973"/>
                          <a:pt x="4005010" y="369332"/>
                        </a:cubicBezTo>
                        <a:cubicBezTo>
                          <a:pt x="3791696" y="431533"/>
                          <a:pt x="3700816" y="350054"/>
                          <a:pt x="3432866" y="369332"/>
                        </a:cubicBezTo>
                        <a:cubicBezTo>
                          <a:pt x="3164916" y="388610"/>
                          <a:pt x="2941372" y="316600"/>
                          <a:pt x="2780621" y="369332"/>
                        </a:cubicBezTo>
                        <a:cubicBezTo>
                          <a:pt x="2619870" y="422064"/>
                          <a:pt x="2474913" y="314626"/>
                          <a:pt x="2208477" y="369332"/>
                        </a:cubicBezTo>
                        <a:cubicBezTo>
                          <a:pt x="1942041" y="424038"/>
                          <a:pt x="1847556" y="310606"/>
                          <a:pt x="1556232" y="369332"/>
                        </a:cubicBezTo>
                        <a:cubicBezTo>
                          <a:pt x="1264908" y="428058"/>
                          <a:pt x="1224126" y="352715"/>
                          <a:pt x="903988" y="369332"/>
                        </a:cubicBezTo>
                        <a:cubicBezTo>
                          <a:pt x="583850" y="385949"/>
                          <a:pt x="368404" y="367301"/>
                          <a:pt x="0" y="369332"/>
                        </a:cubicBezTo>
                        <a:cubicBezTo>
                          <a:pt x="-1925" y="291361"/>
                          <a:pt x="1928" y="15869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b="1" dirty="0"/>
              <a:t>Observed Weights – 71.2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F5169C-20C0-0162-03BC-5A59FB43DF4F}"/>
              </a:ext>
            </a:extLst>
          </p:cNvPr>
          <p:cNvGrpSpPr/>
          <p:nvPr/>
        </p:nvGrpSpPr>
        <p:grpSpPr>
          <a:xfrm>
            <a:off x="6096000" y="1305134"/>
            <a:ext cx="2429433" cy="646331"/>
            <a:chOff x="9267715" y="3846206"/>
            <a:chExt cx="2429433" cy="6463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BA564C6-717A-C8A4-B6EB-2585AF2C9513}"/>
                </a:ext>
              </a:extLst>
            </p:cNvPr>
            <p:cNvSpPr/>
            <p:nvPr/>
          </p:nvSpPr>
          <p:spPr>
            <a:xfrm>
              <a:off x="10366787" y="3900430"/>
              <a:ext cx="1330361" cy="537884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71.2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70FF42-0FA9-33AE-3E97-EAB5C6C28428}"/>
                </a:ext>
              </a:extLst>
            </p:cNvPr>
            <p:cNvSpPr txBox="1"/>
            <p:nvPr/>
          </p:nvSpPr>
          <p:spPr>
            <a:xfrm>
              <a:off x="9267715" y="3846206"/>
              <a:ext cx="118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Weight: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45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1707</TotalTime>
  <Words>4249</Words>
  <Application>Microsoft Office PowerPoint</Application>
  <PresentationFormat>Widescreen</PresentationFormat>
  <Paragraphs>2162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Aptos</vt:lpstr>
      <vt:lpstr>Aptos Display</vt:lpstr>
      <vt:lpstr>Arial</vt:lpstr>
      <vt:lpstr>Cambria Math</vt:lpstr>
      <vt:lpstr>Wingdings</vt:lpstr>
      <vt:lpstr>Office Theme</vt:lpstr>
      <vt:lpstr>Introduction to Gradient Boost</vt:lpstr>
      <vt:lpstr>PowerPoint Presentation</vt:lpstr>
      <vt:lpstr>What is Gradient Boost?</vt:lpstr>
      <vt:lpstr>Other boosting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115</cp:revision>
  <dcterms:created xsi:type="dcterms:W3CDTF">2024-08-08T01:29:50Z</dcterms:created>
  <dcterms:modified xsi:type="dcterms:W3CDTF">2024-11-28T13:26:16Z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