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7" r:id="rId2"/>
    <p:sldId id="264" r:id="rId3"/>
    <p:sldId id="263" r:id="rId4"/>
    <p:sldId id="265" r:id="rId5"/>
    <p:sldId id="277" r:id="rId6"/>
    <p:sldId id="295" r:id="rId7"/>
    <p:sldId id="294" r:id="rId8"/>
    <p:sldId id="276" r:id="rId9"/>
    <p:sldId id="292" r:id="rId10"/>
    <p:sldId id="297" r:id="rId11"/>
    <p:sldId id="298" r:id="rId12"/>
    <p:sldId id="296" r:id="rId13"/>
    <p:sldId id="299" r:id="rId14"/>
    <p:sldId id="303" r:id="rId15"/>
    <p:sldId id="300" r:id="rId16"/>
    <p:sldId id="302"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41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F8E01-DE24-0F4F-A559-943D670B7764}" v="50" dt="2024-08-14T17:48:44.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89"/>
    <p:restoredTop sz="94422"/>
  </p:normalViewPr>
  <p:slideViewPr>
    <p:cSldViewPr snapToGrid="0">
      <p:cViewPr varScale="1">
        <p:scale>
          <a:sx n="121" d="100"/>
          <a:sy n="121" d="100"/>
        </p:scale>
        <p:origin x="1192" y="16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nel D. Palenzuela" userId="27216d6f-a712-48da-bcb2-613e4bc945ac" providerId="ADAL" clId="{16736750-74B4-184C-AACF-97E7E4B9FAA6}"/>
    <pc:docChg chg="undo custSel addSld delSld modSld sldOrd modMainMaster">
      <pc:chgData name="Ronnel D. Palenzuela" userId="27216d6f-a712-48da-bcb2-613e4bc945ac" providerId="ADAL" clId="{16736750-74B4-184C-AACF-97E7E4B9FAA6}" dt="2024-08-13T03:37:12.131" v="3508" actId="207"/>
      <pc:docMkLst>
        <pc:docMk/>
      </pc:docMkLst>
      <pc:sldChg chg="modSp mod">
        <pc:chgData name="Ronnel D. Palenzuela" userId="27216d6f-a712-48da-bcb2-613e4bc945ac" providerId="ADAL" clId="{16736750-74B4-184C-AACF-97E7E4B9FAA6}" dt="2024-08-11T23:14:10.328" v="2625" actId="20577"/>
        <pc:sldMkLst>
          <pc:docMk/>
          <pc:sldMk cId="3455369248" sldId="257"/>
        </pc:sldMkLst>
        <pc:spChg chg="mod">
          <ac:chgData name="Ronnel D. Palenzuela" userId="27216d6f-a712-48da-bcb2-613e4bc945ac" providerId="ADAL" clId="{16736750-74B4-184C-AACF-97E7E4B9FAA6}" dt="2024-08-11T23:14:10.328" v="2625" actId="20577"/>
          <ac:spMkLst>
            <pc:docMk/>
            <pc:sldMk cId="3455369248" sldId="257"/>
            <ac:spMk id="3" creationId="{55CA8846-F5F9-9E2F-7E86-4EDFA1AEFED2}"/>
          </ac:spMkLst>
        </pc:spChg>
      </pc:sldChg>
      <pc:sldChg chg="addSp delSp modSp del mod setBg modNotesTx">
        <pc:chgData name="Ronnel D. Palenzuela" userId="27216d6f-a712-48da-bcb2-613e4bc945ac" providerId="ADAL" clId="{16736750-74B4-184C-AACF-97E7E4B9FAA6}" dt="2024-08-11T06:16:40.205" v="363" actId="2696"/>
        <pc:sldMkLst>
          <pc:docMk/>
          <pc:sldMk cId="218736974" sldId="258"/>
        </pc:sldMkLst>
        <pc:spChg chg="mod">
          <ac:chgData name="Ronnel D. Palenzuela" userId="27216d6f-a712-48da-bcb2-613e4bc945ac" providerId="ADAL" clId="{16736750-74B4-184C-AACF-97E7E4B9FAA6}" dt="2024-08-11T06:16:07.116" v="348" actId="26606"/>
          <ac:spMkLst>
            <pc:docMk/>
            <pc:sldMk cId="218736974" sldId="258"/>
            <ac:spMk id="2" creationId="{1FD87645-D8E6-23DE-A822-448BF1054783}"/>
          </ac:spMkLst>
        </pc:spChg>
        <pc:spChg chg="mod">
          <ac:chgData name="Ronnel D. Palenzuela" userId="27216d6f-a712-48da-bcb2-613e4bc945ac" providerId="ADAL" clId="{16736750-74B4-184C-AACF-97E7E4B9FAA6}" dt="2024-08-11T06:16:25.529" v="353" actId="21"/>
          <ac:spMkLst>
            <pc:docMk/>
            <pc:sldMk cId="218736974" sldId="258"/>
            <ac:spMk id="3" creationId="{F9E9654B-D8E5-22CA-371A-57FADD13842B}"/>
          </ac:spMkLst>
        </pc:spChg>
        <pc:spChg chg="add del">
          <ac:chgData name="Ronnel D. Palenzuela" userId="27216d6f-a712-48da-bcb2-613e4bc945ac" providerId="ADAL" clId="{16736750-74B4-184C-AACF-97E7E4B9FAA6}" dt="2024-08-11T06:16:07.116" v="348" actId="26606"/>
          <ac:spMkLst>
            <pc:docMk/>
            <pc:sldMk cId="218736974" sldId="258"/>
            <ac:spMk id="9" creationId="{04812C46-200A-4DEB-A05E-3ED6C68C2387}"/>
          </ac:spMkLst>
        </pc:spChg>
        <pc:spChg chg="add del">
          <ac:chgData name="Ronnel D. Palenzuela" userId="27216d6f-a712-48da-bcb2-613e4bc945ac" providerId="ADAL" clId="{16736750-74B4-184C-AACF-97E7E4B9FAA6}" dt="2024-08-11T06:16:07.116" v="348" actId="26606"/>
          <ac:spMkLst>
            <pc:docMk/>
            <pc:sldMk cId="218736974" sldId="258"/>
            <ac:spMk id="11" creationId="{D1EA859B-E555-4109-94F3-6700E046E008}"/>
          </ac:spMkLst>
        </pc:spChg>
        <pc:picChg chg="add del mod ord">
          <ac:chgData name="Ronnel D. Palenzuela" userId="27216d6f-a712-48da-bcb2-613e4bc945ac" providerId="ADAL" clId="{16736750-74B4-184C-AACF-97E7E4B9FAA6}" dt="2024-08-11T06:16:38.323" v="362" actId="21"/>
          <ac:picMkLst>
            <pc:docMk/>
            <pc:sldMk cId="218736974" sldId="258"/>
            <ac:picMk id="4" creationId="{98D0E626-B0C1-BC0F-8BBE-013B7E7B3AA6}"/>
          </ac:picMkLst>
        </pc:picChg>
      </pc:sldChg>
      <pc:sldChg chg="addSp delSp modSp mod modNotesTx">
        <pc:chgData name="Ronnel D. Palenzuela" userId="27216d6f-a712-48da-bcb2-613e4bc945ac" providerId="ADAL" clId="{16736750-74B4-184C-AACF-97E7E4B9FAA6}" dt="2024-08-11T12:37:53.539" v="2618" actId="20577"/>
        <pc:sldMkLst>
          <pc:docMk/>
          <pc:sldMk cId="3256538018" sldId="259"/>
        </pc:sldMkLst>
        <pc:spChg chg="mod">
          <ac:chgData name="Ronnel D. Palenzuela" userId="27216d6f-a712-48da-bcb2-613e4bc945ac" providerId="ADAL" clId="{16736750-74B4-184C-AACF-97E7E4B9FAA6}" dt="2024-08-11T06:18:47.941" v="388" actId="14100"/>
          <ac:spMkLst>
            <pc:docMk/>
            <pc:sldMk cId="3256538018" sldId="259"/>
            <ac:spMk id="2" creationId="{1FD87645-D8E6-23DE-A822-448BF1054783}"/>
          </ac:spMkLst>
        </pc:spChg>
        <pc:spChg chg="mod">
          <ac:chgData name="Ronnel D. Palenzuela" userId="27216d6f-a712-48da-bcb2-613e4bc945ac" providerId="ADAL" clId="{16736750-74B4-184C-AACF-97E7E4B9FAA6}" dt="2024-08-11T12:37:53.539" v="2618" actId="20577"/>
          <ac:spMkLst>
            <pc:docMk/>
            <pc:sldMk cId="3256538018" sldId="259"/>
            <ac:spMk id="3" creationId="{F9E9654B-D8E5-22CA-371A-57FADD13842B}"/>
          </ac:spMkLst>
        </pc:spChg>
        <pc:picChg chg="add mod">
          <ac:chgData name="Ronnel D. Palenzuela" userId="27216d6f-a712-48da-bcb2-613e4bc945ac" providerId="ADAL" clId="{16736750-74B4-184C-AACF-97E7E4B9FAA6}" dt="2024-08-11T06:21:54.031" v="403" actId="1076"/>
          <ac:picMkLst>
            <pc:docMk/>
            <pc:sldMk cId="3256538018" sldId="259"/>
            <ac:picMk id="4" creationId="{E700435F-1E7A-3EEC-4AA8-86923D600596}"/>
          </ac:picMkLst>
        </pc:picChg>
        <pc:picChg chg="del">
          <ac:chgData name="Ronnel D. Palenzuela" userId="27216d6f-a712-48da-bcb2-613e4bc945ac" providerId="ADAL" clId="{16736750-74B4-184C-AACF-97E7E4B9FAA6}" dt="2024-08-11T06:16:36.656" v="361" actId="478"/>
          <ac:picMkLst>
            <pc:docMk/>
            <pc:sldMk cId="3256538018" sldId="259"/>
            <ac:picMk id="5" creationId="{D3CE80CF-7820-04DC-00A6-061A45338617}"/>
          </ac:picMkLst>
        </pc:picChg>
        <pc:picChg chg="del">
          <ac:chgData name="Ronnel D. Palenzuela" userId="27216d6f-a712-48da-bcb2-613e4bc945ac" providerId="ADAL" clId="{16736750-74B4-184C-AACF-97E7E4B9FAA6}" dt="2024-08-11T06:16:36.656" v="361" actId="478"/>
          <ac:picMkLst>
            <pc:docMk/>
            <pc:sldMk cId="3256538018" sldId="259"/>
            <ac:picMk id="6" creationId="{105319CD-EE8D-3939-D407-76A3761FCAFE}"/>
          </ac:picMkLst>
        </pc:picChg>
        <pc:picChg chg="del">
          <ac:chgData name="Ronnel D. Palenzuela" userId="27216d6f-a712-48da-bcb2-613e4bc945ac" providerId="ADAL" clId="{16736750-74B4-184C-AACF-97E7E4B9FAA6}" dt="2024-08-11T06:16:36.656" v="361" actId="478"/>
          <ac:picMkLst>
            <pc:docMk/>
            <pc:sldMk cId="3256538018" sldId="259"/>
            <ac:picMk id="7" creationId="{763F4613-1B0F-8B43-1A32-113F3480FFDD}"/>
          </ac:picMkLst>
        </pc:picChg>
        <pc:picChg chg="del">
          <ac:chgData name="Ronnel D. Palenzuela" userId="27216d6f-a712-48da-bcb2-613e4bc945ac" providerId="ADAL" clId="{16736750-74B4-184C-AACF-97E7E4B9FAA6}" dt="2024-08-11T06:16:36.656" v="361" actId="478"/>
          <ac:picMkLst>
            <pc:docMk/>
            <pc:sldMk cId="3256538018" sldId="259"/>
            <ac:picMk id="8" creationId="{3F65A7A7-479E-10AB-F526-C7D8854988BE}"/>
          </ac:picMkLst>
        </pc:picChg>
        <pc:picChg chg="add mod">
          <ac:chgData name="Ronnel D. Palenzuela" userId="27216d6f-a712-48da-bcb2-613e4bc945ac" providerId="ADAL" clId="{16736750-74B4-184C-AACF-97E7E4B9FAA6}" dt="2024-08-11T06:21:54.464" v="404" actId="1076"/>
          <ac:picMkLst>
            <pc:docMk/>
            <pc:sldMk cId="3256538018" sldId="259"/>
            <ac:picMk id="9" creationId="{5039F99A-C68C-0B5B-1A0E-5505DF7E762C}"/>
          </ac:picMkLst>
        </pc:picChg>
      </pc:sldChg>
      <pc:sldChg chg="del modNotesTx">
        <pc:chgData name="Ronnel D. Palenzuela" userId="27216d6f-a712-48da-bcb2-613e4bc945ac" providerId="ADAL" clId="{16736750-74B4-184C-AACF-97E7E4B9FAA6}" dt="2024-08-11T06:22:16.116" v="405" actId="2696"/>
        <pc:sldMkLst>
          <pc:docMk/>
          <pc:sldMk cId="606913761" sldId="260"/>
        </pc:sldMkLst>
      </pc:sldChg>
      <pc:sldChg chg="del">
        <pc:chgData name="Ronnel D. Palenzuela" userId="27216d6f-a712-48da-bcb2-613e4bc945ac" providerId="ADAL" clId="{16736750-74B4-184C-AACF-97E7E4B9FAA6}" dt="2024-08-11T06:22:16.124" v="406" actId="2696"/>
        <pc:sldMkLst>
          <pc:docMk/>
          <pc:sldMk cId="285302475" sldId="261"/>
        </pc:sldMkLst>
      </pc:sldChg>
      <pc:sldChg chg="del modNotesTx">
        <pc:chgData name="Ronnel D. Palenzuela" userId="27216d6f-a712-48da-bcb2-613e4bc945ac" providerId="ADAL" clId="{16736750-74B4-184C-AACF-97E7E4B9FAA6}" dt="2024-08-11T09:23:38.794" v="1383" actId="2696"/>
        <pc:sldMkLst>
          <pc:docMk/>
          <pc:sldMk cId="1633078811" sldId="262"/>
        </pc:sldMkLst>
      </pc:sldChg>
      <pc:sldChg chg="addSp delSp modSp mod ord setBg modNotesTx">
        <pc:chgData name="Ronnel D. Palenzuela" userId="27216d6f-a712-48da-bcb2-613e4bc945ac" providerId="ADAL" clId="{16736750-74B4-184C-AACF-97E7E4B9FAA6}" dt="2024-08-11T07:26:40.554" v="869" actId="20577"/>
        <pc:sldMkLst>
          <pc:docMk/>
          <pc:sldMk cId="3611571112" sldId="263"/>
        </pc:sldMkLst>
        <pc:spChg chg="mod">
          <ac:chgData name="Ronnel D. Palenzuela" userId="27216d6f-a712-48da-bcb2-613e4bc945ac" providerId="ADAL" clId="{16736750-74B4-184C-AACF-97E7E4B9FAA6}" dt="2024-08-11T07:26:40.554" v="869" actId="20577"/>
          <ac:spMkLst>
            <pc:docMk/>
            <pc:sldMk cId="3611571112" sldId="263"/>
            <ac:spMk id="2" creationId="{4B9DC0FD-E73C-26A6-891F-61B461076958}"/>
          </ac:spMkLst>
        </pc:spChg>
        <pc:spChg chg="del mod">
          <ac:chgData name="Ronnel D. Palenzuela" userId="27216d6f-a712-48da-bcb2-613e4bc945ac" providerId="ADAL" clId="{16736750-74B4-184C-AACF-97E7E4B9FAA6}" dt="2024-08-11T05:58:13.516" v="174" actId="478"/>
          <ac:spMkLst>
            <pc:docMk/>
            <pc:sldMk cId="3611571112" sldId="263"/>
            <ac:spMk id="3" creationId="{55CA8846-F5F9-9E2F-7E86-4EDFA1AEFED2}"/>
          </ac:spMkLst>
        </pc:spChg>
        <pc:spChg chg="add del">
          <ac:chgData name="Ronnel D. Palenzuela" userId="27216d6f-a712-48da-bcb2-613e4bc945ac" providerId="ADAL" clId="{16736750-74B4-184C-AACF-97E7E4B9FAA6}" dt="2024-08-11T06:07:07.454" v="259" actId="26606"/>
          <ac:spMkLst>
            <pc:docMk/>
            <pc:sldMk cId="3611571112" sldId="263"/>
            <ac:spMk id="9" creationId="{0DBF1ABE-8590-450D-BB49-BDDCCF3EEA9E}"/>
          </ac:spMkLst>
        </pc:spChg>
        <pc:spChg chg="add del">
          <ac:chgData name="Ronnel D. Palenzuela" userId="27216d6f-a712-48da-bcb2-613e4bc945ac" providerId="ADAL" clId="{16736750-74B4-184C-AACF-97E7E4B9FAA6}" dt="2024-08-11T06:07:07.454" v="259" actId="26606"/>
          <ac:spMkLst>
            <pc:docMk/>
            <pc:sldMk cId="3611571112" sldId="263"/>
            <ac:spMk id="11" creationId="{18D32C3D-8F76-4E99-BE56-0836CC38CC84}"/>
          </ac:spMkLst>
        </pc:spChg>
        <pc:spChg chg="add del">
          <ac:chgData name="Ronnel D. Palenzuela" userId="27216d6f-a712-48da-bcb2-613e4bc945ac" providerId="ADAL" clId="{16736750-74B4-184C-AACF-97E7E4B9FAA6}" dt="2024-08-11T06:07:07.454" v="259" actId="26606"/>
          <ac:spMkLst>
            <pc:docMk/>
            <pc:sldMk cId="3611571112" sldId="263"/>
            <ac:spMk id="13" creationId="{70766076-46F5-42D5-A773-2B3BEF2B8B74}"/>
          </ac:spMkLst>
        </pc:spChg>
        <pc:spChg chg="add del">
          <ac:chgData name="Ronnel D. Palenzuela" userId="27216d6f-a712-48da-bcb2-613e4bc945ac" providerId="ADAL" clId="{16736750-74B4-184C-AACF-97E7E4B9FAA6}" dt="2024-08-11T06:07:07.454" v="259" actId="26606"/>
          <ac:spMkLst>
            <pc:docMk/>
            <pc:sldMk cId="3611571112" sldId="263"/>
            <ac:spMk id="15" creationId="{CB7B90D9-1EC2-4A12-B24A-342C1BCA2FA1}"/>
          </ac:spMkLst>
        </pc:spChg>
        <pc:picChg chg="add del mod">
          <ac:chgData name="Ronnel D. Palenzuela" userId="27216d6f-a712-48da-bcb2-613e4bc945ac" providerId="ADAL" clId="{16736750-74B4-184C-AACF-97E7E4B9FAA6}" dt="2024-08-11T06:09:13.684" v="283" actId="478"/>
          <ac:picMkLst>
            <pc:docMk/>
            <pc:sldMk cId="3611571112" sldId="263"/>
            <ac:picMk id="4" creationId="{C459ACEE-C018-E6AA-F0E7-E4078174E3AF}"/>
          </ac:picMkLst>
        </pc:picChg>
      </pc:sldChg>
      <pc:sldChg chg="modSp mod">
        <pc:chgData name="Ronnel D. Palenzuela" userId="27216d6f-a712-48da-bcb2-613e4bc945ac" providerId="ADAL" clId="{16736750-74B4-184C-AACF-97E7E4B9FAA6}" dt="2024-08-11T05:45:49.289" v="62" actId="207"/>
        <pc:sldMkLst>
          <pc:docMk/>
          <pc:sldMk cId="261940385" sldId="264"/>
        </pc:sldMkLst>
        <pc:spChg chg="mod">
          <ac:chgData name="Ronnel D. Palenzuela" userId="27216d6f-a712-48da-bcb2-613e4bc945ac" providerId="ADAL" clId="{16736750-74B4-184C-AACF-97E7E4B9FAA6}" dt="2024-08-11T05:45:49.289" v="62" actId="207"/>
          <ac:spMkLst>
            <pc:docMk/>
            <pc:sldMk cId="261940385" sldId="264"/>
            <ac:spMk id="3" creationId="{A8B75234-3FB1-B597-DF46-CD5827D3C5AF}"/>
          </ac:spMkLst>
        </pc:spChg>
      </pc:sldChg>
      <pc:sldChg chg="addSp delSp modSp add mod modNotesTx">
        <pc:chgData name="Ronnel D. Palenzuela" userId="27216d6f-a712-48da-bcb2-613e4bc945ac" providerId="ADAL" clId="{16736750-74B4-184C-AACF-97E7E4B9FAA6}" dt="2024-08-11T06:53:23.498" v="651" actId="20577"/>
        <pc:sldMkLst>
          <pc:docMk/>
          <pc:sldMk cId="538568147" sldId="265"/>
        </pc:sldMkLst>
        <pc:spChg chg="mod">
          <ac:chgData name="Ronnel D. Palenzuela" userId="27216d6f-a712-48da-bcb2-613e4bc945ac" providerId="ADAL" clId="{16736750-74B4-184C-AACF-97E7E4B9FAA6}" dt="2024-08-11T06:24:33.995" v="426" actId="20577"/>
          <ac:spMkLst>
            <pc:docMk/>
            <pc:sldMk cId="538568147" sldId="265"/>
            <ac:spMk id="2" creationId="{1FD87645-D8E6-23DE-A822-448BF1054783}"/>
          </ac:spMkLst>
        </pc:spChg>
        <pc:spChg chg="mod">
          <ac:chgData name="Ronnel D. Palenzuela" userId="27216d6f-a712-48da-bcb2-613e4bc945ac" providerId="ADAL" clId="{16736750-74B4-184C-AACF-97E7E4B9FAA6}" dt="2024-08-11T06:53:05.724" v="648" actId="207"/>
          <ac:spMkLst>
            <pc:docMk/>
            <pc:sldMk cId="538568147" sldId="265"/>
            <ac:spMk id="3" creationId="{F9E9654B-D8E5-22CA-371A-57FADD13842B}"/>
          </ac:spMkLst>
        </pc:spChg>
        <pc:spChg chg="add del mod">
          <ac:chgData name="Ronnel D. Palenzuela" userId="27216d6f-a712-48da-bcb2-613e4bc945ac" providerId="ADAL" clId="{16736750-74B4-184C-AACF-97E7E4B9FAA6}" dt="2024-08-11T06:53:08.656" v="650" actId="478"/>
          <ac:spMkLst>
            <pc:docMk/>
            <pc:sldMk cId="538568147" sldId="265"/>
            <ac:spMk id="11" creationId="{2E179526-39F5-A7F9-BE56-7FA6A5CD0F1A}"/>
          </ac:spMkLst>
        </pc:spChg>
        <pc:picChg chg="del">
          <ac:chgData name="Ronnel D. Palenzuela" userId="27216d6f-a712-48da-bcb2-613e4bc945ac" providerId="ADAL" clId="{16736750-74B4-184C-AACF-97E7E4B9FAA6}" dt="2024-08-11T06:28:11.603" v="470" actId="478"/>
          <ac:picMkLst>
            <pc:docMk/>
            <pc:sldMk cId="538568147" sldId="265"/>
            <ac:picMk id="4" creationId="{E700435F-1E7A-3EEC-4AA8-86923D600596}"/>
          </ac:picMkLst>
        </pc:picChg>
        <pc:picChg chg="add del mod">
          <ac:chgData name="Ronnel D. Palenzuela" userId="27216d6f-a712-48da-bcb2-613e4bc945ac" providerId="ADAL" clId="{16736750-74B4-184C-AACF-97E7E4B9FAA6}" dt="2024-08-11T06:29:57.039" v="479" actId="478"/>
          <ac:picMkLst>
            <pc:docMk/>
            <pc:sldMk cId="538568147" sldId="265"/>
            <ac:picMk id="5" creationId="{6120C7BE-6D16-542F-8D12-5F374110B259}"/>
          </ac:picMkLst>
        </pc:picChg>
        <pc:picChg chg="add mod">
          <ac:chgData name="Ronnel D. Palenzuela" userId="27216d6f-a712-48da-bcb2-613e4bc945ac" providerId="ADAL" clId="{16736750-74B4-184C-AACF-97E7E4B9FAA6}" dt="2024-08-11T06:37:15.786" v="541" actId="1076"/>
          <ac:picMkLst>
            <pc:docMk/>
            <pc:sldMk cId="538568147" sldId="265"/>
            <ac:picMk id="6" creationId="{E6F66661-8045-D9A5-7A22-9C32CFDC9130}"/>
          </ac:picMkLst>
        </pc:picChg>
        <pc:picChg chg="add mod">
          <ac:chgData name="Ronnel D. Palenzuela" userId="27216d6f-a712-48da-bcb2-613e4bc945ac" providerId="ADAL" clId="{16736750-74B4-184C-AACF-97E7E4B9FAA6}" dt="2024-08-11T06:38:05.418" v="564" actId="1076"/>
          <ac:picMkLst>
            <pc:docMk/>
            <pc:sldMk cId="538568147" sldId="265"/>
            <ac:picMk id="7" creationId="{034B6557-36A5-121F-76C7-3EA4B37D7CFA}"/>
          </ac:picMkLst>
        </pc:picChg>
        <pc:picChg chg="add mod">
          <ac:chgData name="Ronnel D. Palenzuela" userId="27216d6f-a712-48da-bcb2-613e4bc945ac" providerId="ADAL" clId="{16736750-74B4-184C-AACF-97E7E4B9FAA6}" dt="2024-08-11T06:38:07.200" v="565" actId="1076"/>
          <ac:picMkLst>
            <pc:docMk/>
            <pc:sldMk cId="538568147" sldId="265"/>
            <ac:picMk id="8" creationId="{1FB21C6D-D0A1-8AEB-319B-0296807954C0}"/>
          </ac:picMkLst>
        </pc:picChg>
        <pc:picChg chg="del">
          <ac:chgData name="Ronnel D. Palenzuela" userId="27216d6f-a712-48da-bcb2-613e4bc945ac" providerId="ADAL" clId="{16736750-74B4-184C-AACF-97E7E4B9FAA6}" dt="2024-08-11T06:28:10.344" v="469" actId="478"/>
          <ac:picMkLst>
            <pc:docMk/>
            <pc:sldMk cId="538568147" sldId="265"/>
            <ac:picMk id="9" creationId="{5039F99A-C68C-0B5B-1A0E-5505DF7E762C}"/>
          </ac:picMkLst>
        </pc:picChg>
        <pc:picChg chg="add mod">
          <ac:chgData name="Ronnel D. Palenzuela" userId="27216d6f-a712-48da-bcb2-613e4bc945ac" providerId="ADAL" clId="{16736750-74B4-184C-AACF-97E7E4B9FAA6}" dt="2024-08-11T06:38:14.300" v="567" actId="1076"/>
          <ac:picMkLst>
            <pc:docMk/>
            <pc:sldMk cId="538568147" sldId="265"/>
            <ac:picMk id="10" creationId="{DA4EB7EF-513D-C40D-5DC5-6B39809CDC00}"/>
          </ac:picMkLst>
        </pc:picChg>
      </pc:sldChg>
      <pc:sldChg chg="addSp delSp modSp add mod modNotesTx">
        <pc:chgData name="Ronnel D. Palenzuela" userId="27216d6f-a712-48da-bcb2-613e4bc945ac" providerId="ADAL" clId="{16736750-74B4-184C-AACF-97E7E4B9FAA6}" dt="2024-08-11T07:02:04.499" v="710" actId="207"/>
        <pc:sldMkLst>
          <pc:docMk/>
          <pc:sldMk cId="3029220167" sldId="266"/>
        </pc:sldMkLst>
        <pc:spChg chg="mod">
          <ac:chgData name="Ronnel D. Palenzuela" userId="27216d6f-a712-48da-bcb2-613e4bc945ac" providerId="ADAL" clId="{16736750-74B4-184C-AACF-97E7E4B9FAA6}" dt="2024-08-11T06:42:43.526" v="580"/>
          <ac:spMkLst>
            <pc:docMk/>
            <pc:sldMk cId="3029220167" sldId="266"/>
            <ac:spMk id="2" creationId="{1FD87645-D8E6-23DE-A822-448BF1054783}"/>
          </ac:spMkLst>
        </pc:spChg>
        <pc:spChg chg="mod">
          <ac:chgData name="Ronnel D. Palenzuela" userId="27216d6f-a712-48da-bcb2-613e4bc945ac" providerId="ADAL" clId="{16736750-74B4-184C-AACF-97E7E4B9FAA6}" dt="2024-08-11T07:02:04.499" v="710" actId="207"/>
          <ac:spMkLst>
            <pc:docMk/>
            <pc:sldMk cId="3029220167" sldId="266"/>
            <ac:spMk id="3" creationId="{F9E9654B-D8E5-22CA-371A-57FADD13842B}"/>
          </ac:spMkLst>
        </pc:spChg>
        <pc:picChg chg="add mod">
          <ac:chgData name="Ronnel D. Palenzuela" userId="27216d6f-a712-48da-bcb2-613e4bc945ac" providerId="ADAL" clId="{16736750-74B4-184C-AACF-97E7E4B9FAA6}" dt="2024-08-11T06:50:04.050" v="627" actId="1076"/>
          <ac:picMkLst>
            <pc:docMk/>
            <pc:sldMk cId="3029220167" sldId="266"/>
            <ac:picMk id="4" creationId="{976997AD-2D0B-ADA0-F7E4-E6B598F2CBB8}"/>
          </ac:picMkLst>
        </pc:picChg>
        <pc:picChg chg="add mod">
          <ac:chgData name="Ronnel D. Palenzuela" userId="27216d6f-a712-48da-bcb2-613e4bc945ac" providerId="ADAL" clId="{16736750-74B4-184C-AACF-97E7E4B9FAA6}" dt="2024-08-11T06:50:05.208" v="628" actId="1076"/>
          <ac:picMkLst>
            <pc:docMk/>
            <pc:sldMk cId="3029220167" sldId="266"/>
            <ac:picMk id="5" creationId="{543B0815-1AAB-9A0C-012F-1501ED91F33D}"/>
          </ac:picMkLst>
        </pc:picChg>
        <pc:picChg chg="del">
          <ac:chgData name="Ronnel D. Palenzuela" userId="27216d6f-a712-48da-bcb2-613e4bc945ac" providerId="ADAL" clId="{16736750-74B4-184C-AACF-97E7E4B9FAA6}" dt="2024-08-11T06:42:45.638" v="581" actId="478"/>
          <ac:picMkLst>
            <pc:docMk/>
            <pc:sldMk cId="3029220167" sldId="266"/>
            <ac:picMk id="6" creationId="{E6F66661-8045-D9A5-7A22-9C32CFDC9130}"/>
          </ac:picMkLst>
        </pc:picChg>
        <pc:picChg chg="del">
          <ac:chgData name="Ronnel D. Palenzuela" userId="27216d6f-a712-48da-bcb2-613e4bc945ac" providerId="ADAL" clId="{16736750-74B4-184C-AACF-97E7E4B9FAA6}" dt="2024-08-11T06:42:46.348" v="583" actId="478"/>
          <ac:picMkLst>
            <pc:docMk/>
            <pc:sldMk cId="3029220167" sldId="266"/>
            <ac:picMk id="7" creationId="{034B6557-36A5-121F-76C7-3EA4B37D7CFA}"/>
          </ac:picMkLst>
        </pc:picChg>
        <pc:picChg chg="del">
          <ac:chgData name="Ronnel D. Palenzuela" userId="27216d6f-a712-48da-bcb2-613e4bc945ac" providerId="ADAL" clId="{16736750-74B4-184C-AACF-97E7E4B9FAA6}" dt="2024-08-11T06:42:46.099" v="582" actId="478"/>
          <ac:picMkLst>
            <pc:docMk/>
            <pc:sldMk cId="3029220167" sldId="266"/>
            <ac:picMk id="8" creationId="{1FB21C6D-D0A1-8AEB-319B-0296807954C0}"/>
          </ac:picMkLst>
        </pc:picChg>
        <pc:picChg chg="del">
          <ac:chgData name="Ronnel D. Palenzuela" userId="27216d6f-a712-48da-bcb2-613e4bc945ac" providerId="ADAL" clId="{16736750-74B4-184C-AACF-97E7E4B9FAA6}" dt="2024-08-11T06:42:47.223" v="584" actId="478"/>
          <ac:picMkLst>
            <pc:docMk/>
            <pc:sldMk cId="3029220167" sldId="266"/>
            <ac:picMk id="10" creationId="{DA4EB7EF-513D-C40D-5DC5-6B39809CDC00}"/>
          </ac:picMkLst>
        </pc:picChg>
      </pc:sldChg>
      <pc:sldChg chg="addSp delSp modSp add mod modNotesTx">
        <pc:chgData name="Ronnel D. Palenzuela" userId="27216d6f-a712-48da-bcb2-613e4bc945ac" providerId="ADAL" clId="{16736750-74B4-184C-AACF-97E7E4B9FAA6}" dt="2024-08-11T06:58:25.859" v="689" actId="1076"/>
        <pc:sldMkLst>
          <pc:docMk/>
          <pc:sldMk cId="3285671655" sldId="267"/>
        </pc:sldMkLst>
        <pc:spChg chg="mod">
          <ac:chgData name="Ronnel D. Palenzuela" userId="27216d6f-a712-48da-bcb2-613e4bc945ac" providerId="ADAL" clId="{16736750-74B4-184C-AACF-97E7E4B9FAA6}" dt="2024-08-11T06:51:36.841" v="633"/>
          <ac:spMkLst>
            <pc:docMk/>
            <pc:sldMk cId="3285671655" sldId="267"/>
            <ac:spMk id="2" creationId="{1FD87645-D8E6-23DE-A822-448BF1054783}"/>
          </ac:spMkLst>
        </pc:spChg>
        <pc:spChg chg="mod">
          <ac:chgData name="Ronnel D. Palenzuela" userId="27216d6f-a712-48da-bcb2-613e4bc945ac" providerId="ADAL" clId="{16736750-74B4-184C-AACF-97E7E4B9FAA6}" dt="2024-08-11T06:55:05.721" v="666" actId="207"/>
          <ac:spMkLst>
            <pc:docMk/>
            <pc:sldMk cId="3285671655" sldId="267"/>
            <ac:spMk id="3" creationId="{F9E9654B-D8E5-22CA-371A-57FADD13842B}"/>
          </ac:spMkLst>
        </pc:spChg>
        <pc:spChg chg="add del">
          <ac:chgData name="Ronnel D. Palenzuela" userId="27216d6f-a712-48da-bcb2-613e4bc945ac" providerId="ADAL" clId="{16736750-74B4-184C-AACF-97E7E4B9FAA6}" dt="2024-08-11T06:56:21.472" v="668" actId="22"/>
          <ac:spMkLst>
            <pc:docMk/>
            <pc:sldMk cId="3285671655" sldId="267"/>
            <ac:spMk id="7" creationId="{596F8A18-C394-6B31-5658-595AADFFEFA2}"/>
          </ac:spMkLst>
        </pc:spChg>
        <pc:picChg chg="del">
          <ac:chgData name="Ronnel D. Palenzuela" userId="27216d6f-a712-48da-bcb2-613e4bc945ac" providerId="ADAL" clId="{16736750-74B4-184C-AACF-97E7E4B9FAA6}" dt="2024-08-11T06:51:38.803" v="634" actId="478"/>
          <ac:picMkLst>
            <pc:docMk/>
            <pc:sldMk cId="3285671655" sldId="267"/>
            <ac:picMk id="4" creationId="{976997AD-2D0B-ADA0-F7E4-E6B598F2CBB8}"/>
          </ac:picMkLst>
        </pc:picChg>
        <pc:picChg chg="del">
          <ac:chgData name="Ronnel D. Palenzuela" userId="27216d6f-a712-48da-bcb2-613e4bc945ac" providerId="ADAL" clId="{16736750-74B4-184C-AACF-97E7E4B9FAA6}" dt="2024-08-11T06:51:39.955" v="635" actId="478"/>
          <ac:picMkLst>
            <pc:docMk/>
            <pc:sldMk cId="3285671655" sldId="267"/>
            <ac:picMk id="5" creationId="{543B0815-1AAB-9A0C-012F-1501ED91F33D}"/>
          </ac:picMkLst>
        </pc:picChg>
        <pc:picChg chg="add mod">
          <ac:chgData name="Ronnel D. Palenzuela" userId="27216d6f-a712-48da-bcb2-613e4bc945ac" providerId="ADAL" clId="{16736750-74B4-184C-AACF-97E7E4B9FAA6}" dt="2024-08-11T06:57:04.182" v="677" actId="1076"/>
          <ac:picMkLst>
            <pc:docMk/>
            <pc:sldMk cId="3285671655" sldId="267"/>
            <ac:picMk id="8" creationId="{35691684-4C7D-7C51-9845-5864FCF62DB6}"/>
          </ac:picMkLst>
        </pc:picChg>
        <pc:picChg chg="add mod">
          <ac:chgData name="Ronnel D. Palenzuela" userId="27216d6f-a712-48da-bcb2-613e4bc945ac" providerId="ADAL" clId="{16736750-74B4-184C-AACF-97E7E4B9FAA6}" dt="2024-08-11T06:58:22.395" v="688" actId="1076"/>
          <ac:picMkLst>
            <pc:docMk/>
            <pc:sldMk cId="3285671655" sldId="267"/>
            <ac:picMk id="9" creationId="{F54E6630-57D0-5DF2-6976-D72FAC436DA6}"/>
          </ac:picMkLst>
        </pc:picChg>
        <pc:picChg chg="add mod">
          <ac:chgData name="Ronnel D. Palenzuela" userId="27216d6f-a712-48da-bcb2-613e4bc945ac" providerId="ADAL" clId="{16736750-74B4-184C-AACF-97E7E4B9FAA6}" dt="2024-08-11T06:58:25.859" v="689" actId="1076"/>
          <ac:picMkLst>
            <pc:docMk/>
            <pc:sldMk cId="3285671655" sldId="267"/>
            <ac:picMk id="10" creationId="{13055B59-E94F-ADE5-68C0-75FBEF4CB412}"/>
          </ac:picMkLst>
        </pc:picChg>
      </pc:sldChg>
      <pc:sldChg chg="addSp delSp modSp add mod modNotesTx">
        <pc:chgData name="Ronnel D. Palenzuela" userId="27216d6f-a712-48da-bcb2-613e4bc945ac" providerId="ADAL" clId="{16736750-74B4-184C-AACF-97E7E4B9FAA6}" dt="2024-08-11T07:12:26.720" v="817" actId="20577"/>
        <pc:sldMkLst>
          <pc:docMk/>
          <pc:sldMk cId="1637530094" sldId="268"/>
        </pc:sldMkLst>
        <pc:spChg chg="mod">
          <ac:chgData name="Ronnel D. Palenzuela" userId="27216d6f-a712-48da-bcb2-613e4bc945ac" providerId="ADAL" clId="{16736750-74B4-184C-AACF-97E7E4B9FAA6}" dt="2024-08-11T07:00:32.200" v="691"/>
          <ac:spMkLst>
            <pc:docMk/>
            <pc:sldMk cId="1637530094" sldId="268"/>
            <ac:spMk id="2" creationId="{1FD87645-D8E6-23DE-A822-448BF1054783}"/>
          </ac:spMkLst>
        </pc:spChg>
        <pc:spChg chg="mod">
          <ac:chgData name="Ronnel D. Palenzuela" userId="27216d6f-a712-48da-bcb2-613e4bc945ac" providerId="ADAL" clId="{16736750-74B4-184C-AACF-97E7E4B9FAA6}" dt="2024-08-11T07:06:36.137" v="780" actId="207"/>
          <ac:spMkLst>
            <pc:docMk/>
            <pc:sldMk cId="1637530094" sldId="268"/>
            <ac:spMk id="3" creationId="{F9E9654B-D8E5-22CA-371A-57FADD13842B}"/>
          </ac:spMkLst>
        </pc:spChg>
        <pc:picChg chg="add mod">
          <ac:chgData name="Ronnel D. Palenzuela" userId="27216d6f-a712-48da-bcb2-613e4bc945ac" providerId="ADAL" clId="{16736750-74B4-184C-AACF-97E7E4B9FAA6}" dt="2024-08-11T07:11:16.031" v="804" actId="1076"/>
          <ac:picMkLst>
            <pc:docMk/>
            <pc:sldMk cId="1637530094" sldId="268"/>
            <ac:picMk id="4" creationId="{8DAC9A4B-5053-02D1-90FB-C7079F1A4364}"/>
          </ac:picMkLst>
        </pc:picChg>
        <pc:picChg chg="add mod">
          <ac:chgData name="Ronnel D. Palenzuela" userId="27216d6f-a712-48da-bcb2-613e4bc945ac" providerId="ADAL" clId="{16736750-74B4-184C-AACF-97E7E4B9FAA6}" dt="2024-08-11T07:11:22.625" v="808" actId="1076"/>
          <ac:picMkLst>
            <pc:docMk/>
            <pc:sldMk cId="1637530094" sldId="268"/>
            <ac:picMk id="5" creationId="{BBAB1D32-E234-CA12-BE46-CDECE16B2766}"/>
          </ac:picMkLst>
        </pc:picChg>
        <pc:picChg chg="add mod">
          <ac:chgData name="Ronnel D. Palenzuela" userId="27216d6f-a712-48da-bcb2-613e4bc945ac" providerId="ADAL" clId="{16736750-74B4-184C-AACF-97E7E4B9FAA6}" dt="2024-08-11T07:11:16.947" v="805" actId="1076"/>
          <ac:picMkLst>
            <pc:docMk/>
            <pc:sldMk cId="1637530094" sldId="268"/>
            <ac:picMk id="6" creationId="{A1B4DA84-5E5D-50EE-1E64-F68500316F28}"/>
          </ac:picMkLst>
        </pc:picChg>
        <pc:picChg chg="del">
          <ac:chgData name="Ronnel D. Palenzuela" userId="27216d6f-a712-48da-bcb2-613e4bc945ac" providerId="ADAL" clId="{16736750-74B4-184C-AACF-97E7E4B9FAA6}" dt="2024-08-11T07:00:35.202" v="692" actId="478"/>
          <ac:picMkLst>
            <pc:docMk/>
            <pc:sldMk cId="1637530094" sldId="268"/>
            <ac:picMk id="8" creationId="{35691684-4C7D-7C51-9845-5864FCF62DB6}"/>
          </ac:picMkLst>
        </pc:picChg>
        <pc:picChg chg="del">
          <ac:chgData name="Ronnel D. Palenzuela" userId="27216d6f-a712-48da-bcb2-613e4bc945ac" providerId="ADAL" clId="{16736750-74B4-184C-AACF-97E7E4B9FAA6}" dt="2024-08-11T07:00:35.776" v="694" actId="478"/>
          <ac:picMkLst>
            <pc:docMk/>
            <pc:sldMk cId="1637530094" sldId="268"/>
            <ac:picMk id="9" creationId="{F54E6630-57D0-5DF2-6976-D72FAC436DA6}"/>
          </ac:picMkLst>
        </pc:picChg>
        <pc:picChg chg="del">
          <ac:chgData name="Ronnel D. Palenzuela" userId="27216d6f-a712-48da-bcb2-613e4bc945ac" providerId="ADAL" clId="{16736750-74B4-184C-AACF-97E7E4B9FAA6}" dt="2024-08-11T07:00:35.569" v="693" actId="478"/>
          <ac:picMkLst>
            <pc:docMk/>
            <pc:sldMk cId="1637530094" sldId="268"/>
            <ac:picMk id="10" creationId="{13055B59-E94F-ADE5-68C0-75FBEF4CB412}"/>
          </ac:picMkLst>
        </pc:picChg>
      </pc:sldChg>
      <pc:sldChg chg="addSp delSp modSp add mod modNotesTx">
        <pc:chgData name="Ronnel D. Palenzuela" userId="27216d6f-a712-48da-bcb2-613e4bc945ac" providerId="ADAL" clId="{16736750-74B4-184C-AACF-97E7E4B9FAA6}" dt="2024-08-11T07:44:59.535" v="983" actId="1076"/>
        <pc:sldMkLst>
          <pc:docMk/>
          <pc:sldMk cId="4018365145" sldId="269"/>
        </pc:sldMkLst>
        <pc:spChg chg="mod">
          <ac:chgData name="Ronnel D. Palenzuela" userId="27216d6f-a712-48da-bcb2-613e4bc945ac" providerId="ADAL" clId="{16736750-74B4-184C-AACF-97E7E4B9FAA6}" dt="2024-08-11T07:16:05.119" v="827"/>
          <ac:spMkLst>
            <pc:docMk/>
            <pc:sldMk cId="4018365145" sldId="269"/>
            <ac:spMk id="2" creationId="{1FD87645-D8E6-23DE-A822-448BF1054783}"/>
          </ac:spMkLst>
        </pc:spChg>
        <pc:spChg chg="mod">
          <ac:chgData name="Ronnel D. Palenzuela" userId="27216d6f-a712-48da-bcb2-613e4bc945ac" providerId="ADAL" clId="{16736750-74B4-184C-AACF-97E7E4B9FAA6}" dt="2024-08-11T07:35:30.083" v="915" actId="20577"/>
          <ac:spMkLst>
            <pc:docMk/>
            <pc:sldMk cId="4018365145" sldId="269"/>
            <ac:spMk id="3" creationId="{F9E9654B-D8E5-22CA-371A-57FADD13842B}"/>
          </ac:spMkLst>
        </pc:spChg>
        <pc:spChg chg="add del mod">
          <ac:chgData name="Ronnel D. Palenzuela" userId="27216d6f-a712-48da-bcb2-613e4bc945ac" providerId="ADAL" clId="{16736750-74B4-184C-AACF-97E7E4B9FAA6}" dt="2024-08-11T07:32:02.501" v="903" actId="478"/>
          <ac:spMkLst>
            <pc:docMk/>
            <pc:sldMk cId="4018365145" sldId="269"/>
            <ac:spMk id="10" creationId="{2210EC6B-E565-AE8A-6A22-E5A42BCDC8C6}"/>
          </ac:spMkLst>
        </pc:spChg>
        <pc:picChg chg="add del">
          <ac:chgData name="Ronnel D. Palenzuela" userId="27216d6f-a712-48da-bcb2-613e4bc945ac" providerId="ADAL" clId="{16736750-74B4-184C-AACF-97E7E4B9FAA6}" dt="2024-08-11T07:12:39.765" v="821" actId="478"/>
          <ac:picMkLst>
            <pc:docMk/>
            <pc:sldMk cId="4018365145" sldId="269"/>
            <ac:picMk id="4" creationId="{8DAC9A4B-5053-02D1-90FB-C7079F1A4364}"/>
          </ac:picMkLst>
        </pc:picChg>
        <pc:picChg chg="add del">
          <ac:chgData name="Ronnel D. Palenzuela" userId="27216d6f-a712-48da-bcb2-613e4bc945ac" providerId="ADAL" clId="{16736750-74B4-184C-AACF-97E7E4B9FAA6}" dt="2024-08-11T07:12:39.556" v="820" actId="478"/>
          <ac:picMkLst>
            <pc:docMk/>
            <pc:sldMk cId="4018365145" sldId="269"/>
            <ac:picMk id="5" creationId="{BBAB1D32-E234-CA12-BE46-CDECE16B2766}"/>
          </ac:picMkLst>
        </pc:picChg>
        <pc:picChg chg="add del">
          <ac:chgData name="Ronnel D. Palenzuela" userId="27216d6f-a712-48da-bcb2-613e4bc945ac" providerId="ADAL" clId="{16736750-74B4-184C-AACF-97E7E4B9FAA6}" dt="2024-08-11T07:12:39.082" v="819" actId="478"/>
          <ac:picMkLst>
            <pc:docMk/>
            <pc:sldMk cId="4018365145" sldId="269"/>
            <ac:picMk id="6" creationId="{A1B4DA84-5E5D-50EE-1E64-F68500316F28}"/>
          </ac:picMkLst>
        </pc:picChg>
        <pc:picChg chg="add del mod modCrop">
          <ac:chgData name="Ronnel D. Palenzuela" userId="27216d6f-a712-48da-bcb2-613e4bc945ac" providerId="ADAL" clId="{16736750-74B4-184C-AACF-97E7E4B9FAA6}" dt="2024-08-11T07:25:14.336" v="838" actId="478"/>
          <ac:picMkLst>
            <pc:docMk/>
            <pc:sldMk cId="4018365145" sldId="269"/>
            <ac:picMk id="7" creationId="{24E2E089-CDE5-B152-E63B-AF3B2C77DA83}"/>
          </ac:picMkLst>
        </pc:picChg>
        <pc:picChg chg="add mod">
          <ac:chgData name="Ronnel D. Palenzuela" userId="27216d6f-a712-48da-bcb2-613e4bc945ac" providerId="ADAL" clId="{16736750-74B4-184C-AACF-97E7E4B9FAA6}" dt="2024-08-11T07:44:45.826" v="980" actId="1076"/>
          <ac:picMkLst>
            <pc:docMk/>
            <pc:sldMk cId="4018365145" sldId="269"/>
            <ac:picMk id="8" creationId="{0B4C34F2-2634-FB62-A93A-843DDDFAA85D}"/>
          </ac:picMkLst>
        </pc:picChg>
        <pc:picChg chg="add mod">
          <ac:chgData name="Ronnel D. Palenzuela" userId="27216d6f-a712-48da-bcb2-613e4bc945ac" providerId="ADAL" clId="{16736750-74B4-184C-AACF-97E7E4B9FAA6}" dt="2024-08-11T07:44:44.353" v="979" actId="1076"/>
          <ac:picMkLst>
            <pc:docMk/>
            <pc:sldMk cId="4018365145" sldId="269"/>
            <ac:picMk id="9" creationId="{0A80EF80-4C5E-8CE0-3F3B-ECF4BE782924}"/>
          </ac:picMkLst>
        </pc:picChg>
        <pc:picChg chg="add mod">
          <ac:chgData name="Ronnel D. Palenzuela" userId="27216d6f-a712-48da-bcb2-613e4bc945ac" providerId="ADAL" clId="{16736750-74B4-184C-AACF-97E7E4B9FAA6}" dt="2024-08-11T07:44:59.535" v="983" actId="1076"/>
          <ac:picMkLst>
            <pc:docMk/>
            <pc:sldMk cId="4018365145" sldId="269"/>
            <ac:picMk id="11" creationId="{366A9246-6DE2-2DC2-8255-E647DD2BB3B9}"/>
          </ac:picMkLst>
        </pc:picChg>
        <pc:picChg chg="add mod">
          <ac:chgData name="Ronnel D. Palenzuela" userId="27216d6f-a712-48da-bcb2-613e4bc945ac" providerId="ADAL" clId="{16736750-74B4-184C-AACF-97E7E4B9FAA6}" dt="2024-08-11T07:44:56.447" v="982" actId="1076"/>
          <ac:picMkLst>
            <pc:docMk/>
            <pc:sldMk cId="4018365145" sldId="269"/>
            <ac:picMk id="12" creationId="{26BABAC0-44F4-586F-DED0-718E3F89CC72}"/>
          </ac:picMkLst>
        </pc:picChg>
      </pc:sldChg>
      <pc:sldChg chg="addSp delSp modSp add mod modNotesTx">
        <pc:chgData name="Ronnel D. Palenzuela" userId="27216d6f-a712-48da-bcb2-613e4bc945ac" providerId="ADAL" clId="{16736750-74B4-184C-AACF-97E7E4B9FAA6}" dt="2024-08-11T08:05:47.119" v="1143" actId="20577"/>
        <pc:sldMkLst>
          <pc:docMk/>
          <pc:sldMk cId="1107698705" sldId="270"/>
        </pc:sldMkLst>
        <pc:spChg chg="mod">
          <ac:chgData name="Ronnel D. Palenzuela" userId="27216d6f-a712-48da-bcb2-613e4bc945ac" providerId="ADAL" clId="{16736750-74B4-184C-AACF-97E7E4B9FAA6}" dt="2024-08-11T07:46:29.276" v="985"/>
          <ac:spMkLst>
            <pc:docMk/>
            <pc:sldMk cId="1107698705" sldId="270"/>
            <ac:spMk id="2" creationId="{1FD87645-D8E6-23DE-A822-448BF1054783}"/>
          </ac:spMkLst>
        </pc:spChg>
        <pc:spChg chg="mod">
          <ac:chgData name="Ronnel D. Palenzuela" userId="27216d6f-a712-48da-bcb2-613e4bc945ac" providerId="ADAL" clId="{16736750-74B4-184C-AACF-97E7E4B9FAA6}" dt="2024-08-11T08:05:47.119" v="1143" actId="20577"/>
          <ac:spMkLst>
            <pc:docMk/>
            <pc:sldMk cId="1107698705" sldId="270"/>
            <ac:spMk id="3" creationId="{F9E9654B-D8E5-22CA-371A-57FADD13842B}"/>
          </ac:spMkLst>
        </pc:spChg>
        <pc:spChg chg="add del">
          <ac:chgData name="Ronnel D. Palenzuela" userId="27216d6f-a712-48da-bcb2-613e4bc945ac" providerId="ADAL" clId="{16736750-74B4-184C-AACF-97E7E4B9FAA6}" dt="2024-08-11T07:47:33" v="994" actId="22"/>
          <ac:spMkLst>
            <pc:docMk/>
            <pc:sldMk cId="1107698705" sldId="270"/>
            <ac:spMk id="5" creationId="{0260329E-59D7-30D5-FD3B-CA26C6DA4CC2}"/>
          </ac:spMkLst>
        </pc:spChg>
        <pc:picChg chg="add del mod">
          <ac:chgData name="Ronnel D. Palenzuela" userId="27216d6f-a712-48da-bcb2-613e4bc945ac" providerId="ADAL" clId="{16736750-74B4-184C-AACF-97E7E4B9FAA6}" dt="2024-08-11T08:04:21.279" v="1113" actId="478"/>
          <ac:picMkLst>
            <pc:docMk/>
            <pc:sldMk cId="1107698705" sldId="270"/>
            <ac:picMk id="6" creationId="{F6F0913D-5280-6557-E0D6-37177696C3FE}"/>
          </ac:picMkLst>
        </pc:picChg>
        <pc:picChg chg="add del mod">
          <ac:chgData name="Ronnel D. Palenzuela" userId="27216d6f-a712-48da-bcb2-613e4bc945ac" providerId="ADAL" clId="{16736750-74B4-184C-AACF-97E7E4B9FAA6}" dt="2024-08-11T08:04:30.393" v="1121" actId="478"/>
          <ac:picMkLst>
            <pc:docMk/>
            <pc:sldMk cId="1107698705" sldId="270"/>
            <ac:picMk id="7" creationId="{73AC98AD-0135-55B1-7582-41B411BF169A}"/>
          </ac:picMkLst>
        </pc:picChg>
        <pc:picChg chg="del">
          <ac:chgData name="Ronnel D. Palenzuela" userId="27216d6f-a712-48da-bcb2-613e4bc945ac" providerId="ADAL" clId="{16736750-74B4-184C-AACF-97E7E4B9FAA6}" dt="2024-08-11T07:46:30.576" v="986" actId="478"/>
          <ac:picMkLst>
            <pc:docMk/>
            <pc:sldMk cId="1107698705" sldId="270"/>
            <ac:picMk id="8" creationId="{0B4C34F2-2634-FB62-A93A-843DDDFAA85D}"/>
          </ac:picMkLst>
        </pc:picChg>
        <pc:picChg chg="del">
          <ac:chgData name="Ronnel D. Palenzuela" userId="27216d6f-a712-48da-bcb2-613e4bc945ac" providerId="ADAL" clId="{16736750-74B4-184C-AACF-97E7E4B9FAA6}" dt="2024-08-11T07:46:30.931" v="987" actId="478"/>
          <ac:picMkLst>
            <pc:docMk/>
            <pc:sldMk cId="1107698705" sldId="270"/>
            <ac:picMk id="9" creationId="{0A80EF80-4C5E-8CE0-3F3B-ECF4BE782924}"/>
          </ac:picMkLst>
        </pc:picChg>
        <pc:picChg chg="add del mod">
          <ac:chgData name="Ronnel D. Palenzuela" userId="27216d6f-a712-48da-bcb2-613e4bc945ac" providerId="ADAL" clId="{16736750-74B4-184C-AACF-97E7E4B9FAA6}" dt="2024-08-11T08:04:21.761" v="1114" actId="478"/>
          <ac:picMkLst>
            <pc:docMk/>
            <pc:sldMk cId="1107698705" sldId="270"/>
            <ac:picMk id="10" creationId="{FB900905-76C3-10D6-5718-53388A3313CC}"/>
          </ac:picMkLst>
        </pc:picChg>
        <pc:picChg chg="del">
          <ac:chgData name="Ronnel D. Palenzuela" userId="27216d6f-a712-48da-bcb2-613e4bc945ac" providerId="ADAL" clId="{16736750-74B4-184C-AACF-97E7E4B9FAA6}" dt="2024-08-11T07:46:31.747" v="989" actId="478"/>
          <ac:picMkLst>
            <pc:docMk/>
            <pc:sldMk cId="1107698705" sldId="270"/>
            <ac:picMk id="11" creationId="{366A9246-6DE2-2DC2-8255-E647DD2BB3B9}"/>
          </ac:picMkLst>
        </pc:picChg>
        <pc:picChg chg="del">
          <ac:chgData name="Ronnel D. Palenzuela" userId="27216d6f-a712-48da-bcb2-613e4bc945ac" providerId="ADAL" clId="{16736750-74B4-184C-AACF-97E7E4B9FAA6}" dt="2024-08-11T07:46:31.281" v="988" actId="478"/>
          <ac:picMkLst>
            <pc:docMk/>
            <pc:sldMk cId="1107698705" sldId="270"/>
            <ac:picMk id="12" creationId="{26BABAC0-44F4-586F-DED0-718E3F89CC72}"/>
          </ac:picMkLst>
        </pc:picChg>
        <pc:picChg chg="add del mod">
          <ac:chgData name="Ronnel D. Palenzuela" userId="27216d6f-a712-48da-bcb2-613e4bc945ac" providerId="ADAL" clId="{16736750-74B4-184C-AACF-97E7E4B9FAA6}" dt="2024-08-11T08:04:34.244" v="1123" actId="478"/>
          <ac:picMkLst>
            <pc:docMk/>
            <pc:sldMk cId="1107698705" sldId="270"/>
            <ac:picMk id="13" creationId="{40D2E8AD-13B2-4451-835B-FE5BF5DE9D4C}"/>
          </ac:picMkLst>
        </pc:picChg>
        <pc:picChg chg="add mod">
          <ac:chgData name="Ronnel D. Palenzuela" userId="27216d6f-a712-48da-bcb2-613e4bc945ac" providerId="ADAL" clId="{16736750-74B4-184C-AACF-97E7E4B9FAA6}" dt="2024-08-11T08:04:58.108" v="1137" actId="1076"/>
          <ac:picMkLst>
            <pc:docMk/>
            <pc:sldMk cId="1107698705" sldId="270"/>
            <ac:picMk id="14" creationId="{DEEFCEAC-1237-459D-26DA-27A3A5A33B86}"/>
          </ac:picMkLst>
        </pc:picChg>
        <pc:picChg chg="add mod">
          <ac:chgData name="Ronnel D. Palenzuela" userId="27216d6f-a712-48da-bcb2-613e4bc945ac" providerId="ADAL" clId="{16736750-74B4-184C-AACF-97E7E4B9FAA6}" dt="2024-08-11T08:04:59.410" v="1138" actId="1076"/>
          <ac:picMkLst>
            <pc:docMk/>
            <pc:sldMk cId="1107698705" sldId="270"/>
            <ac:picMk id="15" creationId="{A5B516AB-1652-AF5A-4C75-50F95BAF6284}"/>
          </ac:picMkLst>
        </pc:picChg>
      </pc:sldChg>
      <pc:sldChg chg="addSp delSp modSp add mod modNotesTx">
        <pc:chgData name="Ronnel D. Palenzuela" userId="27216d6f-a712-48da-bcb2-613e4bc945ac" providerId="ADAL" clId="{16736750-74B4-184C-AACF-97E7E4B9FAA6}" dt="2024-08-11T08:30:17.053" v="1250" actId="20577"/>
        <pc:sldMkLst>
          <pc:docMk/>
          <pc:sldMk cId="4120804606" sldId="271"/>
        </pc:sldMkLst>
        <pc:spChg chg="mod">
          <ac:chgData name="Ronnel D. Palenzuela" userId="27216d6f-a712-48da-bcb2-613e4bc945ac" providerId="ADAL" clId="{16736750-74B4-184C-AACF-97E7E4B9FAA6}" dt="2024-08-11T08:08:21.681" v="1145"/>
          <ac:spMkLst>
            <pc:docMk/>
            <pc:sldMk cId="4120804606" sldId="271"/>
            <ac:spMk id="2" creationId="{1FD87645-D8E6-23DE-A822-448BF1054783}"/>
          </ac:spMkLst>
        </pc:spChg>
        <pc:spChg chg="mod">
          <ac:chgData name="Ronnel D. Palenzuela" userId="27216d6f-a712-48da-bcb2-613e4bc945ac" providerId="ADAL" clId="{16736750-74B4-184C-AACF-97E7E4B9FAA6}" dt="2024-08-11T08:30:17.053" v="1250" actId="20577"/>
          <ac:spMkLst>
            <pc:docMk/>
            <pc:sldMk cId="4120804606" sldId="271"/>
            <ac:spMk id="3" creationId="{F9E9654B-D8E5-22CA-371A-57FADD13842B}"/>
          </ac:spMkLst>
        </pc:spChg>
        <pc:picChg chg="add del mod">
          <ac:chgData name="Ronnel D. Palenzuela" userId="27216d6f-a712-48da-bcb2-613e4bc945ac" providerId="ADAL" clId="{16736750-74B4-184C-AACF-97E7E4B9FAA6}" dt="2024-08-11T08:09:48.461" v="1154" actId="478"/>
          <ac:picMkLst>
            <pc:docMk/>
            <pc:sldMk cId="4120804606" sldId="271"/>
            <ac:picMk id="4" creationId="{05CF3097-3CF3-75ED-05FC-9536932B2EE9}"/>
          </ac:picMkLst>
        </pc:picChg>
        <pc:picChg chg="add del mod">
          <ac:chgData name="Ronnel D. Palenzuela" userId="27216d6f-a712-48da-bcb2-613e4bc945ac" providerId="ADAL" clId="{16736750-74B4-184C-AACF-97E7E4B9FAA6}" dt="2024-08-11T08:18:17.760" v="1203" actId="478"/>
          <ac:picMkLst>
            <pc:docMk/>
            <pc:sldMk cId="4120804606" sldId="271"/>
            <ac:picMk id="5" creationId="{665C9A19-3821-78C6-FC0A-487058CA88E4}"/>
          </ac:picMkLst>
        </pc:picChg>
        <pc:picChg chg="add del mod">
          <ac:chgData name="Ronnel D. Palenzuela" userId="27216d6f-a712-48da-bcb2-613e4bc945ac" providerId="ADAL" clId="{16736750-74B4-184C-AACF-97E7E4B9FAA6}" dt="2024-08-11T08:18:10.881" v="1199" actId="478"/>
          <ac:picMkLst>
            <pc:docMk/>
            <pc:sldMk cId="4120804606" sldId="271"/>
            <ac:picMk id="6" creationId="{571E8300-9783-5EBD-3CC8-5324DBDFD52C}"/>
          </ac:picMkLst>
        </pc:picChg>
        <pc:picChg chg="add del mod">
          <ac:chgData name="Ronnel D. Palenzuela" userId="27216d6f-a712-48da-bcb2-613e4bc945ac" providerId="ADAL" clId="{16736750-74B4-184C-AACF-97E7E4B9FAA6}" dt="2024-08-11T08:19:22.200" v="1207" actId="478"/>
          <ac:picMkLst>
            <pc:docMk/>
            <pc:sldMk cId="4120804606" sldId="271"/>
            <ac:picMk id="7" creationId="{28745F73-0D36-24F7-98C0-E083AC4F1A88}"/>
          </ac:picMkLst>
        </pc:picChg>
        <pc:picChg chg="add mod">
          <ac:chgData name="Ronnel D. Palenzuela" userId="27216d6f-a712-48da-bcb2-613e4bc945ac" providerId="ADAL" clId="{16736750-74B4-184C-AACF-97E7E4B9FAA6}" dt="2024-08-11T08:28:37.501" v="1248" actId="1076"/>
          <ac:picMkLst>
            <pc:docMk/>
            <pc:sldMk cId="4120804606" sldId="271"/>
            <ac:picMk id="8" creationId="{762CEDE9-A9D3-C688-E605-DC73BE380267}"/>
          </ac:picMkLst>
        </pc:picChg>
        <pc:picChg chg="add del mod">
          <ac:chgData name="Ronnel D. Palenzuela" userId="27216d6f-a712-48da-bcb2-613e4bc945ac" providerId="ADAL" clId="{16736750-74B4-184C-AACF-97E7E4B9FAA6}" dt="2024-08-11T08:21:51.715" v="1233" actId="478"/>
          <ac:picMkLst>
            <pc:docMk/>
            <pc:sldMk cId="4120804606" sldId="271"/>
            <ac:picMk id="9" creationId="{B6DAC2B0-EC1A-2208-6BFC-EAB9EA85DF1C}"/>
          </ac:picMkLst>
        </pc:picChg>
        <pc:picChg chg="add mod">
          <ac:chgData name="Ronnel D. Palenzuela" userId="27216d6f-a712-48da-bcb2-613e4bc945ac" providerId="ADAL" clId="{16736750-74B4-184C-AACF-97E7E4B9FAA6}" dt="2024-08-11T08:28:33.027" v="1244" actId="1076"/>
          <ac:picMkLst>
            <pc:docMk/>
            <pc:sldMk cId="4120804606" sldId="271"/>
            <ac:picMk id="11" creationId="{14161C46-4147-A2BC-6E6B-03C93F3A5393}"/>
          </ac:picMkLst>
        </pc:picChg>
        <pc:picChg chg="del">
          <ac:chgData name="Ronnel D. Palenzuela" userId="27216d6f-a712-48da-bcb2-613e4bc945ac" providerId="ADAL" clId="{16736750-74B4-184C-AACF-97E7E4B9FAA6}" dt="2024-08-11T08:08:26.254" v="1146" actId="478"/>
          <ac:picMkLst>
            <pc:docMk/>
            <pc:sldMk cId="4120804606" sldId="271"/>
            <ac:picMk id="14" creationId="{DEEFCEAC-1237-459D-26DA-27A3A5A33B86}"/>
          </ac:picMkLst>
        </pc:picChg>
        <pc:picChg chg="del">
          <ac:chgData name="Ronnel D. Palenzuela" userId="27216d6f-a712-48da-bcb2-613e4bc945ac" providerId="ADAL" clId="{16736750-74B4-184C-AACF-97E7E4B9FAA6}" dt="2024-08-11T08:08:26.809" v="1147" actId="478"/>
          <ac:picMkLst>
            <pc:docMk/>
            <pc:sldMk cId="4120804606" sldId="271"/>
            <ac:picMk id="15" creationId="{A5B516AB-1652-AF5A-4C75-50F95BAF6284}"/>
          </ac:picMkLst>
        </pc:picChg>
      </pc:sldChg>
      <pc:sldChg chg="addSp delSp modSp add mod modNotesTx">
        <pc:chgData name="Ronnel D. Palenzuela" userId="27216d6f-a712-48da-bcb2-613e4bc945ac" providerId="ADAL" clId="{16736750-74B4-184C-AACF-97E7E4B9FAA6}" dt="2024-08-11T08:38:43.052" v="1339" actId="20577"/>
        <pc:sldMkLst>
          <pc:docMk/>
          <pc:sldMk cId="2005021045" sldId="272"/>
        </pc:sldMkLst>
        <pc:spChg chg="mod">
          <ac:chgData name="Ronnel D. Palenzuela" userId="27216d6f-a712-48da-bcb2-613e4bc945ac" providerId="ADAL" clId="{16736750-74B4-184C-AACF-97E7E4B9FAA6}" dt="2024-08-11T08:33:35.166" v="1280" actId="20577"/>
          <ac:spMkLst>
            <pc:docMk/>
            <pc:sldMk cId="2005021045" sldId="272"/>
            <ac:spMk id="2" creationId="{1FD87645-D8E6-23DE-A822-448BF1054783}"/>
          </ac:spMkLst>
        </pc:spChg>
        <pc:spChg chg="mod">
          <ac:chgData name="Ronnel D. Palenzuela" userId="27216d6f-a712-48da-bcb2-613e4bc945ac" providerId="ADAL" clId="{16736750-74B4-184C-AACF-97E7E4B9FAA6}" dt="2024-08-11T08:38:43.052" v="1339" actId="20577"/>
          <ac:spMkLst>
            <pc:docMk/>
            <pc:sldMk cId="2005021045" sldId="272"/>
            <ac:spMk id="3" creationId="{F9E9654B-D8E5-22CA-371A-57FADD13842B}"/>
          </ac:spMkLst>
        </pc:spChg>
        <pc:picChg chg="add mod">
          <ac:chgData name="Ronnel D. Palenzuela" userId="27216d6f-a712-48da-bcb2-613e4bc945ac" providerId="ADAL" clId="{16736750-74B4-184C-AACF-97E7E4B9FAA6}" dt="2024-08-11T08:38:33.161" v="1335" actId="1076"/>
          <ac:picMkLst>
            <pc:docMk/>
            <pc:sldMk cId="2005021045" sldId="272"/>
            <ac:picMk id="4" creationId="{C58E0955-A6E5-3DF9-60B5-434CA13B5223}"/>
          </ac:picMkLst>
        </pc:picChg>
        <pc:picChg chg="add mod">
          <ac:chgData name="Ronnel D. Palenzuela" userId="27216d6f-a712-48da-bcb2-613e4bc945ac" providerId="ADAL" clId="{16736750-74B4-184C-AACF-97E7E4B9FAA6}" dt="2024-08-11T08:38:22.972" v="1329" actId="1076"/>
          <ac:picMkLst>
            <pc:docMk/>
            <pc:sldMk cId="2005021045" sldId="272"/>
            <ac:picMk id="5" creationId="{011B8271-BC30-5D9C-4A14-C6A2BD722232}"/>
          </ac:picMkLst>
        </pc:picChg>
        <pc:picChg chg="add mod">
          <ac:chgData name="Ronnel D. Palenzuela" userId="27216d6f-a712-48da-bcb2-613e4bc945ac" providerId="ADAL" clId="{16736750-74B4-184C-AACF-97E7E4B9FAA6}" dt="2024-08-11T08:38:30.888" v="1333" actId="1076"/>
          <ac:picMkLst>
            <pc:docMk/>
            <pc:sldMk cId="2005021045" sldId="272"/>
            <ac:picMk id="6" creationId="{7318861F-9B77-C07E-C1CE-32F286B82B60}"/>
          </ac:picMkLst>
        </pc:picChg>
        <pc:picChg chg="add mod">
          <ac:chgData name="Ronnel D. Palenzuela" userId="27216d6f-a712-48da-bcb2-613e4bc945ac" providerId="ADAL" clId="{16736750-74B4-184C-AACF-97E7E4B9FAA6}" dt="2024-08-11T08:38:32.013" v="1334" actId="1076"/>
          <ac:picMkLst>
            <pc:docMk/>
            <pc:sldMk cId="2005021045" sldId="272"/>
            <ac:picMk id="7" creationId="{C8697425-57CC-FF65-50F6-27D241D928DA}"/>
          </ac:picMkLst>
        </pc:picChg>
        <pc:picChg chg="del">
          <ac:chgData name="Ronnel D. Palenzuela" userId="27216d6f-a712-48da-bcb2-613e4bc945ac" providerId="ADAL" clId="{16736750-74B4-184C-AACF-97E7E4B9FAA6}" dt="2024-08-11T08:30:57.107" v="1253" actId="478"/>
          <ac:picMkLst>
            <pc:docMk/>
            <pc:sldMk cId="2005021045" sldId="272"/>
            <ac:picMk id="8" creationId="{762CEDE9-A9D3-C688-E605-DC73BE380267}"/>
          </ac:picMkLst>
        </pc:picChg>
        <pc:picChg chg="del">
          <ac:chgData name="Ronnel D. Palenzuela" userId="27216d6f-a712-48da-bcb2-613e4bc945ac" providerId="ADAL" clId="{16736750-74B4-184C-AACF-97E7E4B9FAA6}" dt="2024-08-11T08:30:57.503" v="1254" actId="478"/>
          <ac:picMkLst>
            <pc:docMk/>
            <pc:sldMk cId="2005021045" sldId="272"/>
            <ac:picMk id="11" creationId="{14161C46-4147-A2BC-6E6B-03C93F3A5393}"/>
          </ac:picMkLst>
        </pc:picChg>
      </pc:sldChg>
      <pc:sldChg chg="addSp delSp modSp add mod modNotesTx">
        <pc:chgData name="Ronnel D. Palenzuela" userId="27216d6f-a712-48da-bcb2-613e4bc945ac" providerId="ADAL" clId="{16736750-74B4-184C-AACF-97E7E4B9FAA6}" dt="2024-08-11T09:34:36.582" v="1494" actId="207"/>
        <pc:sldMkLst>
          <pc:docMk/>
          <pc:sldMk cId="716507679" sldId="273"/>
        </pc:sldMkLst>
        <pc:spChg chg="mod">
          <ac:chgData name="Ronnel D. Palenzuela" userId="27216d6f-a712-48da-bcb2-613e4bc945ac" providerId="ADAL" clId="{16736750-74B4-184C-AACF-97E7E4B9FAA6}" dt="2024-08-11T09:27:17.626" v="1447"/>
          <ac:spMkLst>
            <pc:docMk/>
            <pc:sldMk cId="716507679" sldId="273"/>
            <ac:spMk id="2" creationId="{1FD87645-D8E6-23DE-A822-448BF1054783}"/>
          </ac:spMkLst>
        </pc:spChg>
        <pc:spChg chg="mod">
          <ac:chgData name="Ronnel D. Palenzuela" userId="27216d6f-a712-48da-bcb2-613e4bc945ac" providerId="ADAL" clId="{16736750-74B4-184C-AACF-97E7E4B9FAA6}" dt="2024-08-11T09:34:36.582" v="1494" actId="207"/>
          <ac:spMkLst>
            <pc:docMk/>
            <pc:sldMk cId="716507679" sldId="273"/>
            <ac:spMk id="3" creationId="{F9E9654B-D8E5-22CA-371A-57FADD13842B}"/>
          </ac:spMkLst>
        </pc:spChg>
        <pc:picChg chg="del">
          <ac:chgData name="Ronnel D. Palenzuela" userId="27216d6f-a712-48da-bcb2-613e4bc945ac" providerId="ADAL" clId="{16736750-74B4-184C-AACF-97E7E4B9FAA6}" dt="2024-08-11T08:41:45.309" v="1346" actId="478"/>
          <ac:picMkLst>
            <pc:docMk/>
            <pc:sldMk cId="716507679" sldId="273"/>
            <ac:picMk id="4" creationId="{C58E0955-A6E5-3DF9-60B5-434CA13B5223}"/>
          </ac:picMkLst>
        </pc:picChg>
        <pc:picChg chg="del">
          <ac:chgData name="Ronnel D. Palenzuela" userId="27216d6f-a712-48da-bcb2-613e4bc945ac" providerId="ADAL" clId="{16736750-74B4-184C-AACF-97E7E4B9FAA6}" dt="2024-08-11T08:41:44.959" v="1345" actId="478"/>
          <ac:picMkLst>
            <pc:docMk/>
            <pc:sldMk cId="716507679" sldId="273"/>
            <ac:picMk id="5" creationId="{011B8271-BC30-5D9C-4A14-C6A2BD722232}"/>
          </ac:picMkLst>
        </pc:picChg>
        <pc:picChg chg="del">
          <ac:chgData name="Ronnel D. Palenzuela" userId="27216d6f-a712-48da-bcb2-613e4bc945ac" providerId="ADAL" clId="{16736750-74B4-184C-AACF-97E7E4B9FAA6}" dt="2024-08-11T08:41:44.691" v="1344" actId="478"/>
          <ac:picMkLst>
            <pc:docMk/>
            <pc:sldMk cId="716507679" sldId="273"/>
            <ac:picMk id="6" creationId="{7318861F-9B77-C07E-C1CE-32F286B82B60}"/>
          </ac:picMkLst>
        </pc:picChg>
        <pc:picChg chg="del">
          <ac:chgData name="Ronnel D. Palenzuela" userId="27216d6f-a712-48da-bcb2-613e4bc945ac" providerId="ADAL" clId="{16736750-74B4-184C-AACF-97E7E4B9FAA6}" dt="2024-08-11T08:41:44.331" v="1343" actId="478"/>
          <ac:picMkLst>
            <pc:docMk/>
            <pc:sldMk cId="716507679" sldId="273"/>
            <ac:picMk id="7" creationId="{C8697425-57CC-FF65-50F6-27D241D928DA}"/>
          </ac:picMkLst>
        </pc:picChg>
        <pc:picChg chg="add mod">
          <ac:chgData name="Ronnel D. Palenzuela" userId="27216d6f-a712-48da-bcb2-613e4bc945ac" providerId="ADAL" clId="{16736750-74B4-184C-AACF-97E7E4B9FAA6}" dt="2024-08-11T09:33:19.257" v="1478" actId="1076"/>
          <ac:picMkLst>
            <pc:docMk/>
            <pc:sldMk cId="716507679" sldId="273"/>
            <ac:picMk id="8" creationId="{6A41232A-1391-85E0-E984-111E1B99BCB9}"/>
          </ac:picMkLst>
        </pc:picChg>
        <pc:picChg chg="add mod">
          <ac:chgData name="Ronnel D. Palenzuela" userId="27216d6f-a712-48da-bcb2-613e4bc945ac" providerId="ADAL" clId="{16736750-74B4-184C-AACF-97E7E4B9FAA6}" dt="2024-08-11T09:33:17.730" v="1477" actId="1076"/>
          <ac:picMkLst>
            <pc:docMk/>
            <pc:sldMk cId="716507679" sldId="273"/>
            <ac:picMk id="9" creationId="{EC279DBC-B987-F36B-2CF3-861842904062}"/>
          </ac:picMkLst>
        </pc:picChg>
      </pc:sldChg>
      <pc:sldChg chg="modSp add del mod">
        <pc:chgData name="Ronnel D. Palenzuela" userId="27216d6f-a712-48da-bcb2-613e4bc945ac" providerId="ADAL" clId="{16736750-74B4-184C-AACF-97E7E4B9FAA6}" dt="2024-08-11T09:23:48.477" v="1385" actId="2696"/>
        <pc:sldMkLst>
          <pc:docMk/>
          <pc:sldMk cId="1830806133" sldId="274"/>
        </pc:sldMkLst>
        <pc:spChg chg="mod">
          <ac:chgData name="Ronnel D. Palenzuela" userId="27216d6f-a712-48da-bcb2-613e4bc945ac" providerId="ADAL" clId="{16736750-74B4-184C-AACF-97E7E4B9FAA6}" dt="2024-08-11T09:23:37.355" v="1382" actId="1076"/>
          <ac:spMkLst>
            <pc:docMk/>
            <pc:sldMk cId="1830806133" sldId="274"/>
            <ac:spMk id="2" creationId="{1FD87645-D8E6-23DE-A822-448BF1054783}"/>
          </ac:spMkLst>
        </pc:spChg>
      </pc:sldChg>
      <pc:sldChg chg="addSp delSp modSp new add del mod modShow">
        <pc:chgData name="Ronnel D. Palenzuela" userId="27216d6f-a712-48da-bcb2-613e4bc945ac" providerId="ADAL" clId="{16736750-74B4-184C-AACF-97E7E4B9FAA6}" dt="2024-08-12T01:08:08.349" v="2627" actId="478"/>
        <pc:sldMkLst>
          <pc:docMk/>
          <pc:sldMk cId="4070147815" sldId="275"/>
        </pc:sldMkLst>
        <pc:spChg chg="mod">
          <ac:chgData name="Ronnel D. Palenzuela" userId="27216d6f-a712-48da-bcb2-613e4bc945ac" providerId="ADAL" clId="{16736750-74B4-184C-AACF-97E7E4B9FAA6}" dt="2024-08-11T09:23:54.422" v="1398" actId="207"/>
          <ac:spMkLst>
            <pc:docMk/>
            <pc:sldMk cId="4070147815" sldId="275"/>
            <ac:spMk id="2" creationId="{72D16057-EC3B-FB8F-5DA4-3B5CAD5F2095}"/>
          </ac:spMkLst>
        </pc:spChg>
        <pc:spChg chg="del">
          <ac:chgData name="Ronnel D. Palenzuela" userId="27216d6f-a712-48da-bcb2-613e4bc945ac" providerId="ADAL" clId="{16736750-74B4-184C-AACF-97E7E4B9FAA6}" dt="2024-08-11T09:25:00.857" v="1434" actId="478"/>
          <ac:spMkLst>
            <pc:docMk/>
            <pc:sldMk cId="4070147815" sldId="275"/>
            <ac:spMk id="3" creationId="{61C2E07B-D7DC-27D2-F796-78B79090AD46}"/>
          </ac:spMkLst>
        </pc:spChg>
        <pc:spChg chg="del mod">
          <ac:chgData name="Ronnel D. Palenzuela" userId="27216d6f-a712-48da-bcb2-613e4bc945ac" providerId="ADAL" clId="{16736750-74B4-184C-AACF-97E7E4B9FAA6}" dt="2024-08-11T09:25:04.168" v="1436" actId="478"/>
          <ac:spMkLst>
            <pc:docMk/>
            <pc:sldMk cId="4070147815" sldId="275"/>
            <ac:spMk id="4" creationId="{BFAA05E5-3AFA-16A4-35BE-E3698034E94A}"/>
          </ac:spMkLst>
        </pc:spChg>
        <pc:spChg chg="del">
          <ac:chgData name="Ronnel D. Palenzuela" userId="27216d6f-a712-48da-bcb2-613e4bc945ac" providerId="ADAL" clId="{16736750-74B4-184C-AACF-97E7E4B9FAA6}" dt="2024-08-11T09:25:02.528" v="1435" actId="478"/>
          <ac:spMkLst>
            <pc:docMk/>
            <pc:sldMk cId="4070147815" sldId="275"/>
            <ac:spMk id="5" creationId="{9090BE7E-E541-40F4-CAB7-4ED9ED41B3E7}"/>
          </ac:spMkLst>
        </pc:spChg>
        <pc:spChg chg="del">
          <ac:chgData name="Ronnel D. Palenzuela" userId="27216d6f-a712-48da-bcb2-613e4bc945ac" providerId="ADAL" clId="{16736750-74B4-184C-AACF-97E7E4B9FAA6}" dt="2024-08-11T09:25:06.438" v="1437" actId="478"/>
          <ac:spMkLst>
            <pc:docMk/>
            <pc:sldMk cId="4070147815" sldId="275"/>
            <ac:spMk id="6" creationId="{AAD5694D-5962-5E7B-910A-644A4450844C}"/>
          </ac:spMkLst>
        </pc:spChg>
        <pc:picChg chg="add mod">
          <ac:chgData name="Ronnel D. Palenzuela" userId="27216d6f-a712-48da-bcb2-613e4bc945ac" providerId="ADAL" clId="{16736750-74B4-184C-AACF-97E7E4B9FAA6}" dt="2024-08-11T09:25:08.382" v="1439" actId="1076"/>
          <ac:picMkLst>
            <pc:docMk/>
            <pc:sldMk cId="4070147815" sldId="275"/>
            <ac:picMk id="7" creationId="{99864649-FA50-6FFA-B187-2476F03C0B8A}"/>
          </ac:picMkLst>
        </pc:picChg>
        <pc:picChg chg="add mod">
          <ac:chgData name="Ronnel D. Palenzuela" userId="27216d6f-a712-48da-bcb2-613e4bc945ac" providerId="ADAL" clId="{16736750-74B4-184C-AACF-97E7E4B9FAA6}" dt="2024-08-11T09:25:23.798" v="1441" actId="1076"/>
          <ac:picMkLst>
            <pc:docMk/>
            <pc:sldMk cId="4070147815" sldId="275"/>
            <ac:picMk id="8" creationId="{D3D96A7B-3E18-8096-4822-82F2190AA200}"/>
          </ac:picMkLst>
        </pc:picChg>
        <pc:picChg chg="add mod">
          <ac:chgData name="Ronnel D. Palenzuela" userId="27216d6f-a712-48da-bcb2-613e4bc945ac" providerId="ADAL" clId="{16736750-74B4-184C-AACF-97E7E4B9FAA6}" dt="2024-08-11T09:26:15.599" v="1444" actId="1076"/>
          <ac:picMkLst>
            <pc:docMk/>
            <pc:sldMk cId="4070147815" sldId="275"/>
            <ac:picMk id="9" creationId="{DC8ADF69-4686-1FA6-97CE-7E914C4105AC}"/>
          </ac:picMkLst>
        </pc:picChg>
        <pc:picChg chg="add del mod">
          <ac:chgData name="Ronnel D. Palenzuela" userId="27216d6f-a712-48da-bcb2-613e4bc945ac" providerId="ADAL" clId="{16736750-74B4-184C-AACF-97E7E4B9FAA6}" dt="2024-08-12T01:08:08.349" v="2627" actId="478"/>
          <ac:picMkLst>
            <pc:docMk/>
            <pc:sldMk cId="4070147815" sldId="275"/>
            <ac:picMk id="10" creationId="{D6F205F6-07AF-131A-C9BC-55B5083256ED}"/>
          </ac:picMkLst>
        </pc:picChg>
      </pc:sldChg>
      <pc:sldChg chg="addSp delSp modSp add mod modNotesTx">
        <pc:chgData name="Ronnel D. Palenzuela" userId="27216d6f-a712-48da-bcb2-613e4bc945ac" providerId="ADAL" clId="{16736750-74B4-184C-AACF-97E7E4B9FAA6}" dt="2024-08-11T09:37:58.074" v="1526" actId="20577"/>
        <pc:sldMkLst>
          <pc:docMk/>
          <pc:sldMk cId="3621742425" sldId="276"/>
        </pc:sldMkLst>
        <pc:spChg chg="mod">
          <ac:chgData name="Ronnel D. Palenzuela" userId="27216d6f-a712-48da-bcb2-613e4bc945ac" providerId="ADAL" clId="{16736750-74B4-184C-AACF-97E7E4B9FAA6}" dt="2024-08-11T09:36:08.788" v="1507"/>
          <ac:spMkLst>
            <pc:docMk/>
            <pc:sldMk cId="3621742425" sldId="276"/>
            <ac:spMk id="2" creationId="{1FD87645-D8E6-23DE-A822-448BF1054783}"/>
          </ac:spMkLst>
        </pc:spChg>
        <pc:spChg chg="mod">
          <ac:chgData name="Ronnel D. Palenzuela" userId="27216d6f-a712-48da-bcb2-613e4bc945ac" providerId="ADAL" clId="{16736750-74B4-184C-AACF-97E7E4B9FAA6}" dt="2024-08-11T09:37:58.074" v="1526" actId="20577"/>
          <ac:spMkLst>
            <pc:docMk/>
            <pc:sldMk cId="3621742425" sldId="276"/>
            <ac:spMk id="3" creationId="{F9E9654B-D8E5-22CA-371A-57FADD13842B}"/>
          </ac:spMkLst>
        </pc:spChg>
        <pc:picChg chg="add mod">
          <ac:chgData name="Ronnel D. Palenzuela" userId="27216d6f-a712-48da-bcb2-613e4bc945ac" providerId="ADAL" clId="{16736750-74B4-184C-AACF-97E7E4B9FAA6}" dt="2024-08-11T09:36:18.848" v="1513" actId="1076"/>
          <ac:picMkLst>
            <pc:docMk/>
            <pc:sldMk cId="3621742425" sldId="276"/>
            <ac:picMk id="4" creationId="{7D236930-8DEA-71E6-6EFE-32878ED88FCB}"/>
          </ac:picMkLst>
        </pc:picChg>
        <pc:picChg chg="add mod">
          <ac:chgData name="Ronnel D. Palenzuela" userId="27216d6f-a712-48da-bcb2-613e4bc945ac" providerId="ADAL" clId="{16736750-74B4-184C-AACF-97E7E4B9FAA6}" dt="2024-08-11T09:36:21.005" v="1514" actId="1076"/>
          <ac:picMkLst>
            <pc:docMk/>
            <pc:sldMk cId="3621742425" sldId="276"/>
            <ac:picMk id="5" creationId="{48A92B06-E8F1-465B-BA38-C701071C2CB0}"/>
          </ac:picMkLst>
        </pc:picChg>
        <pc:picChg chg="del">
          <ac:chgData name="Ronnel D. Palenzuela" userId="27216d6f-a712-48da-bcb2-613e4bc945ac" providerId="ADAL" clId="{16736750-74B4-184C-AACF-97E7E4B9FAA6}" dt="2024-08-11T09:35:36.078" v="1496" actId="478"/>
          <ac:picMkLst>
            <pc:docMk/>
            <pc:sldMk cId="3621742425" sldId="276"/>
            <ac:picMk id="8" creationId="{6A41232A-1391-85E0-E984-111E1B99BCB9}"/>
          </ac:picMkLst>
        </pc:picChg>
        <pc:picChg chg="del">
          <ac:chgData name="Ronnel D. Palenzuela" userId="27216d6f-a712-48da-bcb2-613e4bc945ac" providerId="ADAL" clId="{16736750-74B4-184C-AACF-97E7E4B9FAA6}" dt="2024-08-11T09:35:36.389" v="1497" actId="478"/>
          <ac:picMkLst>
            <pc:docMk/>
            <pc:sldMk cId="3621742425" sldId="276"/>
            <ac:picMk id="9" creationId="{EC279DBC-B987-F36B-2CF3-861842904062}"/>
          </ac:picMkLst>
        </pc:picChg>
      </pc:sldChg>
      <pc:sldChg chg="addSp delSp modSp add del mod modNotesTx">
        <pc:chgData name="Ronnel D. Palenzuela" userId="27216d6f-a712-48da-bcb2-613e4bc945ac" providerId="ADAL" clId="{16736750-74B4-184C-AACF-97E7E4B9FAA6}" dt="2024-08-11T10:21:41.293" v="1630"/>
        <pc:sldMkLst>
          <pc:docMk/>
          <pc:sldMk cId="908275361" sldId="277"/>
        </pc:sldMkLst>
        <pc:spChg chg="mod">
          <ac:chgData name="Ronnel D. Palenzuela" userId="27216d6f-a712-48da-bcb2-613e4bc945ac" providerId="ADAL" clId="{16736750-74B4-184C-AACF-97E7E4B9FAA6}" dt="2024-08-11T10:17:35.535" v="1565" actId="20577"/>
          <ac:spMkLst>
            <pc:docMk/>
            <pc:sldMk cId="908275361" sldId="277"/>
            <ac:spMk id="2" creationId="{1FD87645-D8E6-23DE-A822-448BF1054783}"/>
          </ac:spMkLst>
        </pc:spChg>
        <pc:spChg chg="mod">
          <ac:chgData name="Ronnel D. Palenzuela" userId="27216d6f-a712-48da-bcb2-613e4bc945ac" providerId="ADAL" clId="{16736750-74B4-184C-AACF-97E7E4B9FAA6}" dt="2024-08-11T10:19:03.303" v="1605" actId="207"/>
          <ac:spMkLst>
            <pc:docMk/>
            <pc:sldMk cId="908275361" sldId="277"/>
            <ac:spMk id="3" creationId="{F9E9654B-D8E5-22CA-371A-57FADD13842B}"/>
          </ac:spMkLst>
        </pc:spChg>
        <pc:picChg chg="del">
          <ac:chgData name="Ronnel D. Palenzuela" userId="27216d6f-a712-48da-bcb2-613e4bc945ac" providerId="ADAL" clId="{16736750-74B4-184C-AACF-97E7E4B9FAA6}" dt="2024-08-11T10:12:20.490" v="1529" actId="478"/>
          <ac:picMkLst>
            <pc:docMk/>
            <pc:sldMk cId="908275361" sldId="277"/>
            <ac:picMk id="4" creationId="{7D236930-8DEA-71E6-6EFE-32878ED88FCB}"/>
          </ac:picMkLst>
        </pc:picChg>
        <pc:picChg chg="del">
          <ac:chgData name="Ronnel D. Palenzuela" userId="27216d6f-a712-48da-bcb2-613e4bc945ac" providerId="ADAL" clId="{16736750-74B4-184C-AACF-97E7E4B9FAA6}" dt="2024-08-11T10:12:20.868" v="1530" actId="478"/>
          <ac:picMkLst>
            <pc:docMk/>
            <pc:sldMk cId="908275361" sldId="277"/>
            <ac:picMk id="5" creationId="{48A92B06-E8F1-465B-BA38-C701071C2CB0}"/>
          </ac:picMkLst>
        </pc:picChg>
        <pc:picChg chg="add del mod">
          <ac:chgData name="Ronnel D. Palenzuela" userId="27216d6f-a712-48da-bcb2-613e4bc945ac" providerId="ADAL" clId="{16736750-74B4-184C-AACF-97E7E4B9FAA6}" dt="2024-08-11T10:17:55.266" v="1566" actId="478"/>
          <ac:picMkLst>
            <pc:docMk/>
            <pc:sldMk cId="908275361" sldId="277"/>
            <ac:picMk id="6" creationId="{95424F7C-61E3-7971-3ED3-0E45DFC06ACC}"/>
          </ac:picMkLst>
        </pc:picChg>
        <pc:picChg chg="add mod">
          <ac:chgData name="Ronnel D. Palenzuela" userId="27216d6f-a712-48da-bcb2-613e4bc945ac" providerId="ADAL" clId="{16736750-74B4-184C-AACF-97E7E4B9FAA6}" dt="2024-08-11T10:18:17.368" v="1576" actId="1076"/>
          <ac:picMkLst>
            <pc:docMk/>
            <pc:sldMk cId="908275361" sldId="277"/>
            <ac:picMk id="7" creationId="{9516A05D-894B-7EC0-51E9-33F7A244CA5D}"/>
          </ac:picMkLst>
        </pc:picChg>
        <pc:picChg chg="add mod">
          <ac:chgData name="Ronnel D. Palenzuela" userId="27216d6f-a712-48da-bcb2-613e4bc945ac" providerId="ADAL" clId="{16736750-74B4-184C-AACF-97E7E4B9FAA6}" dt="2024-08-11T10:18:22.970" v="1580" actId="14100"/>
          <ac:picMkLst>
            <pc:docMk/>
            <pc:sldMk cId="908275361" sldId="277"/>
            <ac:picMk id="8" creationId="{597AEF6E-CBAA-343D-A111-EC13F3B7896F}"/>
          </ac:picMkLst>
        </pc:picChg>
      </pc:sldChg>
      <pc:sldChg chg="addSp delSp modSp add mod modNotesTx">
        <pc:chgData name="Ronnel D. Palenzuela" userId="27216d6f-a712-48da-bcb2-613e4bc945ac" providerId="ADAL" clId="{16736750-74B4-184C-AACF-97E7E4B9FAA6}" dt="2024-08-11T10:29:24.402" v="1741" actId="1076"/>
        <pc:sldMkLst>
          <pc:docMk/>
          <pc:sldMk cId="928633288" sldId="278"/>
        </pc:sldMkLst>
        <pc:spChg chg="mod">
          <ac:chgData name="Ronnel D. Palenzuela" userId="27216d6f-a712-48da-bcb2-613e4bc945ac" providerId="ADAL" clId="{16736750-74B4-184C-AACF-97E7E4B9FAA6}" dt="2024-08-11T10:22:14.060" v="1661" actId="20577"/>
          <ac:spMkLst>
            <pc:docMk/>
            <pc:sldMk cId="928633288" sldId="278"/>
            <ac:spMk id="2" creationId="{1FD87645-D8E6-23DE-A822-448BF1054783}"/>
          </ac:spMkLst>
        </pc:spChg>
        <pc:spChg chg="mod">
          <ac:chgData name="Ronnel D. Palenzuela" userId="27216d6f-a712-48da-bcb2-613e4bc945ac" providerId="ADAL" clId="{16736750-74B4-184C-AACF-97E7E4B9FAA6}" dt="2024-08-11T10:28:32.158" v="1730" actId="207"/>
          <ac:spMkLst>
            <pc:docMk/>
            <pc:sldMk cId="928633288" sldId="278"/>
            <ac:spMk id="3" creationId="{F9E9654B-D8E5-22CA-371A-57FADD13842B}"/>
          </ac:spMkLst>
        </pc:spChg>
        <pc:picChg chg="add mod">
          <ac:chgData name="Ronnel D. Palenzuela" userId="27216d6f-a712-48da-bcb2-613e4bc945ac" providerId="ADAL" clId="{16736750-74B4-184C-AACF-97E7E4B9FAA6}" dt="2024-08-11T10:29:23.562" v="1740" actId="1076"/>
          <ac:picMkLst>
            <pc:docMk/>
            <pc:sldMk cId="928633288" sldId="278"/>
            <ac:picMk id="4" creationId="{52F48CE9-2A4C-9BB0-0621-C561F6B91A33}"/>
          </ac:picMkLst>
        </pc:picChg>
        <pc:picChg chg="add mod">
          <ac:chgData name="Ronnel D. Palenzuela" userId="27216d6f-a712-48da-bcb2-613e4bc945ac" providerId="ADAL" clId="{16736750-74B4-184C-AACF-97E7E4B9FAA6}" dt="2024-08-11T10:29:24.402" v="1741" actId="1076"/>
          <ac:picMkLst>
            <pc:docMk/>
            <pc:sldMk cId="928633288" sldId="278"/>
            <ac:picMk id="5" creationId="{59B35BCD-7340-3A02-2CB8-2FBE0A617B62}"/>
          </ac:picMkLst>
        </pc:picChg>
        <pc:picChg chg="del">
          <ac:chgData name="Ronnel D. Palenzuela" userId="27216d6f-a712-48da-bcb2-613e4bc945ac" providerId="ADAL" clId="{16736750-74B4-184C-AACF-97E7E4B9FAA6}" dt="2024-08-11T10:22:22.851" v="1662" actId="478"/>
          <ac:picMkLst>
            <pc:docMk/>
            <pc:sldMk cId="928633288" sldId="278"/>
            <ac:picMk id="7" creationId="{9516A05D-894B-7EC0-51E9-33F7A244CA5D}"/>
          </ac:picMkLst>
        </pc:picChg>
        <pc:picChg chg="del">
          <ac:chgData name="Ronnel D. Palenzuela" userId="27216d6f-a712-48da-bcb2-613e4bc945ac" providerId="ADAL" clId="{16736750-74B4-184C-AACF-97E7E4B9FAA6}" dt="2024-08-11T10:22:24.031" v="1663" actId="478"/>
          <ac:picMkLst>
            <pc:docMk/>
            <pc:sldMk cId="928633288" sldId="278"/>
            <ac:picMk id="8" creationId="{597AEF6E-CBAA-343D-A111-EC13F3B7896F}"/>
          </ac:picMkLst>
        </pc:picChg>
      </pc:sldChg>
      <pc:sldChg chg="addSp delSp modSp add mod modNotesTx">
        <pc:chgData name="Ronnel D. Palenzuela" userId="27216d6f-a712-48da-bcb2-613e4bc945ac" providerId="ADAL" clId="{16736750-74B4-184C-AACF-97E7E4B9FAA6}" dt="2024-08-11T10:50:20.515" v="1826" actId="1076"/>
        <pc:sldMkLst>
          <pc:docMk/>
          <pc:sldMk cId="2220697961" sldId="279"/>
        </pc:sldMkLst>
        <pc:spChg chg="mod">
          <ac:chgData name="Ronnel D. Palenzuela" userId="27216d6f-a712-48da-bcb2-613e4bc945ac" providerId="ADAL" clId="{16736750-74B4-184C-AACF-97E7E4B9FAA6}" dt="2024-08-11T10:33:50.865" v="1743"/>
          <ac:spMkLst>
            <pc:docMk/>
            <pc:sldMk cId="2220697961" sldId="279"/>
            <ac:spMk id="2" creationId="{1FD87645-D8E6-23DE-A822-448BF1054783}"/>
          </ac:spMkLst>
        </pc:spChg>
        <pc:spChg chg="mod">
          <ac:chgData name="Ronnel D. Palenzuela" userId="27216d6f-a712-48da-bcb2-613e4bc945ac" providerId="ADAL" clId="{16736750-74B4-184C-AACF-97E7E4B9FAA6}" dt="2024-08-11T10:36:20.786" v="1790"/>
          <ac:spMkLst>
            <pc:docMk/>
            <pc:sldMk cId="2220697961" sldId="279"/>
            <ac:spMk id="3" creationId="{F9E9654B-D8E5-22CA-371A-57FADD13842B}"/>
          </ac:spMkLst>
        </pc:spChg>
        <pc:picChg chg="del">
          <ac:chgData name="Ronnel D. Palenzuela" userId="27216d6f-a712-48da-bcb2-613e4bc945ac" providerId="ADAL" clId="{16736750-74B4-184C-AACF-97E7E4B9FAA6}" dt="2024-08-11T10:33:52.820" v="1744" actId="478"/>
          <ac:picMkLst>
            <pc:docMk/>
            <pc:sldMk cId="2220697961" sldId="279"/>
            <ac:picMk id="4" creationId="{52F48CE9-2A4C-9BB0-0621-C561F6B91A33}"/>
          </ac:picMkLst>
        </pc:picChg>
        <pc:picChg chg="del">
          <ac:chgData name="Ronnel D. Palenzuela" userId="27216d6f-a712-48da-bcb2-613e4bc945ac" providerId="ADAL" clId="{16736750-74B4-184C-AACF-97E7E4B9FAA6}" dt="2024-08-11T10:33:53.161" v="1745" actId="478"/>
          <ac:picMkLst>
            <pc:docMk/>
            <pc:sldMk cId="2220697961" sldId="279"/>
            <ac:picMk id="5" creationId="{59B35BCD-7340-3A02-2CB8-2FBE0A617B62}"/>
          </ac:picMkLst>
        </pc:picChg>
        <pc:picChg chg="add del mod">
          <ac:chgData name="Ronnel D. Palenzuela" userId="27216d6f-a712-48da-bcb2-613e4bc945ac" providerId="ADAL" clId="{16736750-74B4-184C-AACF-97E7E4B9FAA6}" dt="2024-08-11T10:35:17.454" v="1755" actId="478"/>
          <ac:picMkLst>
            <pc:docMk/>
            <pc:sldMk cId="2220697961" sldId="279"/>
            <ac:picMk id="6" creationId="{444F1BE0-3550-1DD3-6280-D3193130D524}"/>
          </ac:picMkLst>
        </pc:picChg>
        <pc:picChg chg="add mod">
          <ac:chgData name="Ronnel D. Palenzuela" userId="27216d6f-a712-48da-bcb2-613e4bc945ac" providerId="ADAL" clId="{16736750-74B4-184C-AACF-97E7E4B9FAA6}" dt="2024-08-11T10:50:20.515" v="1826" actId="1076"/>
          <ac:picMkLst>
            <pc:docMk/>
            <pc:sldMk cId="2220697961" sldId="279"/>
            <ac:picMk id="7" creationId="{BFD45AA0-5DC9-0774-19EF-195C6A1F5405}"/>
          </ac:picMkLst>
        </pc:picChg>
      </pc:sldChg>
      <pc:sldChg chg="addSp delSp modSp add mod modNotesTx">
        <pc:chgData name="Ronnel D. Palenzuela" userId="27216d6f-a712-48da-bcb2-613e4bc945ac" providerId="ADAL" clId="{16736750-74B4-184C-AACF-97E7E4B9FAA6}" dt="2024-08-11T11:02:07.030" v="1881"/>
        <pc:sldMkLst>
          <pc:docMk/>
          <pc:sldMk cId="2456681114" sldId="280"/>
        </pc:sldMkLst>
        <pc:spChg chg="mod">
          <ac:chgData name="Ronnel D. Palenzuela" userId="27216d6f-a712-48da-bcb2-613e4bc945ac" providerId="ADAL" clId="{16736750-74B4-184C-AACF-97E7E4B9FAA6}" dt="2024-08-11T10:50:13.888" v="1824" actId="20577"/>
          <ac:spMkLst>
            <pc:docMk/>
            <pc:sldMk cId="2456681114" sldId="280"/>
            <ac:spMk id="2" creationId="{1FD87645-D8E6-23DE-A822-448BF1054783}"/>
          </ac:spMkLst>
        </pc:spChg>
        <pc:spChg chg="mod">
          <ac:chgData name="Ronnel D. Palenzuela" userId="27216d6f-a712-48da-bcb2-613e4bc945ac" providerId="ADAL" clId="{16736750-74B4-184C-AACF-97E7E4B9FAA6}" dt="2024-08-11T11:01:42.294" v="1880" actId="27636"/>
          <ac:spMkLst>
            <pc:docMk/>
            <pc:sldMk cId="2456681114" sldId="280"/>
            <ac:spMk id="3" creationId="{F9E9654B-D8E5-22CA-371A-57FADD13842B}"/>
          </ac:spMkLst>
        </pc:spChg>
        <pc:picChg chg="add mod">
          <ac:chgData name="Ronnel D. Palenzuela" userId="27216d6f-a712-48da-bcb2-613e4bc945ac" providerId="ADAL" clId="{16736750-74B4-184C-AACF-97E7E4B9FAA6}" dt="2024-08-11T10:52:05.480" v="1866" actId="1076"/>
          <ac:picMkLst>
            <pc:docMk/>
            <pc:sldMk cId="2456681114" sldId="280"/>
            <ac:picMk id="4" creationId="{73833336-6A94-55AD-10D0-0089D9921599}"/>
          </ac:picMkLst>
        </pc:picChg>
        <pc:picChg chg="add mod">
          <ac:chgData name="Ronnel D. Palenzuela" userId="27216d6f-a712-48da-bcb2-613e4bc945ac" providerId="ADAL" clId="{16736750-74B4-184C-AACF-97E7E4B9FAA6}" dt="2024-08-11T10:52:07.011" v="1867" actId="1076"/>
          <ac:picMkLst>
            <pc:docMk/>
            <pc:sldMk cId="2456681114" sldId="280"/>
            <ac:picMk id="5" creationId="{A413D30E-4FEC-659F-7A93-6D8C19127C82}"/>
          </ac:picMkLst>
        </pc:picChg>
        <pc:picChg chg="del">
          <ac:chgData name="Ronnel D. Palenzuela" userId="27216d6f-a712-48da-bcb2-613e4bc945ac" providerId="ADAL" clId="{16736750-74B4-184C-AACF-97E7E4B9FAA6}" dt="2024-08-11T10:50:15.693" v="1825" actId="478"/>
          <ac:picMkLst>
            <pc:docMk/>
            <pc:sldMk cId="2456681114" sldId="280"/>
            <ac:picMk id="7" creationId="{BFD45AA0-5DC9-0774-19EF-195C6A1F5405}"/>
          </ac:picMkLst>
        </pc:picChg>
      </pc:sldChg>
      <pc:sldChg chg="addSp delSp modSp add mod modNotesTx">
        <pc:chgData name="Ronnel D. Palenzuela" userId="27216d6f-a712-48da-bcb2-613e4bc945ac" providerId="ADAL" clId="{16736750-74B4-184C-AACF-97E7E4B9FAA6}" dt="2024-08-11T11:25:32.352" v="2048" actId="1076"/>
        <pc:sldMkLst>
          <pc:docMk/>
          <pc:sldMk cId="1557213172" sldId="281"/>
        </pc:sldMkLst>
        <pc:spChg chg="mod">
          <ac:chgData name="Ronnel D. Palenzuela" userId="27216d6f-a712-48da-bcb2-613e4bc945ac" providerId="ADAL" clId="{16736750-74B4-184C-AACF-97E7E4B9FAA6}" dt="2024-08-11T11:15:51.541" v="1975" actId="20577"/>
          <ac:spMkLst>
            <pc:docMk/>
            <pc:sldMk cId="1557213172" sldId="281"/>
            <ac:spMk id="2" creationId="{1FD87645-D8E6-23DE-A822-448BF1054783}"/>
          </ac:spMkLst>
        </pc:spChg>
        <pc:spChg chg="mod">
          <ac:chgData name="Ronnel D. Palenzuela" userId="27216d6f-a712-48da-bcb2-613e4bc945ac" providerId="ADAL" clId="{16736750-74B4-184C-AACF-97E7E4B9FAA6}" dt="2024-08-11T11:16:45.122" v="2003" actId="207"/>
          <ac:spMkLst>
            <pc:docMk/>
            <pc:sldMk cId="1557213172" sldId="281"/>
            <ac:spMk id="3" creationId="{F9E9654B-D8E5-22CA-371A-57FADD13842B}"/>
          </ac:spMkLst>
        </pc:spChg>
        <pc:picChg chg="del">
          <ac:chgData name="Ronnel D. Palenzuela" userId="27216d6f-a712-48da-bcb2-613e4bc945ac" providerId="ADAL" clId="{16736750-74B4-184C-AACF-97E7E4B9FAA6}" dt="2024-08-11T10:58:22.444" v="1871" actId="478"/>
          <ac:picMkLst>
            <pc:docMk/>
            <pc:sldMk cId="1557213172" sldId="281"/>
            <ac:picMk id="4" creationId="{73833336-6A94-55AD-10D0-0089D9921599}"/>
          </ac:picMkLst>
        </pc:picChg>
        <pc:picChg chg="del">
          <ac:chgData name="Ronnel D. Palenzuela" userId="27216d6f-a712-48da-bcb2-613e4bc945ac" providerId="ADAL" clId="{16736750-74B4-184C-AACF-97E7E4B9FAA6}" dt="2024-08-11T10:58:21.160" v="1870" actId="478"/>
          <ac:picMkLst>
            <pc:docMk/>
            <pc:sldMk cId="1557213172" sldId="281"/>
            <ac:picMk id="5" creationId="{A413D30E-4FEC-659F-7A93-6D8C19127C82}"/>
          </ac:picMkLst>
        </pc:picChg>
        <pc:picChg chg="add del mod">
          <ac:chgData name="Ronnel D. Palenzuela" userId="27216d6f-a712-48da-bcb2-613e4bc945ac" providerId="ADAL" clId="{16736750-74B4-184C-AACF-97E7E4B9FAA6}" dt="2024-08-11T11:23:21.071" v="2009" actId="478"/>
          <ac:picMkLst>
            <pc:docMk/>
            <pc:sldMk cId="1557213172" sldId="281"/>
            <ac:picMk id="6" creationId="{852FA35F-6B76-3ACC-4F39-F65EF2740076}"/>
          </ac:picMkLst>
        </pc:picChg>
        <pc:picChg chg="add mod">
          <ac:chgData name="Ronnel D. Palenzuela" userId="27216d6f-a712-48da-bcb2-613e4bc945ac" providerId="ADAL" clId="{16736750-74B4-184C-AACF-97E7E4B9FAA6}" dt="2024-08-11T11:25:32.352" v="2048" actId="1076"/>
          <ac:picMkLst>
            <pc:docMk/>
            <pc:sldMk cId="1557213172" sldId="281"/>
            <ac:picMk id="7" creationId="{C0442B70-B5E1-0D06-9A6B-2C529318C43C}"/>
          </ac:picMkLst>
        </pc:picChg>
        <pc:picChg chg="add mod">
          <ac:chgData name="Ronnel D. Palenzuela" userId="27216d6f-a712-48da-bcb2-613e4bc945ac" providerId="ADAL" clId="{16736750-74B4-184C-AACF-97E7E4B9FAA6}" dt="2024-08-11T11:25:25.205" v="2043" actId="1076"/>
          <ac:picMkLst>
            <pc:docMk/>
            <pc:sldMk cId="1557213172" sldId="281"/>
            <ac:picMk id="8" creationId="{2E2C6D27-AF3A-A4C2-F435-87D1586FAACA}"/>
          </ac:picMkLst>
        </pc:picChg>
        <pc:picChg chg="add mod">
          <ac:chgData name="Ronnel D. Palenzuela" userId="27216d6f-a712-48da-bcb2-613e4bc945ac" providerId="ADAL" clId="{16736750-74B4-184C-AACF-97E7E4B9FAA6}" dt="2024-08-11T11:25:26.120" v="2044" actId="1076"/>
          <ac:picMkLst>
            <pc:docMk/>
            <pc:sldMk cId="1557213172" sldId="281"/>
            <ac:picMk id="9" creationId="{18FD6C3D-98D6-CC9C-69FF-706FEBC56D5E}"/>
          </ac:picMkLst>
        </pc:picChg>
      </pc:sldChg>
      <pc:sldChg chg="addSp delSp modSp add mod modNotesTx">
        <pc:chgData name="Ronnel D. Palenzuela" userId="27216d6f-a712-48da-bcb2-613e4bc945ac" providerId="ADAL" clId="{16736750-74B4-184C-AACF-97E7E4B9FAA6}" dt="2024-08-11T11:38:34.643" v="2166" actId="1076"/>
        <pc:sldMkLst>
          <pc:docMk/>
          <pc:sldMk cId="296683317" sldId="282"/>
        </pc:sldMkLst>
        <pc:spChg chg="mod">
          <ac:chgData name="Ronnel D. Palenzuela" userId="27216d6f-a712-48da-bcb2-613e4bc945ac" providerId="ADAL" clId="{16736750-74B4-184C-AACF-97E7E4B9FAA6}" dt="2024-08-11T11:36:00.243" v="2116"/>
          <ac:spMkLst>
            <pc:docMk/>
            <pc:sldMk cId="296683317" sldId="282"/>
            <ac:spMk id="2" creationId="{1FD87645-D8E6-23DE-A822-448BF1054783}"/>
          </ac:spMkLst>
        </pc:spChg>
        <pc:spChg chg="mod">
          <ac:chgData name="Ronnel D. Palenzuela" userId="27216d6f-a712-48da-bcb2-613e4bc945ac" providerId="ADAL" clId="{16736750-74B4-184C-AACF-97E7E4B9FAA6}" dt="2024-08-11T11:36:43.156" v="2154" actId="33524"/>
          <ac:spMkLst>
            <pc:docMk/>
            <pc:sldMk cId="296683317" sldId="282"/>
            <ac:spMk id="3" creationId="{F9E9654B-D8E5-22CA-371A-57FADD13842B}"/>
          </ac:spMkLst>
        </pc:spChg>
        <pc:spChg chg="add del">
          <ac:chgData name="Ronnel D. Palenzuela" userId="27216d6f-a712-48da-bcb2-613e4bc945ac" providerId="ADAL" clId="{16736750-74B4-184C-AACF-97E7E4B9FAA6}" dt="2024-08-11T11:37:17.460" v="2156" actId="22"/>
          <ac:spMkLst>
            <pc:docMk/>
            <pc:sldMk cId="296683317" sldId="282"/>
            <ac:spMk id="5" creationId="{01186E94-225A-646B-6BE7-DE3170C2B523}"/>
          </ac:spMkLst>
        </pc:spChg>
        <pc:picChg chg="add mod">
          <ac:chgData name="Ronnel D. Palenzuela" userId="27216d6f-a712-48da-bcb2-613e4bc945ac" providerId="ADAL" clId="{16736750-74B4-184C-AACF-97E7E4B9FAA6}" dt="2024-08-11T11:38:34.643" v="2166" actId="1076"/>
          <ac:picMkLst>
            <pc:docMk/>
            <pc:sldMk cId="296683317" sldId="282"/>
            <ac:picMk id="6" creationId="{C94A0A88-9294-A7B5-558E-0329F8DF2C01}"/>
          </ac:picMkLst>
        </pc:picChg>
        <pc:picChg chg="del">
          <ac:chgData name="Ronnel D. Palenzuela" userId="27216d6f-a712-48da-bcb2-613e4bc945ac" providerId="ADAL" clId="{16736750-74B4-184C-AACF-97E7E4B9FAA6}" dt="2024-08-11T11:35:26.093" v="2099" actId="478"/>
          <ac:picMkLst>
            <pc:docMk/>
            <pc:sldMk cId="296683317" sldId="282"/>
            <ac:picMk id="7" creationId="{C0442B70-B5E1-0D06-9A6B-2C529318C43C}"/>
          </ac:picMkLst>
        </pc:picChg>
        <pc:picChg chg="del">
          <ac:chgData name="Ronnel D. Palenzuela" userId="27216d6f-a712-48da-bcb2-613e4bc945ac" providerId="ADAL" clId="{16736750-74B4-184C-AACF-97E7E4B9FAA6}" dt="2024-08-11T11:35:26.422" v="2100" actId="478"/>
          <ac:picMkLst>
            <pc:docMk/>
            <pc:sldMk cId="296683317" sldId="282"/>
            <ac:picMk id="8" creationId="{2E2C6D27-AF3A-A4C2-F435-87D1586FAACA}"/>
          </ac:picMkLst>
        </pc:picChg>
        <pc:picChg chg="del">
          <ac:chgData name="Ronnel D. Palenzuela" userId="27216d6f-a712-48da-bcb2-613e4bc945ac" providerId="ADAL" clId="{16736750-74B4-184C-AACF-97E7E4B9FAA6}" dt="2024-08-11T11:35:26.655" v="2101" actId="478"/>
          <ac:picMkLst>
            <pc:docMk/>
            <pc:sldMk cId="296683317" sldId="282"/>
            <ac:picMk id="9" creationId="{18FD6C3D-98D6-CC9C-69FF-706FEBC56D5E}"/>
          </ac:picMkLst>
        </pc:picChg>
      </pc:sldChg>
      <pc:sldChg chg="addSp delSp modSp add mod modNotesTx">
        <pc:chgData name="Ronnel D. Palenzuela" userId="27216d6f-a712-48da-bcb2-613e4bc945ac" providerId="ADAL" clId="{16736750-74B4-184C-AACF-97E7E4B9FAA6}" dt="2024-08-11T11:44:29.650" v="2204" actId="20577"/>
        <pc:sldMkLst>
          <pc:docMk/>
          <pc:sldMk cId="993575964" sldId="283"/>
        </pc:sldMkLst>
        <pc:spChg chg="mod">
          <ac:chgData name="Ronnel D. Palenzuela" userId="27216d6f-a712-48da-bcb2-613e4bc945ac" providerId="ADAL" clId="{16736750-74B4-184C-AACF-97E7E4B9FAA6}" dt="2024-08-11T11:39:12.084" v="2168"/>
          <ac:spMkLst>
            <pc:docMk/>
            <pc:sldMk cId="993575964" sldId="283"/>
            <ac:spMk id="2" creationId="{1FD87645-D8E6-23DE-A822-448BF1054783}"/>
          </ac:spMkLst>
        </pc:spChg>
        <pc:spChg chg="mod">
          <ac:chgData name="Ronnel D. Palenzuela" userId="27216d6f-a712-48da-bcb2-613e4bc945ac" providerId="ADAL" clId="{16736750-74B4-184C-AACF-97E7E4B9FAA6}" dt="2024-08-11T11:40:34.052" v="2197" actId="207"/>
          <ac:spMkLst>
            <pc:docMk/>
            <pc:sldMk cId="993575964" sldId="283"/>
            <ac:spMk id="3" creationId="{F9E9654B-D8E5-22CA-371A-57FADD13842B}"/>
          </ac:spMkLst>
        </pc:spChg>
        <pc:picChg chg="add mod">
          <ac:chgData name="Ronnel D. Palenzuela" userId="27216d6f-a712-48da-bcb2-613e4bc945ac" providerId="ADAL" clId="{16736750-74B4-184C-AACF-97E7E4B9FAA6}" dt="2024-08-11T11:43:38.835" v="2202" actId="1076"/>
          <ac:picMkLst>
            <pc:docMk/>
            <pc:sldMk cId="993575964" sldId="283"/>
            <ac:picMk id="4" creationId="{B7960360-83A2-6270-EECE-30A36048B200}"/>
          </ac:picMkLst>
        </pc:picChg>
        <pc:picChg chg="del">
          <ac:chgData name="Ronnel D. Palenzuela" userId="27216d6f-a712-48da-bcb2-613e4bc945ac" providerId="ADAL" clId="{16736750-74B4-184C-AACF-97E7E4B9FAA6}" dt="2024-08-11T11:39:13.621" v="2169" actId="478"/>
          <ac:picMkLst>
            <pc:docMk/>
            <pc:sldMk cId="993575964" sldId="283"/>
            <ac:picMk id="6" creationId="{C94A0A88-9294-A7B5-558E-0329F8DF2C01}"/>
          </ac:picMkLst>
        </pc:picChg>
      </pc:sldChg>
      <pc:sldChg chg="addSp delSp modSp add mod modNotesTx">
        <pc:chgData name="Ronnel D. Palenzuela" userId="27216d6f-a712-48da-bcb2-613e4bc945ac" providerId="ADAL" clId="{16736750-74B4-184C-AACF-97E7E4B9FAA6}" dt="2024-08-11T11:50:32.912" v="2231" actId="1076"/>
        <pc:sldMkLst>
          <pc:docMk/>
          <pc:sldMk cId="1253337562" sldId="284"/>
        </pc:sldMkLst>
        <pc:spChg chg="mod">
          <ac:chgData name="Ronnel D. Palenzuela" userId="27216d6f-a712-48da-bcb2-613e4bc945ac" providerId="ADAL" clId="{16736750-74B4-184C-AACF-97E7E4B9FAA6}" dt="2024-08-11T11:45:06.797" v="2206"/>
          <ac:spMkLst>
            <pc:docMk/>
            <pc:sldMk cId="1253337562" sldId="284"/>
            <ac:spMk id="2" creationId="{1FD87645-D8E6-23DE-A822-448BF1054783}"/>
          </ac:spMkLst>
        </pc:spChg>
        <pc:spChg chg="mod">
          <ac:chgData name="Ronnel D. Palenzuela" userId="27216d6f-a712-48da-bcb2-613e4bc945ac" providerId="ADAL" clId="{16736750-74B4-184C-AACF-97E7E4B9FAA6}" dt="2024-08-11T11:48:12.471" v="2222"/>
          <ac:spMkLst>
            <pc:docMk/>
            <pc:sldMk cId="1253337562" sldId="284"/>
            <ac:spMk id="3" creationId="{F9E9654B-D8E5-22CA-371A-57FADD13842B}"/>
          </ac:spMkLst>
        </pc:spChg>
        <pc:picChg chg="del">
          <ac:chgData name="Ronnel D. Palenzuela" userId="27216d6f-a712-48da-bcb2-613e4bc945ac" providerId="ADAL" clId="{16736750-74B4-184C-AACF-97E7E4B9FAA6}" dt="2024-08-11T11:48:48.651" v="2224" actId="478"/>
          <ac:picMkLst>
            <pc:docMk/>
            <pc:sldMk cId="1253337562" sldId="284"/>
            <ac:picMk id="4" creationId="{B7960360-83A2-6270-EECE-30A36048B200}"/>
          </ac:picMkLst>
        </pc:picChg>
        <pc:picChg chg="add mod">
          <ac:chgData name="Ronnel D. Palenzuela" userId="27216d6f-a712-48da-bcb2-613e4bc945ac" providerId="ADAL" clId="{16736750-74B4-184C-AACF-97E7E4B9FAA6}" dt="2024-08-11T11:50:17.104" v="2227" actId="1076"/>
          <ac:picMkLst>
            <pc:docMk/>
            <pc:sldMk cId="1253337562" sldId="284"/>
            <ac:picMk id="5" creationId="{9D0F0297-4AB5-4797-A885-928619C7A572}"/>
          </ac:picMkLst>
        </pc:picChg>
        <pc:picChg chg="add mod">
          <ac:chgData name="Ronnel D. Palenzuela" userId="27216d6f-a712-48da-bcb2-613e4bc945ac" providerId="ADAL" clId="{16736750-74B4-184C-AACF-97E7E4B9FAA6}" dt="2024-08-11T11:50:32.912" v="2231" actId="1076"/>
          <ac:picMkLst>
            <pc:docMk/>
            <pc:sldMk cId="1253337562" sldId="284"/>
            <ac:picMk id="6" creationId="{F1C8719A-AF10-CA25-32B8-5B12B63B6F48}"/>
          </ac:picMkLst>
        </pc:picChg>
      </pc:sldChg>
      <pc:sldChg chg="addSp delSp modSp add mod">
        <pc:chgData name="Ronnel D. Palenzuela" userId="27216d6f-a712-48da-bcb2-613e4bc945ac" providerId="ADAL" clId="{16736750-74B4-184C-AACF-97E7E4B9FAA6}" dt="2024-08-11T12:26:02.933" v="2546" actId="20577"/>
        <pc:sldMkLst>
          <pc:docMk/>
          <pc:sldMk cId="2980579114" sldId="285"/>
        </pc:sldMkLst>
        <pc:spChg chg="mod">
          <ac:chgData name="Ronnel D. Palenzuela" userId="27216d6f-a712-48da-bcb2-613e4bc945ac" providerId="ADAL" clId="{16736750-74B4-184C-AACF-97E7E4B9FAA6}" dt="2024-08-11T12:25:58.060" v="2543" actId="20577"/>
          <ac:spMkLst>
            <pc:docMk/>
            <pc:sldMk cId="2980579114" sldId="285"/>
            <ac:spMk id="2" creationId="{1FD87645-D8E6-23DE-A822-448BF1054783}"/>
          </ac:spMkLst>
        </pc:spChg>
        <pc:spChg chg="mod">
          <ac:chgData name="Ronnel D. Palenzuela" userId="27216d6f-a712-48da-bcb2-613e4bc945ac" providerId="ADAL" clId="{16736750-74B4-184C-AACF-97E7E4B9FAA6}" dt="2024-08-11T12:26:02.933" v="2546" actId="20577"/>
          <ac:spMkLst>
            <pc:docMk/>
            <pc:sldMk cId="2980579114" sldId="285"/>
            <ac:spMk id="3" creationId="{F9E9654B-D8E5-22CA-371A-57FADD13842B}"/>
          </ac:spMkLst>
        </pc:spChg>
        <pc:picChg chg="add mod">
          <ac:chgData name="Ronnel D. Palenzuela" userId="27216d6f-a712-48da-bcb2-613e4bc945ac" providerId="ADAL" clId="{16736750-74B4-184C-AACF-97E7E4B9FAA6}" dt="2024-08-11T12:11:35.139" v="2251" actId="1076"/>
          <ac:picMkLst>
            <pc:docMk/>
            <pc:sldMk cId="2980579114" sldId="285"/>
            <ac:picMk id="4" creationId="{74248AEE-FABF-0F2A-B1B2-1777799F48BD}"/>
          </ac:picMkLst>
        </pc:picChg>
        <pc:picChg chg="del">
          <ac:chgData name="Ronnel D. Palenzuela" userId="27216d6f-a712-48da-bcb2-613e4bc945ac" providerId="ADAL" clId="{16736750-74B4-184C-AACF-97E7E4B9FAA6}" dt="2024-08-11T12:09:33.931" v="2234" actId="478"/>
          <ac:picMkLst>
            <pc:docMk/>
            <pc:sldMk cId="2980579114" sldId="285"/>
            <ac:picMk id="5" creationId="{9D0F0297-4AB5-4797-A885-928619C7A572}"/>
          </ac:picMkLst>
        </pc:picChg>
        <pc:picChg chg="del">
          <ac:chgData name="Ronnel D. Palenzuela" userId="27216d6f-a712-48da-bcb2-613e4bc945ac" providerId="ADAL" clId="{16736750-74B4-184C-AACF-97E7E4B9FAA6}" dt="2024-08-11T12:09:35.158" v="2235" actId="478"/>
          <ac:picMkLst>
            <pc:docMk/>
            <pc:sldMk cId="2980579114" sldId="285"/>
            <ac:picMk id="6" creationId="{F1C8719A-AF10-CA25-32B8-5B12B63B6F48}"/>
          </ac:picMkLst>
        </pc:picChg>
      </pc:sldChg>
      <pc:sldChg chg="addSp delSp modSp add mod modNotesTx">
        <pc:chgData name="Ronnel D. Palenzuela" userId="27216d6f-a712-48da-bcb2-613e4bc945ac" providerId="ADAL" clId="{16736750-74B4-184C-AACF-97E7E4B9FAA6}" dt="2024-08-11T12:25:18.008" v="2520" actId="1076"/>
        <pc:sldMkLst>
          <pc:docMk/>
          <pc:sldMk cId="1581186720" sldId="286"/>
        </pc:sldMkLst>
        <pc:spChg chg="mod">
          <ac:chgData name="Ronnel D. Palenzuela" userId="27216d6f-a712-48da-bcb2-613e4bc945ac" providerId="ADAL" clId="{16736750-74B4-184C-AACF-97E7E4B9FAA6}" dt="2024-08-11T12:25:16.630" v="2519" actId="1076"/>
          <ac:spMkLst>
            <pc:docMk/>
            <pc:sldMk cId="1581186720" sldId="286"/>
            <ac:spMk id="3" creationId="{F9E9654B-D8E5-22CA-371A-57FADD13842B}"/>
          </ac:spMkLst>
        </pc:spChg>
        <pc:spChg chg="add mod">
          <ac:chgData name="Ronnel D. Palenzuela" userId="27216d6f-a712-48da-bcb2-613e4bc945ac" providerId="ADAL" clId="{16736750-74B4-184C-AACF-97E7E4B9FAA6}" dt="2024-08-11T12:25:18.008" v="2520" actId="1076"/>
          <ac:spMkLst>
            <pc:docMk/>
            <pc:sldMk cId="1581186720" sldId="286"/>
            <ac:spMk id="5" creationId="{63E79591-2F27-370E-329D-A0B622A8CFA5}"/>
          </ac:spMkLst>
        </pc:spChg>
        <pc:spChg chg="add mod">
          <ac:chgData name="Ronnel D. Palenzuela" userId="27216d6f-a712-48da-bcb2-613e4bc945ac" providerId="ADAL" clId="{16736750-74B4-184C-AACF-97E7E4B9FAA6}" dt="2024-08-11T12:22:19.024" v="2454"/>
          <ac:spMkLst>
            <pc:docMk/>
            <pc:sldMk cId="1581186720" sldId="286"/>
            <ac:spMk id="6" creationId="{8E044E04-0B5A-32C0-8EEE-D905F6C6381E}"/>
          </ac:spMkLst>
        </pc:spChg>
        <pc:spChg chg="add mod">
          <ac:chgData name="Ronnel D. Palenzuela" userId="27216d6f-a712-48da-bcb2-613e4bc945ac" providerId="ADAL" clId="{16736750-74B4-184C-AACF-97E7E4B9FAA6}" dt="2024-08-11T12:22:33.783" v="2457" actId="767"/>
          <ac:spMkLst>
            <pc:docMk/>
            <pc:sldMk cId="1581186720" sldId="286"/>
            <ac:spMk id="7" creationId="{75AD83E7-4E98-C144-0CA8-1D34A9078DFC}"/>
          </ac:spMkLst>
        </pc:spChg>
        <pc:spChg chg="add del">
          <ac:chgData name="Ronnel D. Palenzuela" userId="27216d6f-a712-48da-bcb2-613e4bc945ac" providerId="ADAL" clId="{16736750-74B4-184C-AACF-97E7E4B9FAA6}" dt="2024-08-11T12:24:47.787" v="2511" actId="22"/>
          <ac:spMkLst>
            <pc:docMk/>
            <pc:sldMk cId="1581186720" sldId="286"/>
            <ac:spMk id="9" creationId="{5AFEA3DF-0E3B-7218-22F8-B412FEC8C03F}"/>
          </ac:spMkLst>
        </pc:spChg>
        <pc:picChg chg="del">
          <ac:chgData name="Ronnel D. Palenzuela" userId="27216d6f-a712-48da-bcb2-613e4bc945ac" providerId="ADAL" clId="{16736750-74B4-184C-AACF-97E7E4B9FAA6}" dt="2024-08-11T12:15:21.761" v="2282" actId="478"/>
          <ac:picMkLst>
            <pc:docMk/>
            <pc:sldMk cId="1581186720" sldId="286"/>
            <ac:picMk id="4" creationId="{74248AEE-FABF-0F2A-B1B2-1777799F48BD}"/>
          </ac:picMkLst>
        </pc:picChg>
      </pc:sldChg>
      <pc:sldChg chg="addSp delSp modSp add mod modNotesTx">
        <pc:chgData name="Ronnel D. Palenzuela" userId="27216d6f-a712-48da-bcb2-613e4bc945ac" providerId="ADAL" clId="{16736750-74B4-184C-AACF-97E7E4B9FAA6}" dt="2024-08-11T12:32:58.139" v="2586"/>
        <pc:sldMkLst>
          <pc:docMk/>
          <pc:sldMk cId="4278137860" sldId="287"/>
        </pc:sldMkLst>
        <pc:spChg chg="mod">
          <ac:chgData name="Ronnel D. Palenzuela" userId="27216d6f-a712-48da-bcb2-613e4bc945ac" providerId="ADAL" clId="{16736750-74B4-184C-AACF-97E7E4B9FAA6}" dt="2024-08-11T12:26:17.544" v="2548"/>
          <ac:spMkLst>
            <pc:docMk/>
            <pc:sldMk cId="4278137860" sldId="287"/>
            <ac:spMk id="2" creationId="{1FD87645-D8E6-23DE-A822-448BF1054783}"/>
          </ac:spMkLst>
        </pc:spChg>
        <pc:spChg chg="mod">
          <ac:chgData name="Ronnel D. Palenzuela" userId="27216d6f-a712-48da-bcb2-613e4bc945ac" providerId="ADAL" clId="{16736750-74B4-184C-AACF-97E7E4B9FAA6}" dt="2024-08-11T12:27:02.548" v="2568"/>
          <ac:spMkLst>
            <pc:docMk/>
            <pc:sldMk cId="4278137860" sldId="287"/>
            <ac:spMk id="3" creationId="{F9E9654B-D8E5-22CA-371A-57FADD13842B}"/>
          </ac:spMkLst>
        </pc:spChg>
        <pc:spChg chg="del">
          <ac:chgData name="Ronnel D. Palenzuela" userId="27216d6f-a712-48da-bcb2-613e4bc945ac" providerId="ADAL" clId="{16736750-74B4-184C-AACF-97E7E4B9FAA6}" dt="2024-08-11T12:26:19.941" v="2549" actId="478"/>
          <ac:spMkLst>
            <pc:docMk/>
            <pc:sldMk cId="4278137860" sldId="287"/>
            <ac:spMk id="5" creationId="{63E79591-2F27-370E-329D-A0B622A8CFA5}"/>
          </ac:spMkLst>
        </pc:spChg>
        <pc:picChg chg="add mod">
          <ac:chgData name="Ronnel D. Palenzuela" userId="27216d6f-a712-48da-bcb2-613e4bc945ac" providerId="ADAL" clId="{16736750-74B4-184C-AACF-97E7E4B9FAA6}" dt="2024-08-11T12:30:03.374" v="2578" actId="1076"/>
          <ac:picMkLst>
            <pc:docMk/>
            <pc:sldMk cId="4278137860" sldId="287"/>
            <ac:picMk id="4" creationId="{C94F73C7-EE3C-5039-6716-AA5F092B56AC}"/>
          </ac:picMkLst>
        </pc:picChg>
        <pc:picChg chg="add mod">
          <ac:chgData name="Ronnel D. Palenzuela" userId="27216d6f-a712-48da-bcb2-613e4bc945ac" providerId="ADAL" clId="{16736750-74B4-184C-AACF-97E7E4B9FAA6}" dt="2024-08-11T12:30:04.674" v="2579" actId="1076"/>
          <ac:picMkLst>
            <pc:docMk/>
            <pc:sldMk cId="4278137860" sldId="287"/>
            <ac:picMk id="6" creationId="{7982849D-C7FF-134E-B589-F96BF9176D03}"/>
          </ac:picMkLst>
        </pc:picChg>
      </pc:sldChg>
      <pc:sldChg chg="delSp modSp add mod">
        <pc:chgData name="Ronnel D. Palenzuela" userId="27216d6f-a712-48da-bcb2-613e4bc945ac" providerId="ADAL" clId="{16736750-74B4-184C-AACF-97E7E4B9FAA6}" dt="2024-08-12T02:16:02.449" v="3153" actId="20577"/>
        <pc:sldMkLst>
          <pc:docMk/>
          <pc:sldMk cId="3972629357" sldId="288"/>
        </pc:sldMkLst>
        <pc:spChg chg="mod">
          <ac:chgData name="Ronnel D. Palenzuela" userId="27216d6f-a712-48da-bcb2-613e4bc945ac" providerId="ADAL" clId="{16736750-74B4-184C-AACF-97E7E4B9FAA6}" dt="2024-08-12T02:16:02.449" v="3153" actId="20577"/>
          <ac:spMkLst>
            <pc:docMk/>
            <pc:sldMk cId="3972629357" sldId="288"/>
            <ac:spMk id="2" creationId="{1FD87645-D8E6-23DE-A822-448BF1054783}"/>
          </ac:spMkLst>
        </pc:spChg>
        <pc:spChg chg="mod">
          <ac:chgData name="Ronnel D. Palenzuela" userId="27216d6f-a712-48da-bcb2-613e4bc945ac" providerId="ADAL" clId="{16736750-74B4-184C-AACF-97E7E4B9FAA6}" dt="2024-08-12T02:11:51.983" v="3029" actId="207"/>
          <ac:spMkLst>
            <pc:docMk/>
            <pc:sldMk cId="3972629357" sldId="288"/>
            <ac:spMk id="3" creationId="{F9E9654B-D8E5-22CA-371A-57FADD13842B}"/>
          </ac:spMkLst>
        </pc:spChg>
        <pc:picChg chg="del">
          <ac:chgData name="Ronnel D. Palenzuela" userId="27216d6f-a712-48da-bcb2-613e4bc945ac" providerId="ADAL" clId="{16736750-74B4-184C-AACF-97E7E4B9FAA6}" dt="2024-08-12T01:08:18.288" v="2654" actId="478"/>
          <ac:picMkLst>
            <pc:docMk/>
            <pc:sldMk cId="3972629357" sldId="288"/>
            <ac:picMk id="4" creationId="{C94F73C7-EE3C-5039-6716-AA5F092B56AC}"/>
          </ac:picMkLst>
        </pc:picChg>
        <pc:picChg chg="del">
          <ac:chgData name="Ronnel D. Palenzuela" userId="27216d6f-a712-48da-bcb2-613e4bc945ac" providerId="ADAL" clId="{16736750-74B4-184C-AACF-97E7E4B9FAA6}" dt="2024-08-12T01:08:18.480" v="2655" actId="478"/>
          <ac:picMkLst>
            <pc:docMk/>
            <pc:sldMk cId="3972629357" sldId="288"/>
            <ac:picMk id="6" creationId="{7982849D-C7FF-134E-B589-F96BF9176D03}"/>
          </ac:picMkLst>
        </pc:picChg>
      </pc:sldChg>
      <pc:sldChg chg="modSp add mod">
        <pc:chgData name="Ronnel D. Palenzuela" userId="27216d6f-a712-48da-bcb2-613e4bc945ac" providerId="ADAL" clId="{16736750-74B4-184C-AACF-97E7E4B9FAA6}" dt="2024-08-12T02:22:03.220" v="3182" actId="11"/>
        <pc:sldMkLst>
          <pc:docMk/>
          <pc:sldMk cId="2990164252" sldId="289"/>
        </pc:sldMkLst>
        <pc:spChg chg="mod">
          <ac:chgData name="Ronnel D. Palenzuela" userId="27216d6f-a712-48da-bcb2-613e4bc945ac" providerId="ADAL" clId="{16736750-74B4-184C-AACF-97E7E4B9FAA6}" dt="2024-08-12T02:16:06.498" v="3154" actId="20577"/>
          <ac:spMkLst>
            <pc:docMk/>
            <pc:sldMk cId="2990164252" sldId="289"/>
            <ac:spMk id="2" creationId="{1FD87645-D8E6-23DE-A822-448BF1054783}"/>
          </ac:spMkLst>
        </pc:spChg>
        <pc:spChg chg="mod">
          <ac:chgData name="Ronnel D. Palenzuela" userId="27216d6f-a712-48da-bcb2-613e4bc945ac" providerId="ADAL" clId="{16736750-74B4-184C-AACF-97E7E4B9FAA6}" dt="2024-08-12T02:22:03.220" v="3182" actId="11"/>
          <ac:spMkLst>
            <pc:docMk/>
            <pc:sldMk cId="2990164252" sldId="289"/>
            <ac:spMk id="3" creationId="{F9E9654B-D8E5-22CA-371A-57FADD13842B}"/>
          </ac:spMkLst>
        </pc:spChg>
      </pc:sldChg>
      <pc:sldChg chg="modSp add mod">
        <pc:chgData name="Ronnel D. Palenzuela" userId="27216d6f-a712-48da-bcb2-613e4bc945ac" providerId="ADAL" clId="{16736750-74B4-184C-AACF-97E7E4B9FAA6}" dt="2024-08-13T03:37:12.131" v="3508" actId="207"/>
        <pc:sldMkLst>
          <pc:docMk/>
          <pc:sldMk cId="1111498698" sldId="290"/>
        </pc:sldMkLst>
        <pc:spChg chg="mod">
          <ac:chgData name="Ronnel D. Palenzuela" userId="27216d6f-a712-48da-bcb2-613e4bc945ac" providerId="ADAL" clId="{16736750-74B4-184C-AACF-97E7E4B9FAA6}" dt="2024-08-13T03:27:17.210" v="3359" actId="20577"/>
          <ac:spMkLst>
            <pc:docMk/>
            <pc:sldMk cId="1111498698" sldId="290"/>
            <ac:spMk id="2" creationId="{1FD87645-D8E6-23DE-A822-448BF1054783}"/>
          </ac:spMkLst>
        </pc:spChg>
        <pc:spChg chg="mod">
          <ac:chgData name="Ronnel D. Palenzuela" userId="27216d6f-a712-48da-bcb2-613e4bc945ac" providerId="ADAL" clId="{16736750-74B4-184C-AACF-97E7E4B9FAA6}" dt="2024-08-13T03:37:12.131" v="3508" actId="207"/>
          <ac:spMkLst>
            <pc:docMk/>
            <pc:sldMk cId="1111498698" sldId="290"/>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927110459" sldId="290"/>
        </pc:sldMkLst>
        <pc:spChg chg="mod">
          <ac:chgData name="Ronnel D. Palenzuela" userId="27216d6f-a712-48da-bcb2-613e4bc945ac" providerId="ADAL" clId="{16736750-74B4-184C-AACF-97E7E4B9FAA6}" dt="2024-08-12T02:17:40.195" v="3179" actId="20577"/>
          <ac:spMkLst>
            <pc:docMk/>
            <pc:sldMk cId="1927110459" sldId="290"/>
            <ac:spMk id="2" creationId="{1FD87645-D8E6-23DE-A822-448BF1054783}"/>
          </ac:spMkLst>
        </pc:spChg>
        <pc:spChg chg="mod">
          <ac:chgData name="Ronnel D. Palenzuela" userId="27216d6f-a712-48da-bcb2-613e4bc945ac" providerId="ADAL" clId="{16736750-74B4-184C-AACF-97E7E4B9FAA6}" dt="2024-08-12T02:25:46.161" v="3276" actId="20577"/>
          <ac:spMkLst>
            <pc:docMk/>
            <pc:sldMk cId="1927110459" sldId="290"/>
            <ac:spMk id="3" creationId="{F9E9654B-D8E5-22CA-371A-57FADD13842B}"/>
          </ac:spMkLst>
        </pc:spChg>
      </pc:sldChg>
      <pc:sldChg chg="modSp add mod ord">
        <pc:chgData name="Ronnel D. Palenzuela" userId="27216d6f-a712-48da-bcb2-613e4bc945ac" providerId="ADAL" clId="{16736750-74B4-184C-AACF-97E7E4B9FAA6}" dt="2024-08-13T03:34:24.591" v="3466" actId="207"/>
        <pc:sldMkLst>
          <pc:docMk/>
          <pc:sldMk cId="815011119" sldId="291"/>
        </pc:sldMkLst>
        <pc:spChg chg="mod">
          <ac:chgData name="Ronnel D. Palenzuela" userId="27216d6f-a712-48da-bcb2-613e4bc945ac" providerId="ADAL" clId="{16736750-74B4-184C-AACF-97E7E4B9FAA6}" dt="2024-08-13T03:34:24.591" v="3466" actId="207"/>
          <ac:spMkLst>
            <pc:docMk/>
            <pc:sldMk cId="815011119" sldId="291"/>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781441069" sldId="291"/>
        </pc:sldMkLst>
        <pc:spChg chg="mod">
          <ac:chgData name="Ronnel D. Palenzuela" userId="27216d6f-a712-48da-bcb2-613e4bc945ac" providerId="ADAL" clId="{16736750-74B4-184C-AACF-97E7E4B9FAA6}" dt="2024-08-12T02:28:06.903" v="3321" actId="11"/>
          <ac:spMkLst>
            <pc:docMk/>
            <pc:sldMk cId="1781441069" sldId="291"/>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765234647" sldId="292"/>
        </pc:sldMkLst>
        <pc:spChg chg="mod">
          <ac:chgData name="Ronnel D. Palenzuela" userId="27216d6f-a712-48da-bcb2-613e4bc945ac" providerId="ADAL" clId="{16736750-74B4-184C-AACF-97E7E4B9FAA6}" dt="2024-08-12T02:28:26.710" v="3324" actId="403"/>
          <ac:spMkLst>
            <pc:docMk/>
            <pc:sldMk cId="1765234647" sldId="292"/>
            <ac:spMk id="3" creationId="{F9E9654B-D8E5-22CA-371A-57FADD13842B}"/>
          </ac:spMkLst>
        </pc:spChg>
      </pc:sldChg>
      <pc:sldMasterChg chg="modSldLayout">
        <pc:chgData name="Ronnel D. Palenzuela" userId="27216d6f-a712-48da-bcb2-613e4bc945ac" providerId="ADAL" clId="{16736750-74B4-184C-AACF-97E7E4B9FAA6}" dt="2024-08-11T07:03:06.010" v="731" actId="20577"/>
        <pc:sldMasterMkLst>
          <pc:docMk/>
          <pc:sldMasterMk cId="651270159" sldId="2147483648"/>
        </pc:sldMasterMkLst>
        <pc:sldLayoutChg chg="modSp mod">
          <pc:chgData name="Ronnel D. Palenzuela" userId="27216d6f-a712-48da-bcb2-613e4bc945ac" providerId="ADAL" clId="{16736750-74B4-184C-AACF-97E7E4B9FAA6}" dt="2024-08-11T07:03:06.010" v="731" actId="20577"/>
          <pc:sldLayoutMkLst>
            <pc:docMk/>
            <pc:sldMasterMk cId="651270159" sldId="2147483648"/>
            <pc:sldLayoutMk cId="2921653432" sldId="2147483649"/>
          </pc:sldLayoutMkLst>
          <pc:spChg chg="mod">
            <ac:chgData name="Ronnel D. Palenzuela" userId="27216d6f-a712-48da-bcb2-613e4bc945ac" providerId="ADAL" clId="{16736750-74B4-184C-AACF-97E7E4B9FAA6}" dt="2024-08-11T07:03:06.010" v="731" actId="20577"/>
            <ac:spMkLst>
              <pc:docMk/>
              <pc:sldMasterMk cId="651270159" sldId="2147483648"/>
              <pc:sldLayoutMk cId="2921653432" sldId="2147483649"/>
              <ac:spMk id="5" creationId="{3794B7A0-4232-A0AC-7E3A-3BF632F0C83D}"/>
            </ac:spMkLst>
          </pc:spChg>
        </pc:sldLayoutChg>
      </pc:sldMasterChg>
    </pc:docChg>
  </pc:docChgLst>
  <pc:docChgLst>
    <pc:chgData name="Ronnel D. Palenzuela" userId="27216d6f-a712-48da-bcb2-613e4bc945ac" providerId="ADAL" clId="{16FF8E01-DE24-0F4F-A559-943D670B7764}"/>
    <pc:docChg chg="undo custSel addSld delSld modSld sldOrd modMainMaster">
      <pc:chgData name="Ronnel D. Palenzuela" userId="27216d6f-a712-48da-bcb2-613e4bc945ac" providerId="ADAL" clId="{16FF8E01-DE24-0F4F-A559-943D670B7764}" dt="2024-08-15T06:12:31.924" v="2533" actId="729"/>
      <pc:docMkLst>
        <pc:docMk/>
      </pc:docMkLst>
      <pc:sldChg chg="modSp mod">
        <pc:chgData name="Ronnel D. Palenzuela" userId="27216d6f-a712-48da-bcb2-613e4bc945ac" providerId="ADAL" clId="{16FF8E01-DE24-0F4F-A559-943D670B7764}" dt="2024-08-14T16:09:01.930" v="1419" actId="20577"/>
        <pc:sldMkLst>
          <pc:docMk/>
          <pc:sldMk cId="3455369248" sldId="257"/>
        </pc:sldMkLst>
        <pc:spChg chg="mod">
          <ac:chgData name="Ronnel D. Palenzuela" userId="27216d6f-a712-48da-bcb2-613e4bc945ac" providerId="ADAL" clId="{16FF8E01-DE24-0F4F-A559-943D670B7764}" dt="2024-08-14T16:08:42.416" v="1364" actId="14100"/>
          <ac:spMkLst>
            <pc:docMk/>
            <pc:sldMk cId="3455369248" sldId="257"/>
            <ac:spMk id="2" creationId="{4B9DC0FD-E73C-26A6-891F-61B461076958}"/>
          </ac:spMkLst>
        </pc:spChg>
        <pc:spChg chg="mod">
          <ac:chgData name="Ronnel D. Palenzuela" userId="27216d6f-a712-48da-bcb2-613e4bc945ac" providerId="ADAL" clId="{16FF8E01-DE24-0F4F-A559-943D670B7764}" dt="2024-08-14T16:09:01.930" v="1419" actId="20577"/>
          <ac:spMkLst>
            <pc:docMk/>
            <pc:sldMk cId="3455369248" sldId="257"/>
            <ac:spMk id="3" creationId="{55CA8846-F5F9-9E2F-7E86-4EDFA1AEFED2}"/>
          </ac:spMkLst>
        </pc:spChg>
      </pc:sldChg>
      <pc:sldChg chg="add del">
        <pc:chgData name="Ronnel D. Palenzuela" userId="27216d6f-a712-48da-bcb2-613e4bc945ac" providerId="ADAL" clId="{16FF8E01-DE24-0F4F-A559-943D670B7764}" dt="2024-08-14T04:37:36.180" v="138" actId="2696"/>
        <pc:sldMkLst>
          <pc:docMk/>
          <pc:sldMk cId="3256538018" sldId="259"/>
        </pc:sldMkLst>
      </pc:sldChg>
      <pc:sldChg chg="modSp mod modNotesTx">
        <pc:chgData name="Ronnel D. Palenzuela" userId="27216d6f-a712-48da-bcb2-613e4bc945ac" providerId="ADAL" clId="{16FF8E01-DE24-0F4F-A559-943D670B7764}" dt="2024-08-14T16:25:10.072" v="1665" actId="20577"/>
        <pc:sldMkLst>
          <pc:docMk/>
          <pc:sldMk cId="3611571112" sldId="263"/>
        </pc:sldMkLst>
        <pc:spChg chg="mod">
          <ac:chgData name="Ronnel D. Palenzuela" userId="27216d6f-a712-48da-bcb2-613e4bc945ac" providerId="ADAL" clId="{16FF8E01-DE24-0F4F-A559-943D670B7764}" dt="2024-08-14T16:09:37.186" v="1435" actId="1076"/>
          <ac:spMkLst>
            <pc:docMk/>
            <pc:sldMk cId="3611571112" sldId="263"/>
            <ac:spMk id="2" creationId="{4B9DC0FD-E73C-26A6-891F-61B461076958}"/>
          </ac:spMkLst>
        </pc:spChg>
      </pc:sldChg>
      <pc:sldChg chg="modSp mod">
        <pc:chgData name="Ronnel D. Palenzuela" userId="27216d6f-a712-48da-bcb2-613e4bc945ac" providerId="ADAL" clId="{16FF8E01-DE24-0F4F-A559-943D670B7764}" dt="2024-08-14T15:58:28.162" v="1311" actId="207"/>
        <pc:sldMkLst>
          <pc:docMk/>
          <pc:sldMk cId="261940385" sldId="264"/>
        </pc:sldMkLst>
        <pc:spChg chg="mod">
          <ac:chgData name="Ronnel D. Palenzuela" userId="27216d6f-a712-48da-bcb2-613e4bc945ac" providerId="ADAL" clId="{16FF8E01-DE24-0F4F-A559-943D670B7764}" dt="2024-08-14T15:58:28.162" v="1311" actId="207"/>
          <ac:spMkLst>
            <pc:docMk/>
            <pc:sldMk cId="261940385" sldId="264"/>
            <ac:spMk id="3" creationId="{A8B75234-3FB1-B597-DF46-CD5827D3C5AF}"/>
          </ac:spMkLst>
        </pc:spChg>
      </pc:sldChg>
      <pc:sldChg chg="add del">
        <pc:chgData name="Ronnel D. Palenzuela" userId="27216d6f-a712-48da-bcb2-613e4bc945ac" providerId="ADAL" clId="{16FF8E01-DE24-0F4F-A559-943D670B7764}" dt="2024-08-14T04:37:31.309" v="136" actId="2890"/>
        <pc:sldMkLst>
          <pc:docMk/>
          <pc:sldMk cId="393610469" sldId="265"/>
        </pc:sldMkLst>
      </pc:sldChg>
      <pc:sldChg chg="addSp delSp modSp add del mod ord modShow modNotesTx">
        <pc:chgData name="Ronnel D. Palenzuela" userId="27216d6f-a712-48da-bcb2-613e4bc945ac" providerId="ADAL" clId="{16FF8E01-DE24-0F4F-A559-943D670B7764}" dt="2024-08-15T06:12:31.924" v="2533" actId="729"/>
        <pc:sldMkLst>
          <pc:docMk/>
          <pc:sldMk cId="538568147" sldId="265"/>
        </pc:sldMkLst>
        <pc:spChg chg="mod">
          <ac:chgData name="Ronnel D. Palenzuela" userId="27216d6f-a712-48da-bcb2-613e4bc945ac" providerId="ADAL" clId="{16FF8E01-DE24-0F4F-A559-943D670B7764}" dt="2024-08-14T14:55:35.293" v="832" actId="20577"/>
          <ac:spMkLst>
            <pc:docMk/>
            <pc:sldMk cId="538568147" sldId="265"/>
            <ac:spMk id="2" creationId="{1FD87645-D8E6-23DE-A822-448BF1054783}"/>
          </ac:spMkLst>
        </pc:spChg>
        <pc:spChg chg="mod">
          <ac:chgData name="Ronnel D. Palenzuela" userId="27216d6f-a712-48da-bcb2-613e4bc945ac" providerId="ADAL" clId="{16FF8E01-DE24-0F4F-A559-943D670B7764}" dt="2024-08-14T13:46:58.170" v="402" actId="113"/>
          <ac:spMkLst>
            <pc:docMk/>
            <pc:sldMk cId="538568147" sldId="265"/>
            <ac:spMk id="3" creationId="{F9E9654B-D8E5-22CA-371A-57FADD13842B}"/>
          </ac:spMkLst>
        </pc:spChg>
        <pc:picChg chg="add mod">
          <ac:chgData name="Ronnel D. Palenzuela" userId="27216d6f-a712-48da-bcb2-613e4bc945ac" providerId="ADAL" clId="{16FF8E01-DE24-0F4F-A559-943D670B7764}" dt="2024-08-14T14:08:52.904" v="652" actId="1076"/>
          <ac:picMkLst>
            <pc:docMk/>
            <pc:sldMk cId="538568147" sldId="265"/>
            <ac:picMk id="5" creationId="{70008023-F501-145C-0B44-5194C048510F}"/>
          </ac:picMkLst>
        </pc:picChg>
        <pc:picChg chg="add mod">
          <ac:chgData name="Ronnel D. Palenzuela" userId="27216d6f-a712-48da-bcb2-613e4bc945ac" providerId="ADAL" clId="{16FF8E01-DE24-0F4F-A559-943D670B7764}" dt="2024-08-14T14:08:59.711" v="656" actId="1076"/>
          <ac:picMkLst>
            <pc:docMk/>
            <pc:sldMk cId="538568147" sldId="265"/>
            <ac:picMk id="6" creationId="{24353777-D960-C968-46B2-C9D39EBD397E}"/>
          </ac:picMkLst>
        </pc:picChg>
        <pc:picChg chg="del">
          <ac:chgData name="Ronnel D. Palenzuela" userId="27216d6f-a712-48da-bcb2-613e4bc945ac" providerId="ADAL" clId="{16FF8E01-DE24-0F4F-A559-943D670B7764}" dt="2024-08-14T13:36:35.785" v="186" actId="478"/>
          <ac:picMkLst>
            <pc:docMk/>
            <pc:sldMk cId="538568147" sldId="265"/>
            <ac:picMk id="6" creationId="{E6F66661-8045-D9A5-7A22-9C32CFDC9130}"/>
          </ac:picMkLst>
        </pc:picChg>
        <pc:picChg chg="del">
          <ac:chgData name="Ronnel D. Palenzuela" userId="27216d6f-a712-48da-bcb2-613e4bc945ac" providerId="ADAL" clId="{16FF8E01-DE24-0F4F-A559-943D670B7764}" dt="2024-08-14T13:36:36.302" v="188" actId="478"/>
          <ac:picMkLst>
            <pc:docMk/>
            <pc:sldMk cId="538568147" sldId="265"/>
            <ac:picMk id="7" creationId="{034B6557-36A5-121F-76C7-3EA4B37D7CFA}"/>
          </ac:picMkLst>
        </pc:picChg>
        <pc:picChg chg="del">
          <ac:chgData name="Ronnel D. Palenzuela" userId="27216d6f-a712-48da-bcb2-613e4bc945ac" providerId="ADAL" clId="{16FF8E01-DE24-0F4F-A559-943D670B7764}" dt="2024-08-14T13:36:36.076" v="187" actId="478"/>
          <ac:picMkLst>
            <pc:docMk/>
            <pc:sldMk cId="538568147" sldId="265"/>
            <ac:picMk id="8" creationId="{1FB21C6D-D0A1-8AEB-319B-0296807954C0}"/>
          </ac:picMkLst>
        </pc:picChg>
        <pc:picChg chg="del">
          <ac:chgData name="Ronnel D. Palenzuela" userId="27216d6f-a712-48da-bcb2-613e4bc945ac" providerId="ADAL" clId="{16FF8E01-DE24-0F4F-A559-943D670B7764}" dt="2024-08-14T13:36:36.597" v="189" actId="478"/>
          <ac:picMkLst>
            <pc:docMk/>
            <pc:sldMk cId="538568147" sldId="265"/>
            <ac:picMk id="10" creationId="{DA4EB7EF-513D-C40D-5DC5-6B39809CDC00}"/>
          </ac:picMkLst>
        </pc:picChg>
      </pc:sldChg>
      <pc:sldChg chg="addSp delSp modSp add mod modShow modNotesTx">
        <pc:chgData name="Ronnel D. Palenzuela" userId="27216d6f-a712-48da-bcb2-613e4bc945ac" providerId="ADAL" clId="{16FF8E01-DE24-0F4F-A559-943D670B7764}" dt="2024-08-15T06:12:31.924" v="2533" actId="729"/>
        <pc:sldMkLst>
          <pc:docMk/>
          <pc:sldMk cId="1782960047" sldId="266"/>
        </pc:sldMkLst>
        <pc:spChg chg="mod">
          <ac:chgData name="Ronnel D. Palenzuela" userId="27216d6f-a712-48da-bcb2-613e4bc945ac" providerId="ADAL" clId="{16FF8E01-DE24-0F4F-A559-943D670B7764}" dt="2024-08-14T13:45:50.997" v="383" actId="20577"/>
          <ac:spMkLst>
            <pc:docMk/>
            <pc:sldMk cId="1782960047" sldId="266"/>
            <ac:spMk id="2" creationId="{1FD87645-D8E6-23DE-A822-448BF1054783}"/>
          </ac:spMkLst>
        </pc:spChg>
        <pc:spChg chg="mod">
          <ac:chgData name="Ronnel D. Palenzuela" userId="27216d6f-a712-48da-bcb2-613e4bc945ac" providerId="ADAL" clId="{16FF8E01-DE24-0F4F-A559-943D670B7764}" dt="2024-08-14T13:52:01.538" v="473" actId="207"/>
          <ac:spMkLst>
            <pc:docMk/>
            <pc:sldMk cId="1782960047" sldId="266"/>
            <ac:spMk id="3" creationId="{F9E9654B-D8E5-22CA-371A-57FADD13842B}"/>
          </ac:spMkLst>
        </pc:spChg>
        <pc:spChg chg="add mod">
          <ac:chgData name="Ronnel D. Palenzuela" userId="27216d6f-a712-48da-bcb2-613e4bc945ac" providerId="ADAL" clId="{16FF8E01-DE24-0F4F-A559-943D670B7764}" dt="2024-08-14T13:54:36.838" v="483" actId="1076"/>
          <ac:spMkLst>
            <pc:docMk/>
            <pc:sldMk cId="1782960047" sldId="266"/>
            <ac:spMk id="6" creationId="{D96DF1EF-8473-896F-2BBC-6D1558971D10}"/>
          </ac:spMkLst>
        </pc:spChg>
        <pc:picChg chg="del">
          <ac:chgData name="Ronnel D. Palenzuela" userId="27216d6f-a712-48da-bcb2-613e4bc945ac" providerId="ADAL" clId="{16FF8E01-DE24-0F4F-A559-943D670B7764}" dt="2024-08-14T13:45:55.174" v="384" actId="478"/>
          <ac:picMkLst>
            <pc:docMk/>
            <pc:sldMk cId="1782960047" sldId="266"/>
            <ac:picMk id="5" creationId="{70008023-F501-145C-0B44-5194C048510F}"/>
          </ac:picMkLst>
        </pc:picChg>
      </pc:sldChg>
      <pc:sldChg chg="add del">
        <pc:chgData name="Ronnel D. Palenzuela" userId="27216d6f-a712-48da-bcb2-613e4bc945ac" providerId="ADAL" clId="{16FF8E01-DE24-0F4F-A559-943D670B7764}" dt="2024-08-14T04:37:36.180" v="138" actId="2696"/>
        <pc:sldMkLst>
          <pc:docMk/>
          <pc:sldMk cId="3029220167" sldId="266"/>
        </pc:sldMkLst>
      </pc:sldChg>
      <pc:sldChg chg="modSp add mod modShow modNotesTx">
        <pc:chgData name="Ronnel D. Palenzuela" userId="27216d6f-a712-48da-bcb2-613e4bc945ac" providerId="ADAL" clId="{16FF8E01-DE24-0F4F-A559-943D670B7764}" dt="2024-08-15T06:12:31.924" v="2533" actId="729"/>
        <pc:sldMkLst>
          <pc:docMk/>
          <pc:sldMk cId="2149631211" sldId="267"/>
        </pc:sldMkLst>
        <pc:spChg chg="mod">
          <ac:chgData name="Ronnel D. Palenzuela" userId="27216d6f-a712-48da-bcb2-613e4bc945ac" providerId="ADAL" clId="{16FF8E01-DE24-0F4F-A559-943D670B7764}" dt="2024-08-14T15:58:59.103" v="1314" actId="11"/>
          <ac:spMkLst>
            <pc:docMk/>
            <pc:sldMk cId="2149631211" sldId="267"/>
            <ac:spMk id="3" creationId="{F9E9654B-D8E5-22CA-371A-57FADD13842B}"/>
          </ac:spMkLst>
        </pc:spChg>
      </pc:sldChg>
      <pc:sldChg chg="add del">
        <pc:chgData name="Ronnel D. Palenzuela" userId="27216d6f-a712-48da-bcb2-613e4bc945ac" providerId="ADAL" clId="{16FF8E01-DE24-0F4F-A559-943D670B7764}" dt="2024-08-14T13:54:04.562" v="479" actId="2696"/>
        <pc:sldMkLst>
          <pc:docMk/>
          <pc:sldMk cId="2717857131" sldId="267"/>
        </pc:sldMkLst>
      </pc:sldChg>
      <pc:sldChg chg="add del">
        <pc:chgData name="Ronnel D. Palenzuela" userId="27216d6f-a712-48da-bcb2-613e4bc945ac" providerId="ADAL" clId="{16FF8E01-DE24-0F4F-A559-943D670B7764}" dt="2024-08-14T04:37:36.180" v="138" actId="2696"/>
        <pc:sldMkLst>
          <pc:docMk/>
          <pc:sldMk cId="3285671655" sldId="267"/>
        </pc:sldMkLst>
      </pc:sldChg>
      <pc:sldChg chg="add del">
        <pc:chgData name="Ronnel D. Palenzuela" userId="27216d6f-a712-48da-bcb2-613e4bc945ac" providerId="ADAL" clId="{16FF8E01-DE24-0F4F-A559-943D670B7764}" dt="2024-08-14T13:54:30.391" v="482" actId="2696"/>
        <pc:sldMkLst>
          <pc:docMk/>
          <pc:sldMk cId="3367849497" sldId="267"/>
        </pc:sldMkLst>
      </pc:sldChg>
      <pc:sldChg chg="modSp add mod modShow modNotesTx">
        <pc:chgData name="Ronnel D. Palenzuela" userId="27216d6f-a712-48da-bcb2-613e4bc945ac" providerId="ADAL" clId="{16FF8E01-DE24-0F4F-A559-943D670B7764}" dt="2024-08-15T06:12:31.924" v="2533" actId="729"/>
        <pc:sldMkLst>
          <pc:docMk/>
          <pc:sldMk cId="155138258" sldId="268"/>
        </pc:sldMkLst>
        <pc:spChg chg="mod">
          <ac:chgData name="Ronnel D. Palenzuela" userId="27216d6f-a712-48da-bcb2-613e4bc945ac" providerId="ADAL" clId="{16FF8E01-DE24-0F4F-A559-943D670B7764}" dt="2024-08-14T15:59:15.816" v="1315" actId="11"/>
          <ac:spMkLst>
            <pc:docMk/>
            <pc:sldMk cId="155138258" sldId="268"/>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1637530094" sldId="268"/>
        </pc:sldMkLst>
      </pc:sldChg>
      <pc:sldChg chg="addSp modSp add mod ord modShow modNotesTx">
        <pc:chgData name="Ronnel D. Palenzuela" userId="27216d6f-a712-48da-bcb2-613e4bc945ac" providerId="ADAL" clId="{16FF8E01-DE24-0F4F-A559-943D670B7764}" dt="2024-08-15T06:12:31.924" v="2533" actId="729"/>
        <pc:sldMkLst>
          <pc:docMk/>
          <pc:sldMk cId="2831007090" sldId="269"/>
        </pc:sldMkLst>
        <pc:spChg chg="mod">
          <ac:chgData name="Ronnel D. Palenzuela" userId="27216d6f-a712-48da-bcb2-613e4bc945ac" providerId="ADAL" clId="{16FF8E01-DE24-0F4F-A559-943D670B7764}" dt="2024-08-14T14:10:47.606" v="696" actId="20577"/>
          <ac:spMkLst>
            <pc:docMk/>
            <pc:sldMk cId="2831007090" sldId="269"/>
            <ac:spMk id="2" creationId="{1FD87645-D8E6-23DE-A822-448BF1054783}"/>
          </ac:spMkLst>
        </pc:spChg>
        <pc:spChg chg="mod">
          <ac:chgData name="Ronnel D. Palenzuela" userId="27216d6f-a712-48da-bcb2-613e4bc945ac" providerId="ADAL" clId="{16FF8E01-DE24-0F4F-A559-943D670B7764}" dt="2024-08-14T14:16:06.339" v="778" actId="1076"/>
          <ac:spMkLst>
            <pc:docMk/>
            <pc:sldMk cId="2831007090" sldId="269"/>
            <ac:spMk id="3" creationId="{F9E9654B-D8E5-22CA-371A-57FADD13842B}"/>
          </ac:spMkLst>
        </pc:spChg>
        <pc:spChg chg="add mod">
          <ac:chgData name="Ronnel D. Palenzuela" userId="27216d6f-a712-48da-bcb2-613e4bc945ac" providerId="ADAL" clId="{16FF8E01-DE24-0F4F-A559-943D670B7764}" dt="2024-08-14T14:15:42.779" v="771" actId="113"/>
          <ac:spMkLst>
            <pc:docMk/>
            <pc:sldMk cId="2831007090" sldId="269"/>
            <ac:spMk id="4" creationId="{CB6DD4F9-08BE-3AF6-FDDC-AB693A0D38F1}"/>
          </ac:spMkLst>
        </pc:spChg>
      </pc:sldChg>
      <pc:sldChg chg="add del">
        <pc:chgData name="Ronnel D. Palenzuela" userId="27216d6f-a712-48da-bcb2-613e4bc945ac" providerId="ADAL" clId="{16FF8E01-DE24-0F4F-A559-943D670B7764}" dt="2024-08-14T04:37:36.180" v="138" actId="2696"/>
        <pc:sldMkLst>
          <pc:docMk/>
          <pc:sldMk cId="4018365145" sldId="269"/>
        </pc:sldMkLst>
      </pc:sldChg>
      <pc:sldChg chg="add del">
        <pc:chgData name="Ronnel D. Palenzuela" userId="27216d6f-a712-48da-bcb2-613e4bc945ac" providerId="ADAL" clId="{16FF8E01-DE24-0F4F-A559-943D670B7764}" dt="2024-08-14T04:37:36.180" v="138" actId="2696"/>
        <pc:sldMkLst>
          <pc:docMk/>
          <pc:sldMk cId="1107698705" sldId="270"/>
        </pc:sldMkLst>
      </pc:sldChg>
      <pc:sldChg chg="addSp delSp modSp add mod ord modShow modNotesTx">
        <pc:chgData name="Ronnel D. Palenzuela" userId="27216d6f-a712-48da-bcb2-613e4bc945ac" providerId="ADAL" clId="{16FF8E01-DE24-0F4F-A559-943D670B7764}" dt="2024-08-15T06:12:31.924" v="2533" actId="729"/>
        <pc:sldMkLst>
          <pc:docMk/>
          <pc:sldMk cId="2073403413" sldId="270"/>
        </pc:sldMkLst>
        <pc:spChg chg="mod">
          <ac:chgData name="Ronnel D. Palenzuela" userId="27216d6f-a712-48da-bcb2-613e4bc945ac" providerId="ADAL" clId="{16FF8E01-DE24-0F4F-A559-943D670B7764}" dt="2024-08-14T14:55:39.952" v="834" actId="20577"/>
          <ac:spMkLst>
            <pc:docMk/>
            <pc:sldMk cId="2073403413" sldId="270"/>
            <ac:spMk id="2" creationId="{1FD87645-D8E6-23DE-A822-448BF1054783}"/>
          </ac:spMkLst>
        </pc:spChg>
        <pc:spChg chg="mod">
          <ac:chgData name="Ronnel D. Palenzuela" userId="27216d6f-a712-48da-bcb2-613e4bc945ac" providerId="ADAL" clId="{16FF8E01-DE24-0F4F-A559-943D670B7764}" dt="2024-08-14T15:31:54.057" v="880" actId="207"/>
          <ac:spMkLst>
            <pc:docMk/>
            <pc:sldMk cId="2073403413" sldId="270"/>
            <ac:spMk id="3" creationId="{F9E9654B-D8E5-22CA-371A-57FADD13842B}"/>
          </ac:spMkLst>
        </pc:spChg>
        <pc:picChg chg="add del mod">
          <ac:chgData name="Ronnel D. Palenzuela" userId="27216d6f-a712-48da-bcb2-613e4bc945ac" providerId="ADAL" clId="{16FF8E01-DE24-0F4F-A559-943D670B7764}" dt="2024-08-14T15:09:23.422" v="836" actId="478"/>
          <ac:picMkLst>
            <pc:docMk/>
            <pc:sldMk cId="2073403413" sldId="270"/>
            <ac:picMk id="4" creationId="{369191B6-2A1C-3113-9BFD-747A4657F8D7}"/>
          </ac:picMkLst>
        </pc:picChg>
        <pc:picChg chg="del">
          <ac:chgData name="Ronnel D. Palenzuela" userId="27216d6f-a712-48da-bcb2-613e4bc945ac" providerId="ADAL" clId="{16FF8E01-DE24-0F4F-A559-943D670B7764}" dt="2024-08-14T14:53:40.293" v="791" actId="478"/>
          <ac:picMkLst>
            <pc:docMk/>
            <pc:sldMk cId="2073403413" sldId="270"/>
            <ac:picMk id="5" creationId="{70008023-F501-145C-0B44-5194C048510F}"/>
          </ac:picMkLst>
        </pc:picChg>
        <pc:picChg chg="del">
          <ac:chgData name="Ronnel D. Palenzuela" userId="27216d6f-a712-48da-bcb2-613e4bc945ac" providerId="ADAL" clId="{16FF8E01-DE24-0F4F-A559-943D670B7764}" dt="2024-08-14T14:53:41.454" v="792" actId="478"/>
          <ac:picMkLst>
            <pc:docMk/>
            <pc:sldMk cId="2073403413" sldId="270"/>
            <ac:picMk id="6" creationId="{24353777-D960-C968-46B2-C9D39EBD397E}"/>
          </ac:picMkLst>
        </pc:picChg>
        <pc:picChg chg="add del mod">
          <ac:chgData name="Ronnel D. Palenzuela" userId="27216d6f-a712-48da-bcb2-613e4bc945ac" providerId="ADAL" clId="{16FF8E01-DE24-0F4F-A559-943D670B7764}" dt="2024-08-14T15:09:24.556" v="837" actId="478"/>
          <ac:picMkLst>
            <pc:docMk/>
            <pc:sldMk cId="2073403413" sldId="270"/>
            <ac:picMk id="7" creationId="{CFF5A6F2-A391-E973-A9F9-EEAEDEBC41C8}"/>
          </ac:picMkLst>
        </pc:picChg>
        <pc:picChg chg="add del mod">
          <ac:chgData name="Ronnel D. Palenzuela" userId="27216d6f-a712-48da-bcb2-613e4bc945ac" providerId="ADAL" clId="{16FF8E01-DE24-0F4F-A559-943D670B7764}" dt="2024-08-14T15:38:21.939" v="921"/>
          <ac:picMkLst>
            <pc:docMk/>
            <pc:sldMk cId="2073403413" sldId="270"/>
            <ac:picMk id="8" creationId="{7628CA4E-3E92-F09C-D2FD-C46202C5E649}"/>
          </ac:picMkLst>
        </pc:picChg>
        <pc:picChg chg="add mod">
          <ac:chgData name="Ronnel D. Palenzuela" userId="27216d6f-a712-48da-bcb2-613e4bc945ac" providerId="ADAL" clId="{16FF8E01-DE24-0F4F-A559-943D670B7764}" dt="2024-08-14T15:34:34.583" v="908" actId="1076"/>
          <ac:picMkLst>
            <pc:docMk/>
            <pc:sldMk cId="2073403413" sldId="270"/>
            <ac:picMk id="9" creationId="{FFA2BE38-0E04-5FB6-310F-C9B71C57486B}"/>
          </ac:picMkLst>
        </pc:picChg>
        <pc:picChg chg="add mod">
          <ac:chgData name="Ronnel D. Palenzuela" userId="27216d6f-a712-48da-bcb2-613e4bc945ac" providerId="ADAL" clId="{16FF8E01-DE24-0F4F-A559-943D670B7764}" dt="2024-08-14T15:34:23.881" v="905" actId="1076"/>
          <ac:picMkLst>
            <pc:docMk/>
            <pc:sldMk cId="2073403413" sldId="270"/>
            <ac:picMk id="10" creationId="{667804E6-901E-3F8A-8E71-F3840CE73713}"/>
          </ac:picMkLst>
        </pc:picChg>
      </pc:sldChg>
      <pc:sldChg chg="addSp delSp modSp add mod modShow modNotesTx">
        <pc:chgData name="Ronnel D. Palenzuela" userId="27216d6f-a712-48da-bcb2-613e4bc945ac" providerId="ADAL" clId="{16FF8E01-DE24-0F4F-A559-943D670B7764}" dt="2024-08-15T06:12:31.924" v="2533" actId="729"/>
        <pc:sldMkLst>
          <pc:docMk/>
          <pc:sldMk cId="2406508294" sldId="271"/>
        </pc:sldMkLst>
        <pc:spChg chg="mod">
          <ac:chgData name="Ronnel D. Palenzuela" userId="27216d6f-a712-48da-bcb2-613e4bc945ac" providerId="ADAL" clId="{16FF8E01-DE24-0F4F-A559-943D670B7764}" dt="2024-08-14T15:45:04.117" v="1046" actId="20577"/>
          <ac:spMkLst>
            <pc:docMk/>
            <pc:sldMk cId="2406508294" sldId="271"/>
            <ac:spMk id="3" creationId="{F9E9654B-D8E5-22CA-371A-57FADD13842B}"/>
          </ac:spMkLst>
        </pc:spChg>
        <pc:spChg chg="add del">
          <ac:chgData name="Ronnel D. Palenzuela" userId="27216d6f-a712-48da-bcb2-613e4bc945ac" providerId="ADAL" clId="{16FF8E01-DE24-0F4F-A559-943D670B7764}" dt="2024-08-14T15:35:02.613" v="915" actId="22"/>
          <ac:spMkLst>
            <pc:docMk/>
            <pc:sldMk cId="2406508294" sldId="271"/>
            <ac:spMk id="5" creationId="{4142F3C9-0F99-D487-F109-5D1080BCD242}"/>
          </ac:spMkLst>
        </pc:spChg>
        <pc:spChg chg="add mod">
          <ac:chgData name="Ronnel D. Palenzuela" userId="27216d6f-a712-48da-bcb2-613e4bc945ac" providerId="ADAL" clId="{16FF8E01-DE24-0F4F-A559-943D670B7764}" dt="2024-08-14T15:35:21.596" v="919" actId="1076"/>
          <ac:spMkLst>
            <pc:docMk/>
            <pc:sldMk cId="2406508294" sldId="271"/>
            <ac:spMk id="7" creationId="{59101826-B0CF-114B-0320-F5905D2B047C}"/>
          </ac:spMkLst>
        </pc:spChg>
        <pc:picChg chg="del">
          <ac:chgData name="Ronnel D. Palenzuela" userId="27216d6f-a712-48da-bcb2-613e4bc945ac" providerId="ADAL" clId="{16FF8E01-DE24-0F4F-A559-943D670B7764}" dt="2024-08-14T15:34:53.519" v="911" actId="478"/>
          <ac:picMkLst>
            <pc:docMk/>
            <pc:sldMk cId="2406508294" sldId="271"/>
            <ac:picMk id="8" creationId="{7628CA4E-3E92-F09C-D2FD-C46202C5E649}"/>
          </ac:picMkLst>
        </pc:picChg>
        <pc:picChg chg="del">
          <ac:chgData name="Ronnel D. Palenzuela" userId="27216d6f-a712-48da-bcb2-613e4bc945ac" providerId="ADAL" clId="{16FF8E01-DE24-0F4F-A559-943D670B7764}" dt="2024-08-14T15:34:52.857" v="910" actId="478"/>
          <ac:picMkLst>
            <pc:docMk/>
            <pc:sldMk cId="2406508294" sldId="271"/>
            <ac:picMk id="9" creationId="{FFA2BE38-0E04-5FB6-310F-C9B71C57486B}"/>
          </ac:picMkLst>
        </pc:picChg>
        <pc:picChg chg="del">
          <ac:chgData name="Ronnel D. Palenzuela" userId="27216d6f-a712-48da-bcb2-613e4bc945ac" providerId="ADAL" clId="{16FF8E01-DE24-0F4F-A559-943D670B7764}" dt="2024-08-14T15:34:53.775" v="912" actId="478"/>
          <ac:picMkLst>
            <pc:docMk/>
            <pc:sldMk cId="2406508294" sldId="271"/>
            <ac:picMk id="10" creationId="{667804E6-901E-3F8A-8E71-F3840CE73713}"/>
          </ac:picMkLst>
        </pc:picChg>
        <pc:picChg chg="add del mod">
          <ac:chgData name="Ronnel D. Palenzuela" userId="27216d6f-a712-48da-bcb2-613e4bc945ac" providerId="ADAL" clId="{16FF8E01-DE24-0F4F-A559-943D670B7764}" dt="2024-08-14T15:40:56.703" v="965" actId="478"/>
          <ac:picMkLst>
            <pc:docMk/>
            <pc:sldMk cId="2406508294" sldId="271"/>
            <ac:picMk id="11" creationId="{7451C57A-98EA-DF71-2373-89D7F90904CF}"/>
          </ac:picMkLst>
        </pc:picChg>
      </pc:sldChg>
      <pc:sldChg chg="add del">
        <pc:chgData name="Ronnel D. Palenzuela" userId="27216d6f-a712-48da-bcb2-613e4bc945ac" providerId="ADAL" clId="{16FF8E01-DE24-0F4F-A559-943D670B7764}" dt="2024-08-14T04:37:36.180" v="138" actId="2696"/>
        <pc:sldMkLst>
          <pc:docMk/>
          <pc:sldMk cId="4120804606" sldId="271"/>
        </pc:sldMkLst>
      </pc:sldChg>
      <pc:sldChg chg="add del">
        <pc:chgData name="Ronnel D. Palenzuela" userId="27216d6f-a712-48da-bcb2-613e4bc945ac" providerId="ADAL" clId="{16FF8E01-DE24-0F4F-A559-943D670B7764}" dt="2024-08-14T04:37:36.180" v="138" actId="2696"/>
        <pc:sldMkLst>
          <pc:docMk/>
          <pc:sldMk cId="2005021045" sldId="272"/>
        </pc:sldMkLst>
      </pc:sldChg>
      <pc:sldChg chg="modSp add mod modShow modNotesTx">
        <pc:chgData name="Ronnel D. Palenzuela" userId="27216d6f-a712-48da-bcb2-613e4bc945ac" providerId="ADAL" clId="{16FF8E01-DE24-0F4F-A559-943D670B7764}" dt="2024-08-15T06:12:31.924" v="2533" actId="729"/>
        <pc:sldMkLst>
          <pc:docMk/>
          <pc:sldMk cId="2217730064" sldId="272"/>
        </pc:sldMkLst>
        <pc:spChg chg="mod">
          <ac:chgData name="Ronnel D. Palenzuela" userId="27216d6f-a712-48da-bcb2-613e4bc945ac" providerId="ADAL" clId="{16FF8E01-DE24-0F4F-A559-943D670B7764}" dt="2024-08-14T15:59:35.416" v="1316" actId="11"/>
          <ac:spMkLst>
            <pc:docMk/>
            <pc:sldMk cId="2217730064" sldId="272"/>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716507679" sldId="273"/>
        </pc:sldMkLst>
      </pc:sldChg>
      <pc:sldChg chg="modSp add mod ord modShow modNotesTx">
        <pc:chgData name="Ronnel D. Palenzuela" userId="27216d6f-a712-48da-bcb2-613e4bc945ac" providerId="ADAL" clId="{16FF8E01-DE24-0F4F-A559-943D670B7764}" dt="2024-08-15T06:12:31.924" v="2533" actId="729"/>
        <pc:sldMkLst>
          <pc:docMk/>
          <pc:sldMk cId="1773650369" sldId="273"/>
        </pc:sldMkLst>
        <pc:spChg chg="mod">
          <ac:chgData name="Ronnel D. Palenzuela" userId="27216d6f-a712-48da-bcb2-613e4bc945ac" providerId="ADAL" clId="{16FF8E01-DE24-0F4F-A559-943D670B7764}" dt="2024-08-14T15:59:48.974" v="1318" actId="11"/>
          <ac:spMkLst>
            <pc:docMk/>
            <pc:sldMk cId="1773650369" sldId="273"/>
            <ac:spMk id="3" creationId="{F9E9654B-D8E5-22CA-371A-57FADD13842B}"/>
          </ac:spMkLst>
        </pc:spChg>
      </pc:sldChg>
      <pc:sldChg chg="add del ord">
        <pc:chgData name="Ronnel D. Palenzuela" userId="27216d6f-a712-48da-bcb2-613e4bc945ac" providerId="ADAL" clId="{16FF8E01-DE24-0F4F-A559-943D670B7764}" dt="2024-08-14T16:09:44.931" v="1436" actId="2696"/>
        <pc:sldMkLst>
          <pc:docMk/>
          <pc:sldMk cId="415108391" sldId="274"/>
        </pc:sldMkLst>
      </pc:sldChg>
      <pc:sldChg chg="addSp modSp add mod modNotesTx">
        <pc:chgData name="Ronnel D. Palenzuela" userId="27216d6f-a712-48da-bcb2-613e4bc945ac" providerId="ADAL" clId="{16FF8E01-DE24-0F4F-A559-943D670B7764}" dt="2024-08-14T17:35:56.996" v="2348" actId="207"/>
        <pc:sldMkLst>
          <pc:docMk/>
          <pc:sldMk cId="3520817057" sldId="274"/>
        </pc:sldMkLst>
        <pc:spChg chg="mod">
          <ac:chgData name="Ronnel D. Palenzuela" userId="27216d6f-a712-48da-bcb2-613e4bc945ac" providerId="ADAL" clId="{16FF8E01-DE24-0F4F-A559-943D670B7764}" dt="2024-08-14T16:34:48.838" v="1740" actId="1076"/>
          <ac:spMkLst>
            <pc:docMk/>
            <pc:sldMk cId="3520817057" sldId="274"/>
            <ac:spMk id="2" creationId="{4B9DC0FD-E73C-26A6-891F-61B461076958}"/>
          </ac:spMkLst>
        </pc:spChg>
        <pc:spChg chg="add mod">
          <ac:chgData name="Ronnel D. Palenzuela" userId="27216d6f-a712-48da-bcb2-613e4bc945ac" providerId="ADAL" clId="{16FF8E01-DE24-0F4F-A559-943D670B7764}" dt="2024-08-14T17:35:56.996" v="2348" actId="207"/>
          <ac:spMkLst>
            <pc:docMk/>
            <pc:sldMk cId="3520817057" sldId="274"/>
            <ac:spMk id="4" creationId="{02334A40-A4A9-25FE-DC7A-9B1C1C6A0886}"/>
          </ac:spMkLst>
        </pc:spChg>
      </pc:sldChg>
      <pc:sldChg chg="addSp delSp modSp add del mod">
        <pc:chgData name="Ronnel D. Palenzuela" userId="27216d6f-a712-48da-bcb2-613e4bc945ac" providerId="ADAL" clId="{16FF8E01-DE24-0F4F-A559-943D670B7764}" dt="2024-08-14T16:15:45.956" v="1532" actId="2696"/>
        <pc:sldMkLst>
          <pc:docMk/>
          <pc:sldMk cId="2172138736" sldId="275"/>
        </pc:sldMkLst>
        <pc:spChg chg="mod">
          <ac:chgData name="Ronnel D. Palenzuela" userId="27216d6f-a712-48da-bcb2-613e4bc945ac" providerId="ADAL" clId="{16FF8E01-DE24-0F4F-A559-943D670B7764}" dt="2024-08-14T16:15:14.648" v="1524" actId="20577"/>
          <ac:spMkLst>
            <pc:docMk/>
            <pc:sldMk cId="2172138736" sldId="275"/>
            <ac:spMk id="2" creationId="{1FD87645-D8E6-23DE-A822-448BF1054783}"/>
          </ac:spMkLst>
        </pc:spChg>
        <pc:spChg chg="mod">
          <ac:chgData name="Ronnel D. Palenzuela" userId="27216d6f-a712-48da-bcb2-613e4bc945ac" providerId="ADAL" clId="{16FF8E01-DE24-0F4F-A559-943D670B7764}" dt="2024-08-14T16:15:40.915" v="1531"/>
          <ac:spMkLst>
            <pc:docMk/>
            <pc:sldMk cId="2172138736" sldId="275"/>
            <ac:spMk id="3" creationId="{F9E9654B-D8E5-22CA-371A-57FADD13842B}"/>
          </ac:spMkLst>
        </pc:spChg>
        <pc:picChg chg="add del mod">
          <ac:chgData name="Ronnel D. Palenzuela" userId="27216d6f-a712-48da-bcb2-613e4bc945ac" providerId="ADAL" clId="{16FF8E01-DE24-0F4F-A559-943D670B7764}" dt="2024-08-14T16:15:16.283" v="1525" actId="478"/>
          <ac:picMkLst>
            <pc:docMk/>
            <pc:sldMk cId="2172138736" sldId="275"/>
            <ac:picMk id="4" creationId="{3DD2775A-1217-7607-D818-9986C2B95701}"/>
          </ac:picMkLst>
        </pc:picChg>
        <pc:picChg chg="del">
          <ac:chgData name="Ronnel D. Palenzuela" userId="27216d6f-a712-48da-bcb2-613e4bc945ac" providerId="ADAL" clId="{16FF8E01-DE24-0F4F-A559-943D670B7764}" dt="2024-08-14T16:10:15.858" v="1472" actId="478"/>
          <ac:picMkLst>
            <pc:docMk/>
            <pc:sldMk cId="2172138736" sldId="275"/>
            <ac:picMk id="8" creationId="{7628CA4E-3E92-F09C-D2FD-C46202C5E649}"/>
          </ac:picMkLst>
        </pc:picChg>
        <pc:picChg chg="del">
          <ac:chgData name="Ronnel D. Palenzuela" userId="27216d6f-a712-48da-bcb2-613e4bc945ac" providerId="ADAL" clId="{16FF8E01-DE24-0F4F-A559-943D670B7764}" dt="2024-08-14T16:10:15.605" v="1471" actId="478"/>
          <ac:picMkLst>
            <pc:docMk/>
            <pc:sldMk cId="2172138736" sldId="275"/>
            <ac:picMk id="9" creationId="{FFA2BE38-0E04-5FB6-310F-C9B71C57486B}"/>
          </ac:picMkLst>
        </pc:picChg>
        <pc:picChg chg="del">
          <ac:chgData name="Ronnel D. Palenzuela" userId="27216d6f-a712-48da-bcb2-613e4bc945ac" providerId="ADAL" clId="{16FF8E01-DE24-0F4F-A559-943D670B7764}" dt="2024-08-14T16:10:16.066" v="1473" actId="478"/>
          <ac:picMkLst>
            <pc:docMk/>
            <pc:sldMk cId="2172138736" sldId="275"/>
            <ac:picMk id="10" creationId="{667804E6-901E-3F8A-8E71-F3840CE73713}"/>
          </ac:picMkLst>
        </pc:picChg>
      </pc:sldChg>
      <pc:sldChg chg="add del">
        <pc:chgData name="Ronnel D. Palenzuela" userId="27216d6f-a712-48da-bcb2-613e4bc945ac" providerId="ADAL" clId="{16FF8E01-DE24-0F4F-A559-943D670B7764}" dt="2024-08-14T04:37:36.180" v="138" actId="2696"/>
        <pc:sldMkLst>
          <pc:docMk/>
          <pc:sldMk cId="4070147815" sldId="275"/>
        </pc:sldMkLst>
      </pc:sldChg>
      <pc:sldChg chg="modSp add mod ord modNotesTx">
        <pc:chgData name="Ronnel D. Palenzuela" userId="27216d6f-a712-48da-bcb2-613e4bc945ac" providerId="ADAL" clId="{16FF8E01-DE24-0F4F-A559-943D670B7764}" dt="2024-08-14T16:34:54.089" v="1743" actId="20577"/>
        <pc:sldMkLst>
          <pc:docMk/>
          <pc:sldMk cId="2154677164" sldId="276"/>
        </pc:sldMkLst>
        <pc:spChg chg="mod">
          <ac:chgData name="Ronnel D. Palenzuela" userId="27216d6f-a712-48da-bcb2-613e4bc945ac" providerId="ADAL" clId="{16FF8E01-DE24-0F4F-A559-943D670B7764}" dt="2024-08-14T16:34:54.089" v="1743" actId="20577"/>
          <ac:spMkLst>
            <pc:docMk/>
            <pc:sldMk cId="2154677164" sldId="276"/>
            <ac:spMk id="2" creationId="{1FD87645-D8E6-23DE-A822-448BF1054783}"/>
          </ac:spMkLst>
        </pc:spChg>
        <pc:spChg chg="mod">
          <ac:chgData name="Ronnel D. Palenzuela" userId="27216d6f-a712-48da-bcb2-613e4bc945ac" providerId="ADAL" clId="{16FF8E01-DE24-0F4F-A559-943D670B7764}" dt="2024-08-14T16:15:04.817" v="1513" actId="207"/>
          <ac:spMkLst>
            <pc:docMk/>
            <pc:sldMk cId="2154677164" sldId="276"/>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3621742425" sldId="276"/>
        </pc:sldMkLst>
      </pc:sldChg>
      <pc:sldChg chg="add del">
        <pc:chgData name="Ronnel D. Palenzuela" userId="27216d6f-a712-48da-bcb2-613e4bc945ac" providerId="ADAL" clId="{16FF8E01-DE24-0F4F-A559-943D670B7764}" dt="2024-08-14T04:37:36.180" v="138" actId="2696"/>
        <pc:sldMkLst>
          <pc:docMk/>
          <pc:sldMk cId="908275361" sldId="277"/>
        </pc:sldMkLst>
      </pc:sldChg>
      <pc:sldChg chg="addSp delSp modSp add mod modNotesTx">
        <pc:chgData name="Ronnel D. Palenzuela" userId="27216d6f-a712-48da-bcb2-613e4bc945ac" providerId="ADAL" clId="{16FF8E01-DE24-0F4F-A559-943D670B7764}" dt="2024-08-14T16:24:40.231" v="1652"/>
        <pc:sldMkLst>
          <pc:docMk/>
          <pc:sldMk cId="1655093992" sldId="277"/>
        </pc:sldMkLst>
        <pc:spChg chg="mod">
          <ac:chgData name="Ronnel D. Palenzuela" userId="27216d6f-a712-48da-bcb2-613e4bc945ac" providerId="ADAL" clId="{16FF8E01-DE24-0F4F-A559-943D670B7764}" dt="2024-08-14T16:15:53.933" v="1548" actId="20577"/>
          <ac:spMkLst>
            <pc:docMk/>
            <pc:sldMk cId="1655093992" sldId="277"/>
            <ac:spMk id="2" creationId="{1FD87645-D8E6-23DE-A822-448BF1054783}"/>
          </ac:spMkLst>
        </pc:spChg>
        <pc:spChg chg="mod">
          <ac:chgData name="Ronnel D. Palenzuela" userId="27216d6f-a712-48da-bcb2-613e4bc945ac" providerId="ADAL" clId="{16FF8E01-DE24-0F4F-A559-943D670B7764}" dt="2024-08-14T16:16:03.761" v="1554" actId="207"/>
          <ac:spMkLst>
            <pc:docMk/>
            <pc:sldMk cId="1655093992" sldId="277"/>
            <ac:spMk id="3" creationId="{F9E9654B-D8E5-22CA-371A-57FADD13842B}"/>
          </ac:spMkLst>
        </pc:spChg>
        <pc:picChg chg="del">
          <ac:chgData name="Ronnel D. Palenzuela" userId="27216d6f-a712-48da-bcb2-613e4bc945ac" providerId="ADAL" clId="{16FF8E01-DE24-0F4F-A559-943D670B7764}" dt="2024-08-14T16:15:49.738" v="1534" actId="478"/>
          <ac:picMkLst>
            <pc:docMk/>
            <pc:sldMk cId="1655093992" sldId="277"/>
            <ac:picMk id="4" creationId="{3DD2775A-1217-7607-D818-9986C2B95701}"/>
          </ac:picMkLst>
        </pc:picChg>
        <pc:picChg chg="add mod">
          <ac:chgData name="Ronnel D. Palenzuela" userId="27216d6f-a712-48da-bcb2-613e4bc945ac" providerId="ADAL" clId="{16FF8E01-DE24-0F4F-A559-943D670B7764}" dt="2024-08-14T16:22:20.410" v="1645" actId="1076"/>
          <ac:picMkLst>
            <pc:docMk/>
            <pc:sldMk cId="1655093992" sldId="277"/>
            <ac:picMk id="5" creationId="{21F98874-7EDA-6F8F-7A52-E913F2501EF4}"/>
          </ac:picMkLst>
        </pc:picChg>
        <pc:picChg chg="add mod">
          <ac:chgData name="Ronnel D. Palenzuela" userId="27216d6f-a712-48da-bcb2-613e4bc945ac" providerId="ADAL" clId="{16FF8E01-DE24-0F4F-A559-943D670B7764}" dt="2024-08-14T16:22:19.327" v="1644" actId="1076"/>
          <ac:picMkLst>
            <pc:docMk/>
            <pc:sldMk cId="1655093992" sldId="277"/>
            <ac:picMk id="6" creationId="{AB87846A-7FEB-769F-7BA7-C9DDDB124761}"/>
          </ac:picMkLst>
        </pc:picChg>
      </pc:sldChg>
      <pc:sldChg chg="add del">
        <pc:chgData name="Ronnel D. Palenzuela" userId="27216d6f-a712-48da-bcb2-613e4bc945ac" providerId="ADAL" clId="{16FF8E01-DE24-0F4F-A559-943D670B7764}" dt="2024-08-14T04:37:36.180" v="138" actId="2696"/>
        <pc:sldMkLst>
          <pc:docMk/>
          <pc:sldMk cId="928633288" sldId="278"/>
        </pc:sldMkLst>
      </pc:sldChg>
      <pc:sldChg chg="addSp delSp modSp add mod modNotesTx">
        <pc:chgData name="Ronnel D. Palenzuela" userId="27216d6f-a712-48da-bcb2-613e4bc945ac" providerId="ADAL" clId="{16FF8E01-DE24-0F4F-A559-943D670B7764}" dt="2024-08-14T16:25:33.500" v="1670"/>
        <pc:sldMkLst>
          <pc:docMk/>
          <pc:sldMk cId="1084106175" sldId="278"/>
        </pc:sldMkLst>
        <pc:spChg chg="mod">
          <ac:chgData name="Ronnel D. Palenzuela" userId="27216d6f-a712-48da-bcb2-613e4bc945ac" providerId="ADAL" clId="{16FF8E01-DE24-0F4F-A559-943D670B7764}" dt="2024-08-14T16:16:15.683" v="1568" actId="20577"/>
          <ac:spMkLst>
            <pc:docMk/>
            <pc:sldMk cId="1084106175" sldId="278"/>
            <ac:spMk id="2" creationId="{1FD87645-D8E6-23DE-A822-448BF1054783}"/>
          </ac:spMkLst>
        </pc:spChg>
        <pc:spChg chg="mod">
          <ac:chgData name="Ronnel D. Palenzuela" userId="27216d6f-a712-48da-bcb2-613e4bc945ac" providerId="ADAL" clId="{16FF8E01-DE24-0F4F-A559-943D670B7764}" dt="2024-08-14T16:18:13.356" v="1628" actId="207"/>
          <ac:spMkLst>
            <pc:docMk/>
            <pc:sldMk cId="1084106175" sldId="278"/>
            <ac:spMk id="3" creationId="{F9E9654B-D8E5-22CA-371A-57FADD13842B}"/>
          </ac:spMkLst>
        </pc:spChg>
        <pc:spChg chg="add del">
          <ac:chgData name="Ronnel D. Palenzuela" userId="27216d6f-a712-48da-bcb2-613e4bc945ac" providerId="ADAL" clId="{16FF8E01-DE24-0F4F-A559-943D670B7764}" dt="2024-08-14T16:17:30.269" v="1608" actId="22"/>
          <ac:spMkLst>
            <pc:docMk/>
            <pc:sldMk cId="1084106175" sldId="278"/>
            <ac:spMk id="5" creationId="{161974CA-D17A-C7C9-D387-4B786DACE39F}"/>
          </ac:spMkLst>
        </pc:spChg>
        <pc:picChg chg="add mod">
          <ac:chgData name="Ronnel D. Palenzuela" userId="27216d6f-a712-48da-bcb2-613e4bc945ac" providerId="ADAL" clId="{16FF8E01-DE24-0F4F-A559-943D670B7764}" dt="2024-08-14T16:24:18.313" v="1650" actId="1076"/>
          <ac:picMkLst>
            <pc:docMk/>
            <pc:sldMk cId="1084106175" sldId="278"/>
            <ac:picMk id="6" creationId="{1DBAEE34-611C-C72E-D674-1D598742FCFC}"/>
          </ac:picMkLst>
        </pc:picChg>
      </pc:sldChg>
      <pc:sldChg chg="addSp delSp modSp add mod modNotesTx">
        <pc:chgData name="Ronnel D. Palenzuela" userId="27216d6f-a712-48da-bcb2-613e4bc945ac" providerId="ADAL" clId="{16FF8E01-DE24-0F4F-A559-943D670B7764}" dt="2024-08-14T16:28:49.228" v="1688" actId="1076"/>
        <pc:sldMkLst>
          <pc:docMk/>
          <pc:sldMk cId="562485659" sldId="279"/>
        </pc:sldMkLst>
        <pc:spChg chg="mod">
          <ac:chgData name="Ronnel D. Palenzuela" userId="27216d6f-a712-48da-bcb2-613e4bc945ac" providerId="ADAL" clId="{16FF8E01-DE24-0F4F-A559-943D670B7764}" dt="2024-08-14T16:16:20.804" v="1575" actId="20577"/>
          <ac:spMkLst>
            <pc:docMk/>
            <pc:sldMk cId="562485659" sldId="279"/>
            <ac:spMk id="2" creationId="{1FD87645-D8E6-23DE-A822-448BF1054783}"/>
          </ac:spMkLst>
        </pc:spChg>
        <pc:spChg chg="add del mod">
          <ac:chgData name="Ronnel D. Palenzuela" userId="27216d6f-a712-48da-bcb2-613e4bc945ac" providerId="ADAL" clId="{16FF8E01-DE24-0F4F-A559-943D670B7764}" dt="2024-08-14T16:18:17.416" v="1630" actId="207"/>
          <ac:spMkLst>
            <pc:docMk/>
            <pc:sldMk cId="562485659" sldId="279"/>
            <ac:spMk id="3" creationId="{F9E9654B-D8E5-22CA-371A-57FADD13842B}"/>
          </ac:spMkLst>
        </pc:spChg>
        <pc:spChg chg="add del mod">
          <ac:chgData name="Ronnel D. Palenzuela" userId="27216d6f-a712-48da-bcb2-613e4bc945ac" providerId="ADAL" clId="{16FF8E01-DE24-0F4F-A559-943D670B7764}" dt="2024-08-14T16:17:08.500" v="1600" actId="478"/>
          <ac:spMkLst>
            <pc:docMk/>
            <pc:sldMk cId="562485659" sldId="279"/>
            <ac:spMk id="5" creationId="{C512883A-C3F1-9C1D-1BC0-B118C33FB485}"/>
          </ac:spMkLst>
        </pc:spChg>
        <pc:picChg chg="add mod">
          <ac:chgData name="Ronnel D. Palenzuela" userId="27216d6f-a712-48da-bcb2-613e4bc945ac" providerId="ADAL" clId="{16FF8E01-DE24-0F4F-A559-943D670B7764}" dt="2024-08-14T16:28:47.407" v="1687" actId="1076"/>
          <ac:picMkLst>
            <pc:docMk/>
            <pc:sldMk cId="562485659" sldId="279"/>
            <ac:picMk id="6" creationId="{25F73CC1-53BA-4567-E3BA-1C63F2D9CE93}"/>
          </ac:picMkLst>
        </pc:picChg>
        <pc:picChg chg="add mod">
          <ac:chgData name="Ronnel D. Palenzuela" userId="27216d6f-a712-48da-bcb2-613e4bc945ac" providerId="ADAL" clId="{16FF8E01-DE24-0F4F-A559-943D670B7764}" dt="2024-08-14T16:28:49.228" v="1688" actId="1076"/>
          <ac:picMkLst>
            <pc:docMk/>
            <pc:sldMk cId="562485659" sldId="279"/>
            <ac:picMk id="7" creationId="{3FAF6F31-D00C-5848-28EC-E4192A65B293}"/>
          </ac:picMkLst>
        </pc:picChg>
      </pc:sldChg>
      <pc:sldChg chg="add del">
        <pc:chgData name="Ronnel D. Palenzuela" userId="27216d6f-a712-48da-bcb2-613e4bc945ac" providerId="ADAL" clId="{16FF8E01-DE24-0F4F-A559-943D670B7764}" dt="2024-08-14T04:37:36.180" v="138" actId="2696"/>
        <pc:sldMkLst>
          <pc:docMk/>
          <pc:sldMk cId="2220697961" sldId="279"/>
        </pc:sldMkLst>
      </pc:sldChg>
      <pc:sldChg chg="addSp modSp add mod modNotesTx">
        <pc:chgData name="Ronnel D. Palenzuela" userId="27216d6f-a712-48da-bcb2-613e4bc945ac" providerId="ADAL" clId="{16FF8E01-DE24-0F4F-A559-943D670B7764}" dt="2024-08-14T17:09:09.590" v="2182"/>
        <pc:sldMkLst>
          <pc:docMk/>
          <pc:sldMk cId="2101055377" sldId="280"/>
        </pc:sldMkLst>
        <pc:spChg chg="mod">
          <ac:chgData name="Ronnel D. Palenzuela" userId="27216d6f-a712-48da-bcb2-613e4bc945ac" providerId="ADAL" clId="{16FF8E01-DE24-0F4F-A559-943D670B7764}" dt="2024-08-14T16:16:29.753" v="1592" actId="20577"/>
          <ac:spMkLst>
            <pc:docMk/>
            <pc:sldMk cId="2101055377" sldId="280"/>
            <ac:spMk id="2" creationId="{1FD87645-D8E6-23DE-A822-448BF1054783}"/>
          </ac:spMkLst>
        </pc:spChg>
        <pc:spChg chg="mod">
          <ac:chgData name="Ronnel D. Palenzuela" userId="27216d6f-a712-48da-bcb2-613e4bc945ac" providerId="ADAL" clId="{16FF8E01-DE24-0F4F-A559-943D670B7764}" dt="2024-08-14T16:18:21.161" v="1632" actId="207"/>
          <ac:spMkLst>
            <pc:docMk/>
            <pc:sldMk cId="2101055377" sldId="280"/>
            <ac:spMk id="3" creationId="{F9E9654B-D8E5-22CA-371A-57FADD13842B}"/>
          </ac:spMkLst>
        </pc:spChg>
        <pc:picChg chg="add mod">
          <ac:chgData name="Ronnel D. Palenzuela" userId="27216d6f-a712-48da-bcb2-613e4bc945ac" providerId="ADAL" clId="{16FF8E01-DE24-0F4F-A559-943D670B7764}" dt="2024-08-14T16:30:09.396" v="1697" actId="1076"/>
          <ac:picMkLst>
            <pc:docMk/>
            <pc:sldMk cId="2101055377" sldId="280"/>
            <ac:picMk id="4" creationId="{B5ABF6ED-2604-A356-F8D2-8A031F072FC1}"/>
          </ac:picMkLst>
        </pc:picChg>
        <pc:picChg chg="add mod">
          <ac:chgData name="Ronnel D. Palenzuela" userId="27216d6f-a712-48da-bcb2-613e4bc945ac" providerId="ADAL" clId="{16FF8E01-DE24-0F4F-A559-943D670B7764}" dt="2024-08-14T16:30:09.396" v="1697" actId="1076"/>
          <ac:picMkLst>
            <pc:docMk/>
            <pc:sldMk cId="2101055377" sldId="280"/>
            <ac:picMk id="5" creationId="{EE318E40-1124-8135-1738-B9359FE81254}"/>
          </ac:picMkLst>
        </pc:picChg>
      </pc:sldChg>
      <pc:sldChg chg="add del">
        <pc:chgData name="Ronnel D. Palenzuela" userId="27216d6f-a712-48da-bcb2-613e4bc945ac" providerId="ADAL" clId="{16FF8E01-DE24-0F4F-A559-943D670B7764}" dt="2024-08-14T04:37:36.180" v="138" actId="2696"/>
        <pc:sldMkLst>
          <pc:docMk/>
          <pc:sldMk cId="2456681114" sldId="280"/>
        </pc:sldMkLst>
      </pc:sldChg>
      <pc:sldChg chg="add del">
        <pc:chgData name="Ronnel D. Palenzuela" userId="27216d6f-a712-48da-bcb2-613e4bc945ac" providerId="ADAL" clId="{16FF8E01-DE24-0F4F-A559-943D670B7764}" dt="2024-08-14T04:37:36.180" v="138" actId="2696"/>
        <pc:sldMkLst>
          <pc:docMk/>
          <pc:sldMk cId="1557213172" sldId="281"/>
        </pc:sldMkLst>
      </pc:sldChg>
      <pc:sldChg chg="addSp modSp add mod ord modNotesTx">
        <pc:chgData name="Ronnel D. Palenzuela" userId="27216d6f-a712-48da-bcb2-613e4bc945ac" providerId="ADAL" clId="{16FF8E01-DE24-0F4F-A559-943D670B7764}" dt="2024-08-14T17:09:31.130" v="2186"/>
        <pc:sldMkLst>
          <pc:docMk/>
          <pc:sldMk cId="4052999246" sldId="281"/>
        </pc:sldMkLst>
        <pc:spChg chg="mod">
          <ac:chgData name="Ronnel D. Palenzuela" userId="27216d6f-a712-48da-bcb2-613e4bc945ac" providerId="ADAL" clId="{16FF8E01-DE24-0F4F-A559-943D670B7764}" dt="2024-08-14T16:16:42.177" v="1594"/>
          <ac:spMkLst>
            <pc:docMk/>
            <pc:sldMk cId="4052999246" sldId="281"/>
            <ac:spMk id="2" creationId="{1FD87645-D8E6-23DE-A822-448BF1054783}"/>
          </ac:spMkLst>
        </pc:spChg>
        <pc:spChg chg="mod">
          <ac:chgData name="Ronnel D. Palenzuela" userId="27216d6f-a712-48da-bcb2-613e4bc945ac" providerId="ADAL" clId="{16FF8E01-DE24-0F4F-A559-943D670B7764}" dt="2024-08-14T16:18:25.511" v="1634" actId="207"/>
          <ac:spMkLst>
            <pc:docMk/>
            <pc:sldMk cId="4052999246" sldId="281"/>
            <ac:spMk id="3" creationId="{F9E9654B-D8E5-22CA-371A-57FADD13842B}"/>
          </ac:spMkLst>
        </pc:spChg>
        <pc:picChg chg="add mod">
          <ac:chgData name="Ronnel D. Palenzuela" userId="27216d6f-a712-48da-bcb2-613e4bc945ac" providerId="ADAL" clId="{16FF8E01-DE24-0F4F-A559-943D670B7764}" dt="2024-08-14T16:31:29.020" v="1716" actId="1076"/>
          <ac:picMkLst>
            <pc:docMk/>
            <pc:sldMk cId="4052999246" sldId="281"/>
            <ac:picMk id="4" creationId="{5548C54F-301E-DCA9-21D7-E0AD96A9FA43}"/>
          </ac:picMkLst>
        </pc:picChg>
        <pc:picChg chg="add mod">
          <ac:chgData name="Ronnel D. Palenzuela" userId="27216d6f-a712-48da-bcb2-613e4bc945ac" providerId="ADAL" clId="{16FF8E01-DE24-0F4F-A559-943D670B7764}" dt="2024-08-14T16:31:30.328" v="1717" actId="1076"/>
          <ac:picMkLst>
            <pc:docMk/>
            <pc:sldMk cId="4052999246" sldId="281"/>
            <ac:picMk id="5" creationId="{89C006CD-3837-CB39-23CD-A101C01CDA91}"/>
          </ac:picMkLst>
        </pc:picChg>
      </pc:sldChg>
      <pc:sldChg chg="add del">
        <pc:chgData name="Ronnel D. Palenzuela" userId="27216d6f-a712-48da-bcb2-613e4bc945ac" providerId="ADAL" clId="{16FF8E01-DE24-0F4F-A559-943D670B7764}" dt="2024-08-14T04:37:36.180" v="138" actId="2696"/>
        <pc:sldMkLst>
          <pc:docMk/>
          <pc:sldMk cId="296683317" sldId="282"/>
        </pc:sldMkLst>
      </pc:sldChg>
      <pc:sldChg chg="addSp delSp modSp add mod ord">
        <pc:chgData name="Ronnel D. Palenzuela" userId="27216d6f-a712-48da-bcb2-613e4bc945ac" providerId="ADAL" clId="{16FF8E01-DE24-0F4F-A559-943D670B7764}" dt="2024-08-14T16:58:26.475" v="2121" actId="20577"/>
        <pc:sldMkLst>
          <pc:docMk/>
          <pc:sldMk cId="3651396270" sldId="282"/>
        </pc:sldMkLst>
        <pc:spChg chg="mod">
          <ac:chgData name="Ronnel D. Palenzuela" userId="27216d6f-a712-48da-bcb2-613e4bc945ac" providerId="ADAL" clId="{16FF8E01-DE24-0F4F-A559-943D670B7764}" dt="2024-08-14T16:38:16.616" v="1763" actId="20577"/>
          <ac:spMkLst>
            <pc:docMk/>
            <pc:sldMk cId="3651396270" sldId="282"/>
            <ac:spMk id="2" creationId="{1FD87645-D8E6-23DE-A822-448BF1054783}"/>
          </ac:spMkLst>
        </pc:spChg>
        <pc:spChg chg="mod">
          <ac:chgData name="Ronnel D. Palenzuela" userId="27216d6f-a712-48da-bcb2-613e4bc945ac" providerId="ADAL" clId="{16FF8E01-DE24-0F4F-A559-943D670B7764}" dt="2024-08-14T16:58:26.475" v="2121" actId="20577"/>
          <ac:spMkLst>
            <pc:docMk/>
            <pc:sldMk cId="3651396270" sldId="282"/>
            <ac:spMk id="3" creationId="{F9E9654B-D8E5-22CA-371A-57FADD13842B}"/>
          </ac:spMkLst>
        </pc:spChg>
        <pc:picChg chg="del">
          <ac:chgData name="Ronnel D. Palenzuela" userId="27216d6f-a712-48da-bcb2-613e4bc945ac" providerId="ADAL" clId="{16FF8E01-DE24-0F4F-A559-943D670B7764}" dt="2024-08-14T16:33:50.779" v="1722" actId="478"/>
          <ac:picMkLst>
            <pc:docMk/>
            <pc:sldMk cId="3651396270" sldId="282"/>
            <ac:picMk id="4" creationId="{3DD2775A-1217-7607-D818-9986C2B95701}"/>
          </ac:picMkLst>
        </pc:picChg>
        <pc:picChg chg="add del mod">
          <ac:chgData name="Ronnel D. Palenzuela" userId="27216d6f-a712-48da-bcb2-613e4bc945ac" providerId="ADAL" clId="{16FF8E01-DE24-0F4F-A559-943D670B7764}" dt="2024-08-14T16:33:57.413" v="1726" actId="478"/>
          <ac:picMkLst>
            <pc:docMk/>
            <pc:sldMk cId="3651396270" sldId="282"/>
            <ac:picMk id="5" creationId="{5C4865FA-8A85-CD96-7E00-91EA3C1322EA}"/>
          </ac:picMkLst>
        </pc:picChg>
        <pc:picChg chg="add mod">
          <ac:chgData name="Ronnel D. Palenzuela" userId="27216d6f-a712-48da-bcb2-613e4bc945ac" providerId="ADAL" clId="{16FF8E01-DE24-0F4F-A559-943D670B7764}" dt="2024-08-14T16:37:32.689" v="1754" actId="1076"/>
          <ac:picMkLst>
            <pc:docMk/>
            <pc:sldMk cId="3651396270" sldId="282"/>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993575964" sldId="283"/>
        </pc:sldMkLst>
      </pc:sldChg>
      <pc:sldChg chg="addSp delSp modSp add mod modNotesTx">
        <pc:chgData name="Ronnel D. Palenzuela" userId="27216d6f-a712-48da-bcb2-613e4bc945ac" providerId="ADAL" clId="{16FF8E01-DE24-0F4F-A559-943D670B7764}" dt="2024-08-14T17:02:26.342" v="2138"/>
        <pc:sldMkLst>
          <pc:docMk/>
          <pc:sldMk cId="3162599194" sldId="283"/>
        </pc:sldMkLst>
        <pc:spChg chg="mod">
          <ac:chgData name="Ronnel D. Palenzuela" userId="27216d6f-a712-48da-bcb2-613e4bc945ac" providerId="ADAL" clId="{16FF8E01-DE24-0F4F-A559-943D670B7764}" dt="2024-08-14T16:47:28.766" v="1822"/>
          <ac:spMkLst>
            <pc:docMk/>
            <pc:sldMk cId="3162599194" sldId="283"/>
            <ac:spMk id="2" creationId="{1FD87645-D8E6-23DE-A822-448BF1054783}"/>
          </ac:spMkLst>
        </pc:spChg>
        <pc:spChg chg="mod">
          <ac:chgData name="Ronnel D. Palenzuela" userId="27216d6f-a712-48da-bcb2-613e4bc945ac" providerId="ADAL" clId="{16FF8E01-DE24-0F4F-A559-943D670B7764}" dt="2024-08-14T16:52:16.070" v="1994" actId="207"/>
          <ac:spMkLst>
            <pc:docMk/>
            <pc:sldMk cId="3162599194" sldId="283"/>
            <ac:spMk id="3" creationId="{F9E9654B-D8E5-22CA-371A-57FADD13842B}"/>
          </ac:spMkLst>
        </pc:spChg>
        <pc:spChg chg="add mod">
          <ac:chgData name="Ronnel D. Palenzuela" userId="27216d6f-a712-48da-bcb2-613e4bc945ac" providerId="ADAL" clId="{16FF8E01-DE24-0F4F-A559-943D670B7764}" dt="2024-08-14T16:57:40.683" v="2117" actId="1076"/>
          <ac:spMkLst>
            <pc:docMk/>
            <pc:sldMk cId="3162599194" sldId="283"/>
            <ac:spMk id="4" creationId="{B086C906-76C1-C80B-2402-3CD150AED030}"/>
          </ac:spMkLst>
        </pc:spChg>
        <pc:spChg chg="add mod">
          <ac:chgData name="Ronnel D. Palenzuela" userId="27216d6f-a712-48da-bcb2-613e4bc945ac" providerId="ADAL" clId="{16FF8E01-DE24-0F4F-A559-943D670B7764}" dt="2024-08-14T16:52:23.273" v="2000" actId="113"/>
          <ac:spMkLst>
            <pc:docMk/>
            <pc:sldMk cId="3162599194" sldId="283"/>
            <ac:spMk id="5" creationId="{374C59D7-230E-26A4-3307-5D188332993A}"/>
          </ac:spMkLst>
        </pc:spChg>
        <pc:picChg chg="del">
          <ac:chgData name="Ronnel D. Palenzuela" userId="27216d6f-a712-48da-bcb2-613e4bc945ac" providerId="ADAL" clId="{16FF8E01-DE24-0F4F-A559-943D670B7764}" dt="2024-08-14T16:39:23.886" v="1788" actId="478"/>
          <ac:picMkLst>
            <pc:docMk/>
            <pc:sldMk cId="3162599194" sldId="283"/>
            <ac:picMk id="6" creationId="{FB4307CA-B2C0-91D7-AC3C-D22C8F2AE28E}"/>
          </ac:picMkLst>
        </pc:picChg>
      </pc:sldChg>
      <pc:sldChg chg="delSp modSp add del mod">
        <pc:chgData name="Ronnel D. Palenzuela" userId="27216d6f-a712-48da-bcb2-613e4bc945ac" providerId="ADAL" clId="{16FF8E01-DE24-0F4F-A559-943D670B7764}" dt="2024-08-14T16:52:56.130" v="2002" actId="2696"/>
        <pc:sldMkLst>
          <pc:docMk/>
          <pc:sldMk cId="476145324" sldId="284"/>
        </pc:sldMkLst>
        <pc:spChg chg="mod">
          <ac:chgData name="Ronnel D. Palenzuela" userId="27216d6f-a712-48da-bcb2-613e4bc945ac" providerId="ADAL" clId="{16FF8E01-DE24-0F4F-A559-943D670B7764}" dt="2024-08-14T16:39:28.295" v="1798" actId="20577"/>
          <ac:spMkLst>
            <pc:docMk/>
            <pc:sldMk cId="476145324" sldId="284"/>
            <ac:spMk id="2" creationId="{1FD87645-D8E6-23DE-A822-448BF1054783}"/>
          </ac:spMkLst>
        </pc:spChg>
        <pc:picChg chg="del">
          <ac:chgData name="Ronnel D. Palenzuela" userId="27216d6f-a712-48da-bcb2-613e4bc945ac" providerId="ADAL" clId="{16FF8E01-DE24-0F4F-A559-943D670B7764}" dt="2024-08-14T16:39:22.241" v="1787" actId="478"/>
          <ac:picMkLst>
            <pc:docMk/>
            <pc:sldMk cId="476145324" sldId="284"/>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1253337562" sldId="284"/>
        </pc:sldMkLst>
      </pc:sldChg>
      <pc:sldChg chg="add del">
        <pc:chgData name="Ronnel D. Palenzuela" userId="27216d6f-a712-48da-bcb2-613e4bc945ac" providerId="ADAL" clId="{16FF8E01-DE24-0F4F-A559-943D670B7764}" dt="2024-08-14T04:37:36.180" v="138" actId="2696"/>
        <pc:sldMkLst>
          <pc:docMk/>
          <pc:sldMk cId="2980579114" sldId="285"/>
        </pc:sldMkLst>
      </pc:sldChg>
      <pc:sldChg chg="modSp add del mod">
        <pc:chgData name="Ronnel D. Palenzuela" userId="27216d6f-a712-48da-bcb2-613e4bc945ac" providerId="ADAL" clId="{16FF8E01-DE24-0F4F-A559-943D670B7764}" dt="2024-08-14T16:55:44.538" v="2067" actId="2696"/>
        <pc:sldMkLst>
          <pc:docMk/>
          <pc:sldMk cId="3500652590" sldId="285"/>
        </pc:sldMkLst>
        <pc:spChg chg="mod">
          <ac:chgData name="Ronnel D. Palenzuela" userId="27216d6f-a712-48da-bcb2-613e4bc945ac" providerId="ADAL" clId="{16FF8E01-DE24-0F4F-A559-943D670B7764}" dt="2024-08-14T16:39:32.355" v="1805" actId="20577"/>
          <ac:spMkLst>
            <pc:docMk/>
            <pc:sldMk cId="3500652590" sldId="285"/>
            <ac:spMk id="2" creationId="{1FD87645-D8E6-23DE-A822-448BF1054783}"/>
          </ac:spMkLst>
        </pc:spChg>
      </pc:sldChg>
      <pc:sldChg chg="add del">
        <pc:chgData name="Ronnel D. Palenzuela" userId="27216d6f-a712-48da-bcb2-613e4bc945ac" providerId="ADAL" clId="{16FF8E01-DE24-0F4F-A559-943D670B7764}" dt="2024-08-14T04:37:36.180" v="138" actId="2696"/>
        <pc:sldMkLst>
          <pc:docMk/>
          <pc:sldMk cId="1581186720" sldId="286"/>
        </pc:sldMkLst>
      </pc:sldChg>
      <pc:sldChg chg="addSp delSp modSp add mod modNotesTx">
        <pc:chgData name="Ronnel D. Palenzuela" userId="27216d6f-a712-48da-bcb2-613e4bc945ac" providerId="ADAL" clId="{16FF8E01-DE24-0F4F-A559-943D670B7764}" dt="2024-08-14T17:04:33.737" v="2156" actId="1076"/>
        <pc:sldMkLst>
          <pc:docMk/>
          <pc:sldMk cId="1740139509" sldId="286"/>
        </pc:sldMkLst>
        <pc:spChg chg="mod">
          <ac:chgData name="Ronnel D. Palenzuela" userId="27216d6f-a712-48da-bcb2-613e4bc945ac" providerId="ADAL" clId="{16FF8E01-DE24-0F4F-A559-943D670B7764}" dt="2024-08-14T16:53:39.266" v="2019" actId="20577"/>
          <ac:spMkLst>
            <pc:docMk/>
            <pc:sldMk cId="1740139509" sldId="286"/>
            <ac:spMk id="2" creationId="{1FD87645-D8E6-23DE-A822-448BF1054783}"/>
          </ac:spMkLst>
        </pc:spChg>
        <pc:spChg chg="mod">
          <ac:chgData name="Ronnel D. Palenzuela" userId="27216d6f-a712-48da-bcb2-613e4bc945ac" providerId="ADAL" clId="{16FF8E01-DE24-0F4F-A559-943D670B7764}" dt="2024-08-14T16:54:54.289" v="2059" actId="27636"/>
          <ac:spMkLst>
            <pc:docMk/>
            <pc:sldMk cId="1740139509" sldId="286"/>
            <ac:spMk id="3" creationId="{F9E9654B-D8E5-22CA-371A-57FADD13842B}"/>
          </ac:spMkLst>
        </pc:spChg>
        <pc:spChg chg="mod">
          <ac:chgData name="Ronnel D. Palenzuela" userId="27216d6f-a712-48da-bcb2-613e4bc945ac" providerId="ADAL" clId="{16FF8E01-DE24-0F4F-A559-943D670B7764}" dt="2024-08-14T16:57:02.572" v="2104" actId="1076"/>
          <ac:spMkLst>
            <pc:docMk/>
            <pc:sldMk cId="1740139509" sldId="286"/>
            <ac:spMk id="4" creationId="{B086C906-76C1-C80B-2402-3CD150AED030}"/>
          </ac:spMkLst>
        </pc:spChg>
        <pc:spChg chg="del mod">
          <ac:chgData name="Ronnel D. Palenzuela" userId="27216d6f-a712-48da-bcb2-613e4bc945ac" providerId="ADAL" clId="{16FF8E01-DE24-0F4F-A559-943D670B7764}" dt="2024-08-14T16:54:29.712" v="2047" actId="478"/>
          <ac:spMkLst>
            <pc:docMk/>
            <pc:sldMk cId="1740139509" sldId="286"/>
            <ac:spMk id="5" creationId="{374C59D7-230E-26A4-3307-5D188332993A}"/>
          </ac:spMkLst>
        </pc:spChg>
        <pc:picChg chg="add mod">
          <ac:chgData name="Ronnel D. Palenzuela" userId="27216d6f-a712-48da-bcb2-613e4bc945ac" providerId="ADAL" clId="{16FF8E01-DE24-0F4F-A559-943D670B7764}" dt="2024-08-14T17:04:33.737" v="2156" actId="1076"/>
          <ac:picMkLst>
            <pc:docMk/>
            <pc:sldMk cId="1740139509" sldId="286"/>
            <ac:picMk id="6" creationId="{7355D678-29E7-A4B1-013E-B622157A0CE9}"/>
          </ac:picMkLst>
        </pc:picChg>
      </pc:sldChg>
      <pc:sldChg chg="addSp delSp modSp add mod ord modNotesTx">
        <pc:chgData name="Ronnel D. Palenzuela" userId="27216d6f-a712-48da-bcb2-613e4bc945ac" providerId="ADAL" clId="{16FF8E01-DE24-0F4F-A559-943D670B7764}" dt="2024-08-14T17:09:41.649" v="2189" actId="20578"/>
        <pc:sldMkLst>
          <pc:docMk/>
          <pc:sldMk cId="2244338286" sldId="287"/>
        </pc:sldMkLst>
        <pc:spChg chg="mod">
          <ac:chgData name="Ronnel D. Palenzuela" userId="27216d6f-a712-48da-bcb2-613e4bc945ac" providerId="ADAL" clId="{16FF8E01-DE24-0F4F-A559-943D670B7764}" dt="2024-08-14T16:55:51.174" v="2074" actId="20577"/>
          <ac:spMkLst>
            <pc:docMk/>
            <pc:sldMk cId="2244338286" sldId="287"/>
            <ac:spMk id="2" creationId="{1FD87645-D8E6-23DE-A822-448BF1054783}"/>
          </ac:spMkLst>
        </pc:spChg>
        <pc:spChg chg="mod">
          <ac:chgData name="Ronnel D. Palenzuela" userId="27216d6f-a712-48da-bcb2-613e4bc945ac" providerId="ADAL" clId="{16FF8E01-DE24-0F4F-A559-943D670B7764}" dt="2024-08-14T16:56:49.755" v="2102" actId="27636"/>
          <ac:spMkLst>
            <pc:docMk/>
            <pc:sldMk cId="2244338286" sldId="287"/>
            <ac:spMk id="3" creationId="{F9E9654B-D8E5-22CA-371A-57FADD13842B}"/>
          </ac:spMkLst>
        </pc:spChg>
        <pc:spChg chg="mod">
          <ac:chgData name="Ronnel D. Palenzuela" userId="27216d6f-a712-48da-bcb2-613e4bc945ac" providerId="ADAL" clId="{16FF8E01-DE24-0F4F-A559-943D670B7764}" dt="2024-08-14T16:57:17.574" v="2108" actId="1076"/>
          <ac:spMkLst>
            <pc:docMk/>
            <pc:sldMk cId="2244338286" sldId="287"/>
            <ac:spMk id="4" creationId="{B086C906-76C1-C80B-2402-3CD150AED030}"/>
          </ac:spMkLst>
        </pc:spChg>
        <pc:picChg chg="add del mod">
          <ac:chgData name="Ronnel D. Palenzuela" userId="27216d6f-a712-48da-bcb2-613e4bc945ac" providerId="ADAL" clId="{16FF8E01-DE24-0F4F-A559-943D670B7764}" dt="2024-08-14T17:06:20.306" v="2162" actId="478"/>
          <ac:picMkLst>
            <pc:docMk/>
            <pc:sldMk cId="2244338286" sldId="287"/>
            <ac:picMk id="5" creationId="{C84F9925-8BF0-7942-2733-4A5D508AEA7C}"/>
          </ac:picMkLst>
        </pc:picChg>
        <pc:picChg chg="add mod">
          <ac:chgData name="Ronnel D. Palenzuela" userId="27216d6f-a712-48da-bcb2-613e4bc945ac" providerId="ADAL" clId="{16FF8E01-DE24-0F4F-A559-943D670B7764}" dt="2024-08-14T17:07:53.726" v="2172" actId="1076"/>
          <ac:picMkLst>
            <pc:docMk/>
            <pc:sldMk cId="2244338286" sldId="287"/>
            <ac:picMk id="6" creationId="{FABA4C1D-2D18-55BC-C0A4-FFF3AFC35C03}"/>
          </ac:picMkLst>
        </pc:picChg>
        <pc:picChg chg="add mod">
          <ac:chgData name="Ronnel D. Palenzuela" userId="27216d6f-a712-48da-bcb2-613e4bc945ac" providerId="ADAL" clId="{16FF8E01-DE24-0F4F-A559-943D670B7764}" dt="2024-08-14T17:07:55.489" v="2173" actId="1076"/>
          <ac:picMkLst>
            <pc:docMk/>
            <pc:sldMk cId="2244338286" sldId="287"/>
            <ac:picMk id="7" creationId="{C43B6C84-21DD-D63D-908A-759A84CA71F1}"/>
          </ac:picMkLst>
        </pc:picChg>
      </pc:sldChg>
      <pc:sldChg chg="add del">
        <pc:chgData name="Ronnel D. Palenzuela" userId="27216d6f-a712-48da-bcb2-613e4bc945ac" providerId="ADAL" clId="{16FF8E01-DE24-0F4F-A559-943D670B7764}" dt="2024-08-14T04:37:36.180" v="138" actId="2696"/>
        <pc:sldMkLst>
          <pc:docMk/>
          <pc:sldMk cId="4278137860" sldId="287"/>
        </pc:sldMkLst>
      </pc:sldChg>
      <pc:sldChg chg="addSp delSp modSp add mod ord modNotesTx">
        <pc:chgData name="Ronnel D. Palenzuela" userId="27216d6f-a712-48da-bcb2-613e4bc945ac" providerId="ADAL" clId="{16FF8E01-DE24-0F4F-A559-943D670B7764}" dt="2024-08-15T02:15:44.096" v="2527" actId="20577"/>
        <pc:sldMkLst>
          <pc:docMk/>
          <pc:sldMk cId="2479479881" sldId="288"/>
        </pc:sldMkLst>
        <pc:spChg chg="mod">
          <ac:chgData name="Ronnel D. Palenzuela" userId="27216d6f-a712-48da-bcb2-613e4bc945ac" providerId="ADAL" clId="{16FF8E01-DE24-0F4F-A559-943D670B7764}" dt="2024-08-14T17:10:09.427" v="2193"/>
          <ac:spMkLst>
            <pc:docMk/>
            <pc:sldMk cId="2479479881" sldId="288"/>
            <ac:spMk id="2" creationId="{1FD87645-D8E6-23DE-A822-448BF1054783}"/>
          </ac:spMkLst>
        </pc:spChg>
        <pc:spChg chg="mod">
          <ac:chgData name="Ronnel D. Palenzuela" userId="27216d6f-a712-48da-bcb2-613e4bc945ac" providerId="ADAL" clId="{16FF8E01-DE24-0F4F-A559-943D670B7764}" dt="2024-08-15T02:15:44.096" v="2527" actId="20577"/>
          <ac:spMkLst>
            <pc:docMk/>
            <pc:sldMk cId="2479479881" sldId="288"/>
            <ac:spMk id="3" creationId="{F9E9654B-D8E5-22CA-371A-57FADD13842B}"/>
          </ac:spMkLst>
        </pc:spChg>
        <pc:picChg chg="add mod">
          <ac:chgData name="Ronnel D. Palenzuela" userId="27216d6f-a712-48da-bcb2-613e4bc945ac" providerId="ADAL" clId="{16FF8E01-DE24-0F4F-A559-943D670B7764}" dt="2024-08-14T17:24:50.208" v="2303" actId="1076"/>
          <ac:picMkLst>
            <pc:docMk/>
            <pc:sldMk cId="2479479881" sldId="288"/>
            <ac:picMk id="4" creationId="{AF7B02EF-789B-13F1-37A8-FD2A27B92C39}"/>
          </ac:picMkLst>
        </pc:picChg>
        <pc:picChg chg="add mod">
          <ac:chgData name="Ronnel D. Palenzuela" userId="27216d6f-a712-48da-bcb2-613e4bc945ac" providerId="ADAL" clId="{16FF8E01-DE24-0F4F-A559-943D670B7764}" dt="2024-08-14T17:24:49.104" v="2302" actId="1076"/>
          <ac:picMkLst>
            <pc:docMk/>
            <pc:sldMk cId="2479479881" sldId="288"/>
            <ac:picMk id="5" creationId="{D6307E59-5ABC-0E69-DD46-32B7DC644359}"/>
          </ac:picMkLst>
        </pc:picChg>
        <pc:picChg chg="del">
          <ac:chgData name="Ronnel D. Palenzuela" userId="27216d6f-a712-48da-bcb2-613e4bc945ac" providerId="ADAL" clId="{16FF8E01-DE24-0F4F-A559-943D670B7764}" dt="2024-08-14T17:10:50.216" v="2201" actId="478"/>
          <ac:picMkLst>
            <pc:docMk/>
            <pc:sldMk cId="2479479881" sldId="288"/>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3972629357" sldId="288"/>
        </pc:sldMkLst>
      </pc:sldChg>
      <pc:sldChg chg="addSp delSp modSp add mod modNotesTx">
        <pc:chgData name="Ronnel D. Palenzuela" userId="27216d6f-a712-48da-bcb2-613e4bc945ac" providerId="ADAL" clId="{16FF8E01-DE24-0F4F-A559-943D670B7764}" dt="2024-08-15T03:52:08.349" v="2531" actId="20577"/>
        <pc:sldMkLst>
          <pc:docMk/>
          <pc:sldMk cId="1306085031" sldId="289"/>
        </pc:sldMkLst>
        <pc:spChg chg="mod">
          <ac:chgData name="Ronnel D. Palenzuela" userId="27216d6f-a712-48da-bcb2-613e4bc945ac" providerId="ADAL" clId="{16FF8E01-DE24-0F4F-A559-943D670B7764}" dt="2024-08-14T17:10:29.110" v="2196" actId="20577"/>
          <ac:spMkLst>
            <pc:docMk/>
            <pc:sldMk cId="1306085031" sldId="289"/>
            <ac:spMk id="2" creationId="{1FD87645-D8E6-23DE-A822-448BF1054783}"/>
          </ac:spMkLst>
        </pc:spChg>
        <pc:spChg chg="mod">
          <ac:chgData name="Ronnel D. Palenzuela" userId="27216d6f-a712-48da-bcb2-613e4bc945ac" providerId="ADAL" clId="{16FF8E01-DE24-0F4F-A559-943D670B7764}" dt="2024-08-15T03:52:08.349" v="2531" actId="20577"/>
          <ac:spMkLst>
            <pc:docMk/>
            <pc:sldMk cId="1306085031" sldId="289"/>
            <ac:spMk id="3" creationId="{F9E9654B-D8E5-22CA-371A-57FADD13842B}"/>
          </ac:spMkLst>
        </pc:spChg>
        <pc:picChg chg="add mod">
          <ac:chgData name="Ronnel D. Palenzuela" userId="27216d6f-a712-48da-bcb2-613e4bc945ac" providerId="ADAL" clId="{16FF8E01-DE24-0F4F-A559-943D670B7764}" dt="2024-08-14T17:28:52.052" v="2320" actId="1076"/>
          <ac:picMkLst>
            <pc:docMk/>
            <pc:sldMk cId="1306085031" sldId="289"/>
            <ac:picMk id="4" creationId="{348B68C4-CC0D-0D98-D64F-7F073EC0550F}"/>
          </ac:picMkLst>
        </pc:picChg>
        <pc:picChg chg="add del mod">
          <ac:chgData name="Ronnel D. Palenzuela" userId="27216d6f-a712-48da-bcb2-613e4bc945ac" providerId="ADAL" clId="{16FF8E01-DE24-0F4F-A559-943D670B7764}" dt="2024-08-14T17:34:52.342" v="2323" actId="478"/>
          <ac:picMkLst>
            <pc:docMk/>
            <pc:sldMk cId="1306085031" sldId="289"/>
            <ac:picMk id="5" creationId="{514E46FE-484E-F430-4A44-43DE9197FE51}"/>
          </ac:picMkLst>
        </pc:picChg>
        <pc:picChg chg="del">
          <ac:chgData name="Ronnel D. Palenzuela" userId="27216d6f-a712-48da-bcb2-613e4bc945ac" providerId="ADAL" clId="{16FF8E01-DE24-0F4F-A559-943D670B7764}" dt="2024-08-14T17:10:48.048" v="2199" actId="478"/>
          <ac:picMkLst>
            <pc:docMk/>
            <pc:sldMk cId="1306085031" sldId="289"/>
            <ac:picMk id="6" creationId="{FB4307CA-B2C0-91D7-AC3C-D22C8F2AE28E}"/>
          </ac:picMkLst>
        </pc:picChg>
        <pc:picChg chg="add mod">
          <ac:chgData name="Ronnel D. Palenzuela" userId="27216d6f-a712-48da-bcb2-613e4bc945ac" providerId="ADAL" clId="{16FF8E01-DE24-0F4F-A559-943D670B7764}" dt="2024-08-14T17:34:57.159" v="2326" actId="1076"/>
          <ac:picMkLst>
            <pc:docMk/>
            <pc:sldMk cId="1306085031" sldId="289"/>
            <ac:picMk id="7" creationId="{EA60A796-7362-0FE0-7118-D1172B57B748}"/>
          </ac:picMkLst>
        </pc:picChg>
      </pc:sldChg>
      <pc:sldChg chg="add del">
        <pc:chgData name="Ronnel D. Palenzuela" userId="27216d6f-a712-48da-bcb2-613e4bc945ac" providerId="ADAL" clId="{16FF8E01-DE24-0F4F-A559-943D670B7764}" dt="2024-08-14T04:37:36.180" v="138" actId="2696"/>
        <pc:sldMkLst>
          <pc:docMk/>
          <pc:sldMk cId="2990164252" sldId="289"/>
        </pc:sldMkLst>
      </pc:sldChg>
      <pc:sldChg chg="addSp delSp modSp add mod">
        <pc:chgData name="Ronnel D. Palenzuela" userId="27216d6f-a712-48da-bcb2-613e4bc945ac" providerId="ADAL" clId="{16FF8E01-DE24-0F4F-A559-943D670B7764}" dt="2024-08-14T17:50:12.782" v="2526" actId="207"/>
        <pc:sldMkLst>
          <pc:docMk/>
          <pc:sldMk cId="926710605" sldId="290"/>
        </pc:sldMkLst>
        <pc:spChg chg="mod">
          <ac:chgData name="Ronnel D. Palenzuela" userId="27216d6f-a712-48da-bcb2-613e4bc945ac" providerId="ADAL" clId="{16FF8E01-DE24-0F4F-A559-943D670B7764}" dt="2024-08-14T17:13:25.130" v="2214" actId="20577"/>
          <ac:spMkLst>
            <pc:docMk/>
            <pc:sldMk cId="926710605" sldId="290"/>
            <ac:spMk id="2" creationId="{1FD87645-D8E6-23DE-A822-448BF1054783}"/>
          </ac:spMkLst>
        </pc:spChg>
        <pc:spChg chg="mod">
          <ac:chgData name="Ronnel D. Palenzuela" userId="27216d6f-a712-48da-bcb2-613e4bc945ac" providerId="ADAL" clId="{16FF8E01-DE24-0F4F-A559-943D670B7764}" dt="2024-08-14T17:50:12.782" v="2526" actId="207"/>
          <ac:spMkLst>
            <pc:docMk/>
            <pc:sldMk cId="926710605" sldId="290"/>
            <ac:spMk id="3" creationId="{F9E9654B-D8E5-22CA-371A-57FADD13842B}"/>
          </ac:spMkLst>
        </pc:spChg>
        <pc:picChg chg="add del mod">
          <ac:chgData name="Ronnel D. Palenzuela" userId="27216d6f-a712-48da-bcb2-613e4bc945ac" providerId="ADAL" clId="{16FF8E01-DE24-0F4F-A559-943D670B7764}" dt="2024-08-14T17:16:19.870" v="2228" actId="478"/>
          <ac:picMkLst>
            <pc:docMk/>
            <pc:sldMk cId="926710605" sldId="290"/>
            <ac:picMk id="4" creationId="{EDC21406-25B3-5E1C-5A7A-A71E21C74D60}"/>
          </ac:picMkLst>
        </pc:picChg>
        <pc:picChg chg="add del mod">
          <ac:chgData name="Ronnel D. Palenzuela" userId="27216d6f-a712-48da-bcb2-613e4bc945ac" providerId="ADAL" clId="{16FF8E01-DE24-0F4F-A559-943D670B7764}" dt="2024-08-14T17:41:36.468" v="2400" actId="1076"/>
          <ac:picMkLst>
            <pc:docMk/>
            <pc:sldMk cId="926710605" sldId="290"/>
            <ac:picMk id="5" creationId="{6F24035F-763D-2A44-9E4D-3B3AB777BA78}"/>
          </ac:picMkLst>
        </pc:picChg>
        <pc:picChg chg="del">
          <ac:chgData name="Ronnel D. Palenzuela" userId="27216d6f-a712-48da-bcb2-613e4bc945ac" providerId="ADAL" clId="{16FF8E01-DE24-0F4F-A559-943D670B7764}" dt="2024-08-14T17:10:49.106" v="2200" actId="478"/>
          <ac:picMkLst>
            <pc:docMk/>
            <pc:sldMk cId="926710605" sldId="290"/>
            <ac:picMk id="6" creationId="{FB4307CA-B2C0-91D7-AC3C-D22C8F2AE28E}"/>
          </ac:picMkLst>
        </pc:picChg>
        <pc:picChg chg="add mod">
          <ac:chgData name="Ronnel D. Palenzuela" userId="27216d6f-a712-48da-bcb2-613e4bc945ac" providerId="ADAL" clId="{16FF8E01-DE24-0F4F-A559-943D670B7764}" dt="2024-08-14T17:41:43.973" v="2401" actId="1076"/>
          <ac:picMkLst>
            <pc:docMk/>
            <pc:sldMk cId="926710605" sldId="290"/>
            <ac:picMk id="7" creationId="{5A1661AD-4B34-6DA1-9F77-CE678239C894}"/>
          </ac:picMkLst>
        </pc:picChg>
        <pc:picChg chg="add mod">
          <ac:chgData name="Ronnel D. Palenzuela" userId="27216d6f-a712-48da-bcb2-613e4bc945ac" providerId="ADAL" clId="{16FF8E01-DE24-0F4F-A559-943D670B7764}" dt="2024-08-14T17:41:32.404" v="2398" actId="1076"/>
          <ac:picMkLst>
            <pc:docMk/>
            <pc:sldMk cId="926710605" sldId="290"/>
            <ac:picMk id="8" creationId="{E4E637F6-DB44-DC58-477A-29220CC8DA04}"/>
          </ac:picMkLst>
        </pc:picChg>
      </pc:sldChg>
      <pc:sldChg chg="add del">
        <pc:chgData name="Ronnel D. Palenzuela" userId="27216d6f-a712-48da-bcb2-613e4bc945ac" providerId="ADAL" clId="{16FF8E01-DE24-0F4F-A559-943D670B7764}" dt="2024-08-14T04:37:36.180" v="138" actId="2696"/>
        <pc:sldMkLst>
          <pc:docMk/>
          <pc:sldMk cId="1111498698" sldId="290"/>
        </pc:sldMkLst>
      </pc:sldChg>
      <pc:sldChg chg="addSp delSp modSp add mod modNotesTx">
        <pc:chgData name="Ronnel D. Palenzuela" userId="27216d6f-a712-48da-bcb2-613e4bc945ac" providerId="ADAL" clId="{16FF8E01-DE24-0F4F-A559-943D670B7764}" dt="2024-08-14T17:48:56.991" v="2524" actId="1076"/>
        <pc:sldMkLst>
          <pc:docMk/>
          <pc:sldMk cId="234676306" sldId="291"/>
        </pc:sldMkLst>
        <pc:spChg chg="mod">
          <ac:chgData name="Ronnel D. Palenzuela" userId="27216d6f-a712-48da-bcb2-613e4bc945ac" providerId="ADAL" clId="{16FF8E01-DE24-0F4F-A559-943D670B7764}" dt="2024-08-14T17:18:52.390" v="2243" actId="20577"/>
          <ac:spMkLst>
            <pc:docMk/>
            <pc:sldMk cId="234676306" sldId="291"/>
            <ac:spMk id="2" creationId="{1FD87645-D8E6-23DE-A822-448BF1054783}"/>
          </ac:spMkLst>
        </pc:spChg>
        <pc:spChg chg="mod">
          <ac:chgData name="Ronnel D. Palenzuela" userId="27216d6f-a712-48da-bcb2-613e4bc945ac" providerId="ADAL" clId="{16FF8E01-DE24-0F4F-A559-943D670B7764}" dt="2024-08-14T17:44:12.036" v="2474" actId="20577"/>
          <ac:spMkLst>
            <pc:docMk/>
            <pc:sldMk cId="234676306" sldId="291"/>
            <ac:spMk id="3" creationId="{F9E9654B-D8E5-22CA-371A-57FADD13842B}"/>
          </ac:spMkLst>
        </pc:spChg>
        <pc:picChg chg="add mod">
          <ac:chgData name="Ronnel D. Palenzuela" userId="27216d6f-a712-48da-bcb2-613e4bc945ac" providerId="ADAL" clId="{16FF8E01-DE24-0F4F-A559-943D670B7764}" dt="2024-08-14T17:48:56.991" v="2524" actId="1076"/>
          <ac:picMkLst>
            <pc:docMk/>
            <pc:sldMk cId="234676306" sldId="291"/>
            <ac:picMk id="4" creationId="{77B54F2E-F3FD-7965-C9AC-7AD3C16CC21A}"/>
          </ac:picMkLst>
        </pc:picChg>
        <pc:picChg chg="del">
          <ac:chgData name="Ronnel D. Palenzuela" userId="27216d6f-a712-48da-bcb2-613e4bc945ac" providerId="ADAL" clId="{16FF8E01-DE24-0F4F-A559-943D670B7764}" dt="2024-08-14T17:43:01.527" v="2455" actId="478"/>
          <ac:picMkLst>
            <pc:docMk/>
            <pc:sldMk cId="234676306" sldId="291"/>
            <ac:picMk id="5" creationId="{6F24035F-763D-2A44-9E4D-3B3AB777BA78}"/>
          </ac:picMkLst>
        </pc:picChg>
        <pc:picChg chg="add del mod">
          <ac:chgData name="Ronnel D. Palenzuela" userId="27216d6f-a712-48da-bcb2-613e4bc945ac" providerId="ADAL" clId="{16FF8E01-DE24-0F4F-A559-943D670B7764}" dt="2024-08-14T17:47:51.981" v="2508" actId="478"/>
          <ac:picMkLst>
            <pc:docMk/>
            <pc:sldMk cId="234676306" sldId="291"/>
            <ac:picMk id="6" creationId="{50F79B71-AA73-A4EC-42FF-95E9F8E1747A}"/>
          </ac:picMkLst>
        </pc:picChg>
        <pc:picChg chg="add mod">
          <ac:chgData name="Ronnel D. Palenzuela" userId="27216d6f-a712-48da-bcb2-613e4bc945ac" providerId="ADAL" clId="{16FF8E01-DE24-0F4F-A559-943D670B7764}" dt="2024-08-14T17:48:51.118" v="2520" actId="1076"/>
          <ac:picMkLst>
            <pc:docMk/>
            <pc:sldMk cId="234676306" sldId="291"/>
            <ac:picMk id="7" creationId="{BFFCD08C-39CF-85D4-AFAB-20D06151775B}"/>
          </ac:picMkLst>
        </pc:picChg>
        <pc:picChg chg="add mod">
          <ac:chgData name="Ronnel D. Palenzuela" userId="27216d6f-a712-48da-bcb2-613e4bc945ac" providerId="ADAL" clId="{16FF8E01-DE24-0F4F-A559-943D670B7764}" dt="2024-08-14T17:48:55.627" v="2522" actId="1076"/>
          <ac:picMkLst>
            <pc:docMk/>
            <pc:sldMk cId="234676306" sldId="291"/>
            <ac:picMk id="8" creationId="{94650D83-6F61-D6E5-506A-5BEBD5E1B8C5}"/>
          </ac:picMkLst>
        </pc:picChg>
      </pc:sldChg>
      <pc:sldChg chg="add del">
        <pc:chgData name="Ronnel D. Palenzuela" userId="27216d6f-a712-48da-bcb2-613e4bc945ac" providerId="ADAL" clId="{16FF8E01-DE24-0F4F-A559-943D670B7764}" dt="2024-08-14T04:37:36.180" v="138" actId="2696"/>
        <pc:sldMkLst>
          <pc:docMk/>
          <pc:sldMk cId="815011119" sldId="291"/>
        </pc:sldMkLst>
      </pc:sldChg>
      <pc:sldMasterChg chg="modSldLayout">
        <pc:chgData name="Ronnel D. Palenzuela" userId="27216d6f-a712-48da-bcb2-613e4bc945ac" providerId="ADAL" clId="{16FF8E01-DE24-0F4F-A559-943D670B7764}" dt="2024-08-14T16:14:03.102" v="1502" actId="20577"/>
        <pc:sldMasterMkLst>
          <pc:docMk/>
          <pc:sldMasterMk cId="651270159" sldId="2147483648"/>
        </pc:sldMasterMkLst>
        <pc:sldLayoutChg chg="modSp mod">
          <pc:chgData name="Ronnel D. Palenzuela" userId="27216d6f-a712-48da-bcb2-613e4bc945ac" providerId="ADAL" clId="{16FF8E01-DE24-0F4F-A559-943D670B7764}" dt="2024-08-14T16:13:56.324" v="1498" actId="20577"/>
          <pc:sldLayoutMkLst>
            <pc:docMk/>
            <pc:sldMasterMk cId="651270159" sldId="2147483648"/>
            <pc:sldLayoutMk cId="2921653432" sldId="2147483649"/>
          </pc:sldLayoutMkLst>
          <pc:spChg chg="mod">
            <ac:chgData name="Ronnel D. Palenzuela" userId="27216d6f-a712-48da-bcb2-613e4bc945ac" providerId="ADAL" clId="{16FF8E01-DE24-0F4F-A559-943D670B7764}" dt="2024-08-14T16:13:56.324" v="1498" actId="20577"/>
            <ac:spMkLst>
              <pc:docMk/>
              <pc:sldMasterMk cId="651270159" sldId="2147483648"/>
              <pc:sldLayoutMk cId="2921653432" sldId="2147483649"/>
              <ac:spMk id="14" creationId="{D0B6F2F1-CE07-6C53-35DD-423B006969A2}"/>
            </ac:spMkLst>
          </pc:spChg>
        </pc:sldLayoutChg>
        <pc:sldLayoutChg chg="modSp mod">
          <pc:chgData name="Ronnel D. Palenzuela" userId="27216d6f-a712-48da-bcb2-613e4bc945ac" providerId="ADAL" clId="{16FF8E01-DE24-0F4F-A559-943D670B7764}" dt="2024-08-14T16:13:59.827" v="1500" actId="20577"/>
          <pc:sldLayoutMkLst>
            <pc:docMk/>
            <pc:sldMasterMk cId="651270159" sldId="2147483648"/>
            <pc:sldLayoutMk cId="414239045" sldId="2147483650"/>
          </pc:sldLayoutMkLst>
          <pc:spChg chg="mod">
            <ac:chgData name="Ronnel D. Palenzuela" userId="27216d6f-a712-48da-bcb2-613e4bc945ac" providerId="ADAL" clId="{16FF8E01-DE24-0F4F-A559-943D670B7764}" dt="2024-08-14T16:13:59.827" v="1500" actId="20577"/>
            <ac:spMkLst>
              <pc:docMk/>
              <pc:sldMasterMk cId="651270159" sldId="2147483648"/>
              <pc:sldLayoutMk cId="414239045" sldId="2147483650"/>
              <ac:spMk id="8" creationId="{A20CEFFD-1670-10A5-7ED4-7F9703262EA1}"/>
            </ac:spMkLst>
          </pc:spChg>
        </pc:sldLayoutChg>
        <pc:sldLayoutChg chg="modSp mod">
          <pc:chgData name="Ronnel D. Palenzuela" userId="27216d6f-a712-48da-bcb2-613e4bc945ac" providerId="ADAL" clId="{16FF8E01-DE24-0F4F-A559-943D670B7764}" dt="2024-08-14T16:14:03.102" v="1502" actId="20577"/>
          <pc:sldLayoutMkLst>
            <pc:docMk/>
            <pc:sldMasterMk cId="651270159" sldId="2147483648"/>
            <pc:sldLayoutMk cId="2618641526" sldId="2147483653"/>
          </pc:sldLayoutMkLst>
          <pc:spChg chg="mod">
            <ac:chgData name="Ronnel D. Palenzuela" userId="27216d6f-a712-48da-bcb2-613e4bc945ac" providerId="ADAL" clId="{16FF8E01-DE24-0F4F-A559-943D670B7764}" dt="2024-08-14T16:14:03.102" v="1502" actId="20577"/>
            <ac:spMkLst>
              <pc:docMk/>
              <pc:sldMasterMk cId="651270159" sldId="2147483648"/>
              <pc:sldLayoutMk cId="2618641526" sldId="2147483653"/>
              <ac:spMk id="11" creationId="{3E084DDE-82D5-F74F-6486-DED2612274CD}"/>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99358-0554-3345-871D-48A6BABEE3E1}" type="datetimeFigureOut">
              <a:rPr lang="en-US" smtClean="0"/>
              <a:t>11/21/24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6209C-F82F-8948-8964-C389942C0FEE}" type="slidenum">
              <a:rPr lang="en-US" smtClean="0"/>
              <a:t>‹#›</a:t>
            </a:fld>
            <a:endParaRPr lang="en-US"/>
          </a:p>
        </p:txBody>
      </p:sp>
    </p:spTree>
    <p:extLst>
      <p:ext uri="{BB962C8B-B14F-4D97-AF65-F5344CB8AC3E}">
        <p14:creationId xmlns:p14="http://schemas.microsoft.com/office/powerpoint/2010/main" val="41840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3</a:t>
            </a:fld>
            <a:endParaRPr lang="en-US"/>
          </a:p>
        </p:txBody>
      </p:sp>
    </p:spTree>
    <p:extLst>
      <p:ext uri="{BB962C8B-B14F-4D97-AF65-F5344CB8AC3E}">
        <p14:creationId xmlns:p14="http://schemas.microsoft.com/office/powerpoint/2010/main" val="2098978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95C8B-FF5F-ACF3-6106-48D2FFDD21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8EDC2-0C5B-7633-670F-4F21C84B3A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8C1D97-B6AC-5F66-324E-166D52339B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13548A-0A49-CCD8-ED95-B4BCCFEB8A8B}"/>
              </a:ext>
            </a:extLst>
          </p:cNvPr>
          <p:cNvSpPr>
            <a:spLocks noGrp="1"/>
          </p:cNvSpPr>
          <p:nvPr>
            <p:ph type="sldNum" sz="quarter" idx="5"/>
          </p:nvPr>
        </p:nvSpPr>
        <p:spPr/>
        <p:txBody>
          <a:bodyPr/>
          <a:lstStyle/>
          <a:p>
            <a:fld id="{C976209C-F82F-8948-8964-C389942C0FEE}" type="slidenum">
              <a:rPr lang="en-US" smtClean="0"/>
              <a:t>12</a:t>
            </a:fld>
            <a:endParaRPr lang="en-US"/>
          </a:p>
        </p:txBody>
      </p:sp>
    </p:spTree>
    <p:extLst>
      <p:ext uri="{BB962C8B-B14F-4D97-AF65-F5344CB8AC3E}">
        <p14:creationId xmlns:p14="http://schemas.microsoft.com/office/powerpoint/2010/main" val="903831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C5182-BF7A-61BD-65F9-4FF08F990D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A96DFE-BE4E-6DA3-2390-6642800CE5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5AF1A8-59B9-9668-1A13-31A86F97D9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00FC60-965E-9DBC-1618-71A11C839C81}"/>
              </a:ext>
            </a:extLst>
          </p:cNvPr>
          <p:cNvSpPr>
            <a:spLocks noGrp="1"/>
          </p:cNvSpPr>
          <p:nvPr>
            <p:ph type="sldNum" sz="quarter" idx="5"/>
          </p:nvPr>
        </p:nvSpPr>
        <p:spPr/>
        <p:txBody>
          <a:bodyPr/>
          <a:lstStyle/>
          <a:p>
            <a:fld id="{C976209C-F82F-8948-8964-C389942C0FEE}" type="slidenum">
              <a:rPr lang="en-US" smtClean="0"/>
              <a:t>13</a:t>
            </a:fld>
            <a:endParaRPr lang="en-US"/>
          </a:p>
        </p:txBody>
      </p:sp>
    </p:spTree>
    <p:extLst>
      <p:ext uri="{BB962C8B-B14F-4D97-AF65-F5344CB8AC3E}">
        <p14:creationId xmlns:p14="http://schemas.microsoft.com/office/powerpoint/2010/main" val="3874355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5A94A-5D54-F3D1-D2B1-8ABC0BB579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67F402-D066-91D4-159C-63749B1D2F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0CBEEE-96AB-AEAE-26A5-A59EE722D7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8E1940-A139-A653-D628-7A25D734CBF0}"/>
              </a:ext>
            </a:extLst>
          </p:cNvPr>
          <p:cNvSpPr>
            <a:spLocks noGrp="1"/>
          </p:cNvSpPr>
          <p:nvPr>
            <p:ph type="sldNum" sz="quarter" idx="5"/>
          </p:nvPr>
        </p:nvSpPr>
        <p:spPr/>
        <p:txBody>
          <a:bodyPr/>
          <a:lstStyle/>
          <a:p>
            <a:fld id="{C976209C-F82F-8948-8964-C389942C0FEE}" type="slidenum">
              <a:rPr lang="en-US" smtClean="0"/>
              <a:t>14</a:t>
            </a:fld>
            <a:endParaRPr lang="en-US"/>
          </a:p>
        </p:txBody>
      </p:sp>
    </p:spTree>
    <p:extLst>
      <p:ext uri="{BB962C8B-B14F-4D97-AF65-F5344CB8AC3E}">
        <p14:creationId xmlns:p14="http://schemas.microsoft.com/office/powerpoint/2010/main" val="897104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14726-BF91-9542-36BE-BF65DA383A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267D01-DE74-1443-5C40-7F78097898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B852DC-563D-AC4C-443F-91CF68B1A8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4ED914-B61C-00B0-9656-9885D9CDCDEC}"/>
              </a:ext>
            </a:extLst>
          </p:cNvPr>
          <p:cNvSpPr>
            <a:spLocks noGrp="1"/>
          </p:cNvSpPr>
          <p:nvPr>
            <p:ph type="sldNum" sz="quarter" idx="5"/>
          </p:nvPr>
        </p:nvSpPr>
        <p:spPr/>
        <p:txBody>
          <a:bodyPr/>
          <a:lstStyle/>
          <a:p>
            <a:fld id="{C976209C-F82F-8948-8964-C389942C0FEE}" type="slidenum">
              <a:rPr lang="en-US" smtClean="0"/>
              <a:t>15</a:t>
            </a:fld>
            <a:endParaRPr lang="en-US"/>
          </a:p>
        </p:txBody>
      </p:sp>
    </p:spTree>
    <p:extLst>
      <p:ext uri="{BB962C8B-B14F-4D97-AF65-F5344CB8AC3E}">
        <p14:creationId xmlns:p14="http://schemas.microsoft.com/office/powerpoint/2010/main" val="568179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467AD-E181-2353-D53D-86AA93E8F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97502E-451F-2F81-94F2-B5D1E2CBC7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A9AC25-E2BA-419B-C13B-123B6F8947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8C658B-B980-4257-C7C5-20ED99DF55F2}"/>
              </a:ext>
            </a:extLst>
          </p:cNvPr>
          <p:cNvSpPr>
            <a:spLocks noGrp="1"/>
          </p:cNvSpPr>
          <p:nvPr>
            <p:ph type="sldNum" sz="quarter" idx="5"/>
          </p:nvPr>
        </p:nvSpPr>
        <p:spPr/>
        <p:txBody>
          <a:bodyPr/>
          <a:lstStyle/>
          <a:p>
            <a:fld id="{C976209C-F82F-8948-8964-C389942C0FEE}" type="slidenum">
              <a:rPr lang="en-US" smtClean="0"/>
              <a:t>16</a:t>
            </a:fld>
            <a:endParaRPr lang="en-US"/>
          </a:p>
        </p:txBody>
      </p:sp>
    </p:spTree>
    <p:extLst>
      <p:ext uri="{BB962C8B-B14F-4D97-AF65-F5344CB8AC3E}">
        <p14:creationId xmlns:p14="http://schemas.microsoft.com/office/powerpoint/2010/main" val="209444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00AAB-C3D0-F932-2FE1-A16EA14C0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048070-313E-B546-01BB-DA058EDB21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17FA7E-35A4-6A10-390C-41A9F79CAF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04568B-9DBA-5D56-4FFA-B57DE3661559}"/>
              </a:ext>
            </a:extLst>
          </p:cNvPr>
          <p:cNvSpPr>
            <a:spLocks noGrp="1"/>
          </p:cNvSpPr>
          <p:nvPr>
            <p:ph type="sldNum" sz="quarter" idx="5"/>
          </p:nvPr>
        </p:nvSpPr>
        <p:spPr/>
        <p:txBody>
          <a:bodyPr/>
          <a:lstStyle/>
          <a:p>
            <a:fld id="{C976209C-F82F-8948-8964-C389942C0FEE}" type="slidenum">
              <a:rPr lang="en-US" smtClean="0"/>
              <a:t>17</a:t>
            </a:fld>
            <a:endParaRPr lang="en-US"/>
          </a:p>
        </p:txBody>
      </p:sp>
    </p:spTree>
    <p:extLst>
      <p:ext uri="{BB962C8B-B14F-4D97-AF65-F5344CB8AC3E}">
        <p14:creationId xmlns:p14="http://schemas.microsoft.com/office/powerpoint/2010/main" val="3225791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4</a:t>
            </a:fld>
            <a:endParaRPr lang="en-US"/>
          </a:p>
        </p:txBody>
      </p:sp>
    </p:spTree>
    <p:extLst>
      <p:ext uri="{BB962C8B-B14F-4D97-AF65-F5344CB8AC3E}">
        <p14:creationId xmlns:p14="http://schemas.microsoft.com/office/powerpoint/2010/main" val="2063239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5</a:t>
            </a:fld>
            <a:endParaRPr lang="en-US"/>
          </a:p>
        </p:txBody>
      </p:sp>
    </p:spTree>
    <p:extLst>
      <p:ext uri="{BB962C8B-B14F-4D97-AF65-F5344CB8AC3E}">
        <p14:creationId xmlns:p14="http://schemas.microsoft.com/office/powerpoint/2010/main" val="35921800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77AC9-14D8-FEB9-5AB5-EAA7322483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85BAA4-AD01-24EF-FDAC-498BD23AAC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8DAEB6-6375-3433-2A14-C451112112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4758FC-ADFC-2BDE-29E4-4032A082C4FD}"/>
              </a:ext>
            </a:extLst>
          </p:cNvPr>
          <p:cNvSpPr>
            <a:spLocks noGrp="1"/>
          </p:cNvSpPr>
          <p:nvPr>
            <p:ph type="sldNum" sz="quarter" idx="5"/>
          </p:nvPr>
        </p:nvSpPr>
        <p:spPr/>
        <p:txBody>
          <a:bodyPr/>
          <a:lstStyle/>
          <a:p>
            <a:fld id="{C976209C-F82F-8948-8964-C389942C0FEE}" type="slidenum">
              <a:rPr lang="en-US" smtClean="0"/>
              <a:t>6</a:t>
            </a:fld>
            <a:endParaRPr lang="en-US"/>
          </a:p>
        </p:txBody>
      </p:sp>
    </p:spTree>
    <p:extLst>
      <p:ext uri="{BB962C8B-B14F-4D97-AF65-F5344CB8AC3E}">
        <p14:creationId xmlns:p14="http://schemas.microsoft.com/office/powerpoint/2010/main" val="3842359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DD80F-F9D5-78E0-36C4-AFB3103596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256893-2B33-79AD-8E25-D06698CD4B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144492-8F8D-8C0C-200B-2AE61C2F66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07DBC3-63EF-CF0C-1AA0-EFEE830EF120}"/>
              </a:ext>
            </a:extLst>
          </p:cNvPr>
          <p:cNvSpPr>
            <a:spLocks noGrp="1"/>
          </p:cNvSpPr>
          <p:nvPr>
            <p:ph type="sldNum" sz="quarter" idx="5"/>
          </p:nvPr>
        </p:nvSpPr>
        <p:spPr/>
        <p:txBody>
          <a:bodyPr/>
          <a:lstStyle/>
          <a:p>
            <a:fld id="{C976209C-F82F-8948-8964-C389942C0FEE}" type="slidenum">
              <a:rPr lang="en-US" smtClean="0"/>
              <a:t>7</a:t>
            </a:fld>
            <a:endParaRPr lang="en-US"/>
          </a:p>
        </p:txBody>
      </p:sp>
    </p:spTree>
    <p:extLst>
      <p:ext uri="{BB962C8B-B14F-4D97-AF65-F5344CB8AC3E}">
        <p14:creationId xmlns:p14="http://schemas.microsoft.com/office/powerpoint/2010/main" val="1279618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8</a:t>
            </a:fld>
            <a:endParaRPr lang="en-US"/>
          </a:p>
        </p:txBody>
      </p:sp>
    </p:spTree>
    <p:extLst>
      <p:ext uri="{BB962C8B-B14F-4D97-AF65-F5344CB8AC3E}">
        <p14:creationId xmlns:p14="http://schemas.microsoft.com/office/powerpoint/2010/main" val="3645254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4B3F7-02EB-38BA-71C5-306820425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C4F904-459A-7960-D63F-D0ED12BF4A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D2BED7-67D5-1DF0-1B24-A2FBE6CEDD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25A128-0322-E917-CE9D-6EE366F2C9D0}"/>
              </a:ext>
            </a:extLst>
          </p:cNvPr>
          <p:cNvSpPr>
            <a:spLocks noGrp="1"/>
          </p:cNvSpPr>
          <p:nvPr>
            <p:ph type="sldNum" sz="quarter" idx="5"/>
          </p:nvPr>
        </p:nvSpPr>
        <p:spPr/>
        <p:txBody>
          <a:bodyPr/>
          <a:lstStyle/>
          <a:p>
            <a:fld id="{C976209C-F82F-8948-8964-C389942C0FEE}" type="slidenum">
              <a:rPr lang="en-US" smtClean="0"/>
              <a:t>9</a:t>
            </a:fld>
            <a:endParaRPr lang="en-US"/>
          </a:p>
        </p:txBody>
      </p:sp>
    </p:spTree>
    <p:extLst>
      <p:ext uri="{BB962C8B-B14F-4D97-AF65-F5344CB8AC3E}">
        <p14:creationId xmlns:p14="http://schemas.microsoft.com/office/powerpoint/2010/main" val="320888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4F3A8-DD9B-761B-4CA5-B7B191F32D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2E687A-0A8F-6D94-BE8C-40EF1BBB4D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AFE8CB-4326-4EFF-7945-21B9AC3857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7E6C55-64BE-6ADC-11C5-864478DF17D0}"/>
              </a:ext>
            </a:extLst>
          </p:cNvPr>
          <p:cNvSpPr>
            <a:spLocks noGrp="1"/>
          </p:cNvSpPr>
          <p:nvPr>
            <p:ph type="sldNum" sz="quarter" idx="5"/>
          </p:nvPr>
        </p:nvSpPr>
        <p:spPr/>
        <p:txBody>
          <a:bodyPr/>
          <a:lstStyle/>
          <a:p>
            <a:fld id="{C976209C-F82F-8948-8964-C389942C0FEE}" type="slidenum">
              <a:rPr lang="en-US" smtClean="0"/>
              <a:t>10</a:t>
            </a:fld>
            <a:endParaRPr lang="en-US"/>
          </a:p>
        </p:txBody>
      </p:sp>
    </p:spTree>
    <p:extLst>
      <p:ext uri="{BB962C8B-B14F-4D97-AF65-F5344CB8AC3E}">
        <p14:creationId xmlns:p14="http://schemas.microsoft.com/office/powerpoint/2010/main" val="935410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AC7F5-84E4-4268-9322-CA1270382C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0DE261-BF61-6738-F4DE-1B9F355CC1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4B223A-4CD9-42C8-B7DB-364BC10724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EFE949-7C66-B7F8-5961-0FCD32EDA90F}"/>
              </a:ext>
            </a:extLst>
          </p:cNvPr>
          <p:cNvSpPr>
            <a:spLocks noGrp="1"/>
          </p:cNvSpPr>
          <p:nvPr>
            <p:ph type="sldNum" sz="quarter" idx="5"/>
          </p:nvPr>
        </p:nvSpPr>
        <p:spPr/>
        <p:txBody>
          <a:bodyPr/>
          <a:lstStyle/>
          <a:p>
            <a:fld id="{C976209C-F82F-8948-8964-C389942C0FEE}" type="slidenum">
              <a:rPr lang="en-US" smtClean="0"/>
              <a:t>11</a:t>
            </a:fld>
            <a:endParaRPr lang="en-US"/>
          </a:p>
        </p:txBody>
      </p:sp>
    </p:spTree>
    <p:extLst>
      <p:ext uri="{BB962C8B-B14F-4D97-AF65-F5344CB8AC3E}">
        <p14:creationId xmlns:p14="http://schemas.microsoft.com/office/powerpoint/2010/main" val="5350894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ABA2-F050-76BB-E4A9-9A1817A308D8}"/>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Lesson 1</a:t>
            </a:r>
          </a:p>
        </p:txBody>
      </p:sp>
      <p:sp>
        <p:nvSpPr>
          <p:cNvPr id="3" name="Subtitle 2">
            <a:extLst>
              <a:ext uri="{FF2B5EF4-FFF2-40B4-BE49-F238E27FC236}">
                <a16:creationId xmlns:a16="http://schemas.microsoft.com/office/drawing/2014/main" id="{2788B8A1-4019-4D0D-69E4-51C58926FF24}"/>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Lesson Name</a:t>
            </a:r>
          </a:p>
        </p:txBody>
      </p:sp>
      <p:pic>
        <p:nvPicPr>
          <p:cNvPr id="8" name="Picture 7" descr="Blue text on a white background&#10;&#10;Description automatically generated">
            <a:extLst>
              <a:ext uri="{FF2B5EF4-FFF2-40B4-BE49-F238E27FC236}">
                <a16:creationId xmlns:a16="http://schemas.microsoft.com/office/drawing/2014/main" id="{1E41D946-B0E6-5FE9-7F33-DECF04312878}"/>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Date Placeholder 3">
            <a:extLst>
              <a:ext uri="{FF2B5EF4-FFF2-40B4-BE49-F238E27FC236}">
                <a16:creationId xmlns:a16="http://schemas.microsoft.com/office/drawing/2014/main" id="{330826D9-D744-BD54-EF64-70E8CB5AE242}"/>
              </a:ext>
            </a:extLst>
          </p:cNvPr>
          <p:cNvSpPr>
            <a:spLocks noGrp="1"/>
          </p:cNvSpPr>
          <p:nvPr>
            <p:ph type="dt" sz="half" idx="10"/>
          </p:nvPr>
        </p:nvSpPr>
        <p:spPr/>
        <p:txBody>
          <a:bodyPr/>
          <a:lstStyle/>
          <a:p>
            <a:fld id="{04BC266F-70C8-954B-9EC8-D842168CE9D2}" type="datetimeFigureOut">
              <a:rPr lang="en-US" smtClean="0"/>
              <a:t>11/21/24</a:t>
            </a:fld>
            <a:endParaRPr lang="en-US"/>
          </a:p>
        </p:txBody>
      </p:sp>
      <p:sp>
        <p:nvSpPr>
          <p:cNvPr id="5" name="Footer Placeholder 4">
            <a:extLst>
              <a:ext uri="{FF2B5EF4-FFF2-40B4-BE49-F238E27FC236}">
                <a16:creationId xmlns:a16="http://schemas.microsoft.com/office/drawing/2014/main" id="{3794B7A0-4232-A0AC-7E3A-3BF632F0C8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A9B9C0-7AE6-2F09-7A4E-D58AB0F87DAF}"/>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14" name="Footer Placeholder 4">
            <a:extLst>
              <a:ext uri="{FF2B5EF4-FFF2-40B4-BE49-F238E27FC236}">
                <a16:creationId xmlns:a16="http://schemas.microsoft.com/office/drawing/2014/main" id="{D0B6F2F1-CE07-6C53-35DD-423B006969A2}"/>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CCADMACL</a:t>
            </a:r>
          </a:p>
        </p:txBody>
      </p:sp>
      <p:sp>
        <p:nvSpPr>
          <p:cNvPr id="17" name="Footer Placeholder 4">
            <a:extLst>
              <a:ext uri="{FF2B5EF4-FFF2-40B4-BE49-F238E27FC236}">
                <a16:creationId xmlns:a16="http://schemas.microsoft.com/office/drawing/2014/main" id="{7EC7D6A8-C716-40D7-8EA0-CBACE0B8E8B2}"/>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D88EE941-D370-38CE-7C65-D512B4AC642D}"/>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65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5" name="Picture 4" descr="Blue text on a white background&#10;&#10;Description automatically generated">
            <a:extLst>
              <a:ext uri="{FF2B5EF4-FFF2-40B4-BE49-F238E27FC236}">
                <a16:creationId xmlns:a16="http://schemas.microsoft.com/office/drawing/2014/main" id="{7B5669AE-17C4-21B8-716E-576EA07222E2}"/>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2" name="Title 1">
            <a:extLst>
              <a:ext uri="{FF2B5EF4-FFF2-40B4-BE49-F238E27FC236}">
                <a16:creationId xmlns:a16="http://schemas.microsoft.com/office/drawing/2014/main" id="{CB411D1C-0F2D-DA60-ACD5-56D862F86C92}"/>
              </a:ext>
            </a:extLst>
          </p:cNvPr>
          <p:cNvSpPr>
            <a:spLocks noGrp="1"/>
          </p:cNvSpPr>
          <p:nvPr>
            <p:ph type="title"/>
          </p:nvPr>
        </p:nvSpPr>
        <p:spPr>
          <a:xfrm>
            <a:off x="838200" y="866829"/>
            <a:ext cx="10515600"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B6DBA-925F-FB98-9AA6-17E75C3A831D}"/>
              </a:ext>
            </a:extLst>
          </p:cNvPr>
          <p:cNvSpPr>
            <a:spLocks noGrp="1"/>
          </p:cNvSpPr>
          <p:nvPr>
            <p:ph type="body" orient="vert" idx="1"/>
          </p:nvPr>
        </p:nvSpPr>
        <p:spPr>
          <a:xfrm>
            <a:off x="838200" y="2327329"/>
            <a:ext cx="105156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1C6A99E0-164E-8E07-5CE2-462A5715BEDF}"/>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57BC6584-4AE6-A403-9D75-64B3D0961972}"/>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5A268FE7-9424-BA2B-6407-5EDFA2D19315}"/>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953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05C3D-FB3F-3C25-7050-4E9FC83033CB}"/>
              </a:ext>
            </a:extLst>
          </p:cNvPr>
          <p:cNvSpPr>
            <a:spLocks noGrp="1"/>
          </p:cNvSpPr>
          <p:nvPr>
            <p:ph type="title" orient="vert"/>
          </p:nvPr>
        </p:nvSpPr>
        <p:spPr>
          <a:xfrm>
            <a:off x="8724900" y="858737"/>
            <a:ext cx="2628900" cy="5811838"/>
          </a:xfrm>
        </p:spPr>
        <p:txBody>
          <a:bodyPr vert="eaVert"/>
          <a:lstStyle/>
          <a:p>
            <a:r>
              <a:rPr lang="en-US"/>
              <a:t>Click to edit Master title style</a:t>
            </a:r>
          </a:p>
        </p:txBody>
      </p:sp>
      <p:pic>
        <p:nvPicPr>
          <p:cNvPr id="5" name="Picture 4" descr="Blue text on a white background&#10;&#10;Description automatically generated">
            <a:extLst>
              <a:ext uri="{FF2B5EF4-FFF2-40B4-BE49-F238E27FC236}">
                <a16:creationId xmlns:a16="http://schemas.microsoft.com/office/drawing/2014/main" id="{19D51CD6-6B48-B408-FB65-BEBD1C62DA2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3" name="Vertical Text Placeholder 2">
            <a:extLst>
              <a:ext uri="{FF2B5EF4-FFF2-40B4-BE49-F238E27FC236}">
                <a16:creationId xmlns:a16="http://schemas.microsoft.com/office/drawing/2014/main" id="{A4F8A6BD-D071-5134-8DAB-9685A5A426F0}"/>
              </a:ext>
            </a:extLst>
          </p:cNvPr>
          <p:cNvSpPr>
            <a:spLocks noGrp="1"/>
          </p:cNvSpPr>
          <p:nvPr>
            <p:ph type="body" orient="vert" idx="1"/>
          </p:nvPr>
        </p:nvSpPr>
        <p:spPr>
          <a:xfrm>
            <a:off x="838200" y="858737"/>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C9D8348D-1C95-7E0B-1725-AD73063169BA}"/>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FC05B5A8-0ED3-B01C-7645-7C6B12D8F1E3}"/>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13D5E4D1-6755-AA74-3EC7-549A709B197A}"/>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39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934C-88AA-65C7-69FD-291768EA3BAD}"/>
              </a:ext>
            </a:extLst>
          </p:cNvPr>
          <p:cNvSpPr>
            <a:spLocks noGrp="1"/>
          </p:cNvSpPr>
          <p:nvPr>
            <p:ph type="title" hasCustomPrompt="1"/>
          </p:nvPr>
        </p:nvSpPr>
        <p:spPr>
          <a:xfrm>
            <a:off x="838200" y="826369"/>
            <a:ext cx="10515600" cy="1325563"/>
          </a:xfrm>
        </p:spPr>
        <p:txBody>
          <a:bodyPr/>
          <a:lstStyle/>
          <a:p>
            <a:r>
              <a:rPr lang="en-US" dirty="0"/>
              <a:t>Topic Name</a:t>
            </a:r>
          </a:p>
        </p:txBody>
      </p:sp>
      <p:sp>
        <p:nvSpPr>
          <p:cNvPr id="3" name="Content Placeholder 2">
            <a:extLst>
              <a:ext uri="{FF2B5EF4-FFF2-40B4-BE49-F238E27FC236}">
                <a16:creationId xmlns:a16="http://schemas.microsoft.com/office/drawing/2014/main" id="{F9A40A79-3EDB-F8E7-BE0C-7ADA403789EC}"/>
              </a:ext>
            </a:extLst>
          </p:cNvPr>
          <p:cNvSpPr>
            <a:spLocks noGrp="1"/>
          </p:cNvSpPr>
          <p:nvPr>
            <p:ph idx="1"/>
          </p:nvPr>
        </p:nvSpPr>
        <p:spPr>
          <a:xfrm>
            <a:off x="838200" y="2286869"/>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Blue text on a white background&#10;&#10;Description automatically generated">
            <a:extLst>
              <a:ext uri="{FF2B5EF4-FFF2-40B4-BE49-F238E27FC236}">
                <a16:creationId xmlns:a16="http://schemas.microsoft.com/office/drawing/2014/main" id="{D2B64AD2-0907-0C80-4C6F-E5925CA19DBC}"/>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8" name="Footer Placeholder 4">
            <a:extLst>
              <a:ext uri="{FF2B5EF4-FFF2-40B4-BE49-F238E27FC236}">
                <a16:creationId xmlns:a16="http://schemas.microsoft.com/office/drawing/2014/main" id="{A20CEFFD-1670-10A5-7ED4-7F9703262EA1}"/>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CCADMACL</a:t>
            </a:r>
          </a:p>
        </p:txBody>
      </p:sp>
      <p:sp>
        <p:nvSpPr>
          <p:cNvPr id="9" name="Footer Placeholder 4">
            <a:extLst>
              <a:ext uri="{FF2B5EF4-FFF2-40B4-BE49-F238E27FC236}">
                <a16:creationId xmlns:a16="http://schemas.microsoft.com/office/drawing/2014/main" id="{2E0509C1-2A03-2148-8C1A-8FA9E5ACBECF}"/>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3A86EC78-3FBD-4A30-427B-30963D3C6ABF}"/>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3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6428-0162-8984-D72C-F96220FAF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915D9C-50A3-FEC4-9D1D-487FA259D4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59D22-453E-BFFB-3F8A-759A6391CA8C}"/>
              </a:ext>
            </a:extLst>
          </p:cNvPr>
          <p:cNvSpPr>
            <a:spLocks noGrp="1"/>
          </p:cNvSpPr>
          <p:nvPr>
            <p:ph type="dt" sz="half" idx="10"/>
          </p:nvPr>
        </p:nvSpPr>
        <p:spPr/>
        <p:txBody>
          <a:bodyPr/>
          <a:lstStyle/>
          <a:p>
            <a:fld id="{04BC266F-70C8-954B-9EC8-D842168CE9D2}" type="datetimeFigureOut">
              <a:rPr lang="en-US" smtClean="0"/>
              <a:t>11/21/24</a:t>
            </a:fld>
            <a:endParaRPr lang="en-US"/>
          </a:p>
        </p:txBody>
      </p:sp>
      <p:sp>
        <p:nvSpPr>
          <p:cNvPr id="5" name="Footer Placeholder 4">
            <a:extLst>
              <a:ext uri="{FF2B5EF4-FFF2-40B4-BE49-F238E27FC236}">
                <a16:creationId xmlns:a16="http://schemas.microsoft.com/office/drawing/2014/main" id="{B0FF2910-0DE9-B288-360A-0BEB46FC4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0602E-2E56-CB33-125B-47DD51E32515}"/>
              </a:ext>
            </a:extLst>
          </p:cNvPr>
          <p:cNvSpPr>
            <a:spLocks noGrp="1"/>
          </p:cNvSpPr>
          <p:nvPr>
            <p:ph type="sldNum" sz="quarter" idx="12"/>
          </p:nvPr>
        </p:nvSpPr>
        <p:spPr/>
        <p:txBody>
          <a:bodyPr/>
          <a:lstStyle/>
          <a:p>
            <a:fld id="{5AEF18FD-875D-A541-8C07-F37C775C0F13}" type="slidenum">
              <a:rPr lang="en-US" smtClean="0"/>
              <a:t>‹#›</a:t>
            </a:fld>
            <a:endParaRPr lang="en-US"/>
          </a:p>
        </p:txBody>
      </p:sp>
      <p:pic>
        <p:nvPicPr>
          <p:cNvPr id="7" name="Picture 6" descr="Blue text on a white background&#10;&#10;Description automatically generated">
            <a:extLst>
              <a:ext uri="{FF2B5EF4-FFF2-40B4-BE49-F238E27FC236}">
                <a16:creationId xmlns:a16="http://schemas.microsoft.com/office/drawing/2014/main" id="{384689F0-2863-7C4B-17BF-BE5B5D9EC3F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8" name="Footer Placeholder 4">
            <a:extLst>
              <a:ext uri="{FF2B5EF4-FFF2-40B4-BE49-F238E27FC236}">
                <a16:creationId xmlns:a16="http://schemas.microsoft.com/office/drawing/2014/main" id="{2F959288-960D-4A38-60A1-E81A6BCED55C}"/>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F72B048E-A6FE-4CAB-EC85-1198407F2FD8}"/>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D3F180FA-D017-2661-AF92-BFE9BEC50849}"/>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324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47A8-E096-D9F8-9F8D-29067968C762}"/>
              </a:ext>
            </a:extLst>
          </p:cNvPr>
          <p:cNvSpPr>
            <a:spLocks noGrp="1"/>
          </p:cNvSpPr>
          <p:nvPr>
            <p:ph type="title"/>
          </p:nvPr>
        </p:nvSpPr>
        <p:spPr>
          <a:xfrm>
            <a:off x="838200" y="85064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DD67934-A1CC-85B8-7BAE-95BB6C6E0426}"/>
              </a:ext>
            </a:extLst>
          </p:cNvPr>
          <p:cNvSpPr>
            <a:spLocks noGrp="1"/>
          </p:cNvSpPr>
          <p:nvPr>
            <p:ph sz="half" idx="1"/>
          </p:nvPr>
        </p:nvSpPr>
        <p:spPr>
          <a:xfrm>
            <a:off x="838200" y="231114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lue text on a white background&#10;&#10;Description automatically generated">
            <a:extLst>
              <a:ext uri="{FF2B5EF4-FFF2-40B4-BE49-F238E27FC236}">
                <a16:creationId xmlns:a16="http://schemas.microsoft.com/office/drawing/2014/main" id="{00EA0AFE-62F3-0422-AA84-A575E4E80EE2}"/>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Content Placeholder 3">
            <a:extLst>
              <a:ext uri="{FF2B5EF4-FFF2-40B4-BE49-F238E27FC236}">
                <a16:creationId xmlns:a16="http://schemas.microsoft.com/office/drawing/2014/main" id="{F8AB141E-535E-5ACA-4F43-5F265BED592F}"/>
              </a:ext>
            </a:extLst>
          </p:cNvPr>
          <p:cNvSpPr>
            <a:spLocks noGrp="1"/>
          </p:cNvSpPr>
          <p:nvPr>
            <p:ph sz="half" idx="2"/>
          </p:nvPr>
        </p:nvSpPr>
        <p:spPr>
          <a:xfrm>
            <a:off x="6172200" y="231114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F5878491-3BC2-286A-8527-9EC73F050C5A}"/>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10" name="Footer Placeholder 4">
            <a:extLst>
              <a:ext uri="{FF2B5EF4-FFF2-40B4-BE49-F238E27FC236}">
                <a16:creationId xmlns:a16="http://schemas.microsoft.com/office/drawing/2014/main" id="{E6E02060-1062-1563-E549-CD8CEB48D9B3}"/>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1" name="Straight Connector 10">
            <a:extLst>
              <a:ext uri="{FF2B5EF4-FFF2-40B4-BE49-F238E27FC236}">
                <a16:creationId xmlns:a16="http://schemas.microsoft.com/office/drawing/2014/main" id="{B6C202D2-FCDD-C68E-CAA2-6C1E5DD46859}"/>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43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FD41-6019-CD6C-6665-80EA8D7A6C02}"/>
              </a:ext>
            </a:extLst>
          </p:cNvPr>
          <p:cNvSpPr>
            <a:spLocks noGrp="1"/>
          </p:cNvSpPr>
          <p:nvPr>
            <p:ph type="title"/>
          </p:nvPr>
        </p:nvSpPr>
        <p:spPr>
          <a:xfrm>
            <a:off x="839788" y="82636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C9F666-6A8D-602E-BBFD-BDB638D94CE9}"/>
              </a:ext>
            </a:extLst>
          </p:cNvPr>
          <p:cNvSpPr>
            <a:spLocks noGrp="1"/>
          </p:cNvSpPr>
          <p:nvPr>
            <p:ph type="body" idx="1"/>
          </p:nvPr>
        </p:nvSpPr>
        <p:spPr>
          <a:xfrm>
            <a:off x="839788" y="214240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7DB928-AEB0-9052-5F03-5F10A5A6D0B7}"/>
              </a:ext>
            </a:extLst>
          </p:cNvPr>
          <p:cNvSpPr>
            <a:spLocks noGrp="1"/>
          </p:cNvSpPr>
          <p:nvPr>
            <p:ph sz="half" idx="2"/>
          </p:nvPr>
        </p:nvSpPr>
        <p:spPr>
          <a:xfrm>
            <a:off x="839788" y="2966319"/>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87E17-25F6-814C-5955-581112A1DAE5}"/>
              </a:ext>
            </a:extLst>
          </p:cNvPr>
          <p:cNvSpPr>
            <a:spLocks noGrp="1"/>
          </p:cNvSpPr>
          <p:nvPr>
            <p:ph type="body" sz="quarter" idx="3"/>
          </p:nvPr>
        </p:nvSpPr>
        <p:spPr>
          <a:xfrm>
            <a:off x="6172200" y="214240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8" name="Picture 7" descr="Blue text on a white background&#10;&#10;Description automatically generated">
            <a:extLst>
              <a:ext uri="{FF2B5EF4-FFF2-40B4-BE49-F238E27FC236}">
                <a16:creationId xmlns:a16="http://schemas.microsoft.com/office/drawing/2014/main" id="{0C68B052-178B-68EB-74D0-1F72A961D625}"/>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6" name="Content Placeholder 5">
            <a:extLst>
              <a:ext uri="{FF2B5EF4-FFF2-40B4-BE49-F238E27FC236}">
                <a16:creationId xmlns:a16="http://schemas.microsoft.com/office/drawing/2014/main" id="{58E2F8CB-407F-E9C8-0B60-6661F8F09C93}"/>
              </a:ext>
            </a:extLst>
          </p:cNvPr>
          <p:cNvSpPr>
            <a:spLocks noGrp="1"/>
          </p:cNvSpPr>
          <p:nvPr>
            <p:ph sz="quarter" idx="4"/>
          </p:nvPr>
        </p:nvSpPr>
        <p:spPr>
          <a:xfrm>
            <a:off x="6172200" y="2966319"/>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3E084DDE-82D5-F74F-6486-DED2612274CD}"/>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CCADMACL</a:t>
            </a:r>
          </a:p>
        </p:txBody>
      </p:sp>
      <p:sp>
        <p:nvSpPr>
          <p:cNvPr id="12" name="Footer Placeholder 4">
            <a:extLst>
              <a:ext uri="{FF2B5EF4-FFF2-40B4-BE49-F238E27FC236}">
                <a16:creationId xmlns:a16="http://schemas.microsoft.com/office/drawing/2014/main" id="{8B202EF5-2A81-8235-70C4-6821549220EA}"/>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3" name="Straight Connector 12">
            <a:extLst>
              <a:ext uri="{FF2B5EF4-FFF2-40B4-BE49-F238E27FC236}">
                <a16:creationId xmlns:a16="http://schemas.microsoft.com/office/drawing/2014/main" id="{334AFFD4-4F3C-D078-8FAB-44BBE50F61A1}"/>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864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380C-E50D-70D7-4C76-E7BA7AFD9524}"/>
              </a:ext>
            </a:extLst>
          </p:cNvPr>
          <p:cNvSpPr>
            <a:spLocks noGrp="1"/>
          </p:cNvSpPr>
          <p:nvPr>
            <p:ph type="title"/>
          </p:nvPr>
        </p:nvSpPr>
        <p:spPr>
          <a:xfrm>
            <a:off x="838200" y="785909"/>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2B6F113-2EC8-CE48-879A-6833BF6200A1}"/>
              </a:ext>
            </a:extLst>
          </p:cNvPr>
          <p:cNvSpPr>
            <a:spLocks noGrp="1"/>
          </p:cNvSpPr>
          <p:nvPr>
            <p:ph type="dt" sz="half" idx="10"/>
          </p:nvPr>
        </p:nvSpPr>
        <p:spPr/>
        <p:txBody>
          <a:bodyPr/>
          <a:lstStyle/>
          <a:p>
            <a:fld id="{04BC266F-70C8-954B-9EC8-D842168CE9D2}" type="datetimeFigureOut">
              <a:rPr lang="en-US" smtClean="0"/>
              <a:t>11/21/24</a:t>
            </a:fld>
            <a:endParaRPr lang="en-US"/>
          </a:p>
        </p:txBody>
      </p:sp>
      <p:sp>
        <p:nvSpPr>
          <p:cNvPr id="4" name="Footer Placeholder 3">
            <a:extLst>
              <a:ext uri="{FF2B5EF4-FFF2-40B4-BE49-F238E27FC236}">
                <a16:creationId xmlns:a16="http://schemas.microsoft.com/office/drawing/2014/main" id="{7B9D26BA-5C98-F77F-4E74-A5E405BDFC16}"/>
              </a:ext>
            </a:extLst>
          </p:cNvPr>
          <p:cNvSpPr>
            <a:spLocks noGrp="1"/>
          </p:cNvSpPr>
          <p:nvPr>
            <p:ph type="ftr" sz="quarter" idx="11"/>
          </p:nvPr>
        </p:nvSpPr>
        <p:spPr/>
        <p:txBody>
          <a:bodyPr/>
          <a:lstStyle/>
          <a:p>
            <a:endParaRPr lang="en-US"/>
          </a:p>
        </p:txBody>
      </p:sp>
      <p:pic>
        <p:nvPicPr>
          <p:cNvPr id="6" name="Picture 5" descr="Blue text on a white background&#10;&#10;Description automatically generated">
            <a:extLst>
              <a:ext uri="{FF2B5EF4-FFF2-40B4-BE49-F238E27FC236}">
                <a16:creationId xmlns:a16="http://schemas.microsoft.com/office/drawing/2014/main" id="{5F6499B7-7705-4022-0E3D-6F15DA33E04D}"/>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5" name="Slide Number Placeholder 4">
            <a:extLst>
              <a:ext uri="{FF2B5EF4-FFF2-40B4-BE49-F238E27FC236}">
                <a16:creationId xmlns:a16="http://schemas.microsoft.com/office/drawing/2014/main" id="{E96EE29F-553C-C4CE-B95E-AA4C5D73A3B6}"/>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7" name="Footer Placeholder 4">
            <a:extLst>
              <a:ext uri="{FF2B5EF4-FFF2-40B4-BE49-F238E27FC236}">
                <a16:creationId xmlns:a16="http://schemas.microsoft.com/office/drawing/2014/main" id="{708DDE5B-2DD9-86EA-2AF6-4C8E51EEF8B4}"/>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8" name="Footer Placeholder 4">
            <a:extLst>
              <a:ext uri="{FF2B5EF4-FFF2-40B4-BE49-F238E27FC236}">
                <a16:creationId xmlns:a16="http://schemas.microsoft.com/office/drawing/2014/main" id="{7E49FA92-9689-FAB4-2ECB-5B956E927256}"/>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9" name="Straight Connector 8">
            <a:extLst>
              <a:ext uri="{FF2B5EF4-FFF2-40B4-BE49-F238E27FC236}">
                <a16:creationId xmlns:a16="http://schemas.microsoft.com/office/drawing/2014/main" id="{BF669ED5-94B9-9A07-F0FF-9839ED506F34}"/>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08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4E8268-BB09-9115-852C-9588795B4AB9}"/>
              </a:ext>
            </a:extLst>
          </p:cNvPr>
          <p:cNvSpPr>
            <a:spLocks noGrp="1"/>
          </p:cNvSpPr>
          <p:nvPr>
            <p:ph type="dt" sz="half" idx="10"/>
          </p:nvPr>
        </p:nvSpPr>
        <p:spPr/>
        <p:txBody>
          <a:bodyPr/>
          <a:lstStyle/>
          <a:p>
            <a:fld id="{04BC266F-70C8-954B-9EC8-D842168CE9D2}" type="datetimeFigureOut">
              <a:rPr lang="en-US" smtClean="0"/>
              <a:t>11/21/24</a:t>
            </a:fld>
            <a:endParaRPr lang="en-US"/>
          </a:p>
        </p:txBody>
      </p:sp>
      <p:sp>
        <p:nvSpPr>
          <p:cNvPr id="3" name="Footer Placeholder 2">
            <a:extLst>
              <a:ext uri="{FF2B5EF4-FFF2-40B4-BE49-F238E27FC236}">
                <a16:creationId xmlns:a16="http://schemas.microsoft.com/office/drawing/2014/main" id="{E6F8A218-E351-876A-DAA5-28871E0DA9EF}"/>
              </a:ext>
            </a:extLst>
          </p:cNvPr>
          <p:cNvSpPr>
            <a:spLocks noGrp="1"/>
          </p:cNvSpPr>
          <p:nvPr>
            <p:ph type="ftr" sz="quarter" idx="11"/>
          </p:nvPr>
        </p:nvSpPr>
        <p:spPr/>
        <p:txBody>
          <a:bodyPr/>
          <a:lstStyle/>
          <a:p>
            <a:endParaRPr lang="en-US"/>
          </a:p>
        </p:txBody>
      </p:sp>
      <p:pic>
        <p:nvPicPr>
          <p:cNvPr id="5" name="Picture 4" descr="Blue text on a white background&#10;&#10;Description automatically generated">
            <a:extLst>
              <a:ext uri="{FF2B5EF4-FFF2-40B4-BE49-F238E27FC236}">
                <a16:creationId xmlns:a16="http://schemas.microsoft.com/office/drawing/2014/main" id="{32B622B8-10FD-A134-458C-E6877FD80608}"/>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Slide Number Placeholder 3">
            <a:extLst>
              <a:ext uri="{FF2B5EF4-FFF2-40B4-BE49-F238E27FC236}">
                <a16:creationId xmlns:a16="http://schemas.microsoft.com/office/drawing/2014/main" id="{754078DA-EA1A-D15A-DC5A-C7E4EB745A60}"/>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6" name="Footer Placeholder 4">
            <a:extLst>
              <a:ext uri="{FF2B5EF4-FFF2-40B4-BE49-F238E27FC236}">
                <a16:creationId xmlns:a16="http://schemas.microsoft.com/office/drawing/2014/main" id="{40560B87-4053-202F-E17D-9EF3D6733F8F}"/>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7" name="Footer Placeholder 4">
            <a:extLst>
              <a:ext uri="{FF2B5EF4-FFF2-40B4-BE49-F238E27FC236}">
                <a16:creationId xmlns:a16="http://schemas.microsoft.com/office/drawing/2014/main" id="{B5E66F80-159E-0E16-E237-CC8F92940701}"/>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8" name="Straight Connector 7">
            <a:extLst>
              <a:ext uri="{FF2B5EF4-FFF2-40B4-BE49-F238E27FC236}">
                <a16:creationId xmlns:a16="http://schemas.microsoft.com/office/drawing/2014/main" id="{ADFE5D7F-2C5A-49EE-7A01-6A6A94CCC39D}"/>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01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9512-DB3C-27D6-94A1-4CE5658EDA6D}"/>
              </a:ext>
            </a:extLst>
          </p:cNvPr>
          <p:cNvSpPr>
            <a:spLocks noGrp="1"/>
          </p:cNvSpPr>
          <p:nvPr>
            <p:ph type="title"/>
          </p:nvPr>
        </p:nvSpPr>
        <p:spPr>
          <a:xfrm>
            <a:off x="839788" y="98318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4B6E74-9F00-7DB0-255C-B77AD9A41B6F}"/>
              </a:ext>
            </a:extLst>
          </p:cNvPr>
          <p:cNvSpPr>
            <a:spLocks noGrp="1"/>
          </p:cNvSpPr>
          <p:nvPr>
            <p:ph idx="1"/>
          </p:nvPr>
        </p:nvSpPr>
        <p:spPr>
          <a:xfrm>
            <a:off x="5183188" y="151340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lue text on a white background&#10;&#10;Description automatically generated">
            <a:extLst>
              <a:ext uri="{FF2B5EF4-FFF2-40B4-BE49-F238E27FC236}">
                <a16:creationId xmlns:a16="http://schemas.microsoft.com/office/drawing/2014/main" id="{FE831EBC-12E1-F4A6-863D-4B8D84A1AF5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Text Placeholder 3">
            <a:extLst>
              <a:ext uri="{FF2B5EF4-FFF2-40B4-BE49-F238E27FC236}">
                <a16:creationId xmlns:a16="http://schemas.microsoft.com/office/drawing/2014/main" id="{49782F70-FC76-DA9D-9C9B-5C7223768922}"/>
              </a:ext>
            </a:extLst>
          </p:cNvPr>
          <p:cNvSpPr>
            <a:spLocks noGrp="1"/>
          </p:cNvSpPr>
          <p:nvPr>
            <p:ph type="body" sz="half" idx="2"/>
          </p:nvPr>
        </p:nvSpPr>
        <p:spPr>
          <a:xfrm>
            <a:off x="839788" y="25833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ooter Placeholder 4">
            <a:extLst>
              <a:ext uri="{FF2B5EF4-FFF2-40B4-BE49-F238E27FC236}">
                <a16:creationId xmlns:a16="http://schemas.microsoft.com/office/drawing/2014/main" id="{5762C284-A385-C151-F898-C6E0FD35F2E8}"/>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10" name="Footer Placeholder 4">
            <a:extLst>
              <a:ext uri="{FF2B5EF4-FFF2-40B4-BE49-F238E27FC236}">
                <a16:creationId xmlns:a16="http://schemas.microsoft.com/office/drawing/2014/main" id="{B9779549-2BAC-513C-0330-0CC70BE106D4}"/>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1" name="Straight Connector 10">
            <a:extLst>
              <a:ext uri="{FF2B5EF4-FFF2-40B4-BE49-F238E27FC236}">
                <a16:creationId xmlns:a16="http://schemas.microsoft.com/office/drawing/2014/main" id="{B695A169-9043-0478-7765-F692CDA08802}"/>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511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646F-9BC1-59FE-5CD1-0334C05843C2}"/>
              </a:ext>
            </a:extLst>
          </p:cNvPr>
          <p:cNvSpPr>
            <a:spLocks noGrp="1"/>
          </p:cNvSpPr>
          <p:nvPr>
            <p:ph type="title"/>
          </p:nvPr>
        </p:nvSpPr>
        <p:spPr>
          <a:xfrm>
            <a:off x="839788" y="934628"/>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D81B3-860D-217A-1F5F-D7F60AB4D897}"/>
              </a:ext>
            </a:extLst>
          </p:cNvPr>
          <p:cNvSpPr>
            <a:spLocks noGrp="1"/>
          </p:cNvSpPr>
          <p:nvPr>
            <p:ph type="pic" idx="1"/>
          </p:nvPr>
        </p:nvSpPr>
        <p:spPr>
          <a:xfrm>
            <a:off x="5183188" y="146485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6" name="Picture 5" descr="Blue text on a white background&#10;&#10;Description automatically generated">
            <a:extLst>
              <a:ext uri="{FF2B5EF4-FFF2-40B4-BE49-F238E27FC236}">
                <a16:creationId xmlns:a16="http://schemas.microsoft.com/office/drawing/2014/main" id="{749EBEBA-9410-EC61-6F84-BC52B450D7FC}"/>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Text Placeholder 3">
            <a:extLst>
              <a:ext uri="{FF2B5EF4-FFF2-40B4-BE49-F238E27FC236}">
                <a16:creationId xmlns:a16="http://schemas.microsoft.com/office/drawing/2014/main" id="{618FB98A-B430-C6D2-5211-28791F38A231}"/>
              </a:ext>
            </a:extLst>
          </p:cNvPr>
          <p:cNvSpPr>
            <a:spLocks noGrp="1"/>
          </p:cNvSpPr>
          <p:nvPr>
            <p:ph type="body" sz="half" idx="2"/>
          </p:nvPr>
        </p:nvSpPr>
        <p:spPr>
          <a:xfrm>
            <a:off x="839788" y="253482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ooter Placeholder 4">
            <a:extLst>
              <a:ext uri="{FF2B5EF4-FFF2-40B4-BE49-F238E27FC236}">
                <a16:creationId xmlns:a16="http://schemas.microsoft.com/office/drawing/2014/main" id="{123FCC6A-2F3F-4971-9EC4-557092FB1A40}"/>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10" name="Footer Placeholder 4">
            <a:extLst>
              <a:ext uri="{FF2B5EF4-FFF2-40B4-BE49-F238E27FC236}">
                <a16:creationId xmlns:a16="http://schemas.microsoft.com/office/drawing/2014/main" id="{8236CCB9-8956-84BC-DEF4-5AC27703601C}"/>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1" name="Straight Connector 10">
            <a:extLst>
              <a:ext uri="{FF2B5EF4-FFF2-40B4-BE49-F238E27FC236}">
                <a16:creationId xmlns:a16="http://schemas.microsoft.com/office/drawing/2014/main" id="{5A05EB57-C136-624C-3951-8BA8F4AF0526}"/>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02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C53B7-FED3-EFF9-26A5-392907AB9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Subject Title</a:t>
            </a:r>
          </a:p>
        </p:txBody>
      </p:sp>
      <p:sp>
        <p:nvSpPr>
          <p:cNvPr id="3" name="Text Placeholder 2">
            <a:extLst>
              <a:ext uri="{FF2B5EF4-FFF2-40B4-BE49-F238E27FC236}">
                <a16:creationId xmlns:a16="http://schemas.microsoft.com/office/drawing/2014/main" id="{D5B91B9D-A735-901B-1C8F-AF7739954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FCA33F-C01E-0A3B-9D81-943147441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BC266F-70C8-954B-9EC8-D842168CE9D2}" type="datetimeFigureOut">
              <a:rPr lang="en-US" smtClean="0"/>
              <a:t>11/21/24</a:t>
            </a:fld>
            <a:endParaRPr lang="en-US"/>
          </a:p>
        </p:txBody>
      </p:sp>
      <p:sp>
        <p:nvSpPr>
          <p:cNvPr id="5" name="Footer Placeholder 4">
            <a:extLst>
              <a:ext uri="{FF2B5EF4-FFF2-40B4-BE49-F238E27FC236}">
                <a16:creationId xmlns:a16="http://schemas.microsoft.com/office/drawing/2014/main" id="{EF14D509-240F-F8C7-25C0-84E3FCFA7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FA56B6-26D6-957A-7566-E1928B430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EF18FD-875D-A541-8C07-F37C775C0F13}" type="slidenum">
              <a:rPr lang="en-US" smtClean="0"/>
              <a:t>‹#›</a:t>
            </a:fld>
            <a:endParaRPr lang="en-US"/>
          </a:p>
        </p:txBody>
      </p:sp>
    </p:spTree>
    <p:extLst>
      <p:ext uri="{BB962C8B-B14F-4D97-AF65-F5344CB8AC3E}">
        <p14:creationId xmlns:p14="http://schemas.microsoft.com/office/powerpoint/2010/main" val="651270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C0FD-E73C-26A6-891F-61B461076958}"/>
              </a:ext>
            </a:extLst>
          </p:cNvPr>
          <p:cNvSpPr>
            <a:spLocks noGrp="1"/>
          </p:cNvSpPr>
          <p:nvPr>
            <p:ph type="ctrTitle"/>
          </p:nvPr>
        </p:nvSpPr>
        <p:spPr>
          <a:xfrm>
            <a:off x="1524000" y="2794475"/>
            <a:ext cx="9144000" cy="1184161"/>
          </a:xfrm>
        </p:spPr>
        <p:txBody>
          <a:bodyPr>
            <a:normAutofit fontScale="90000"/>
          </a:bodyPr>
          <a:lstStyle/>
          <a:p>
            <a:r>
              <a:rPr lang="en-US" sz="7000" i="0" u="none" strike="noStrike" dirty="0">
                <a:solidFill>
                  <a:srgbClr val="32418C"/>
                </a:solidFill>
                <a:effectLst/>
                <a:latin typeface="Aptos" panose="020B0004020202020204" pitchFamily="34" charset="0"/>
              </a:rPr>
              <a:t>Generative vs Discriminative Models</a:t>
            </a:r>
            <a:endParaRPr lang="en-US" sz="7000" dirty="0">
              <a:latin typeface="Aptos" panose="020B0004020202020204" pitchFamily="34" charset="0"/>
            </a:endParaRPr>
          </a:p>
        </p:txBody>
      </p:sp>
      <p:sp>
        <p:nvSpPr>
          <p:cNvPr id="3" name="Subtitle 2">
            <a:extLst>
              <a:ext uri="{FF2B5EF4-FFF2-40B4-BE49-F238E27FC236}">
                <a16:creationId xmlns:a16="http://schemas.microsoft.com/office/drawing/2014/main" id="{55CA8846-F5F9-9E2F-7E86-4EDFA1AEFED2}"/>
              </a:ext>
            </a:extLst>
          </p:cNvPr>
          <p:cNvSpPr>
            <a:spLocks noGrp="1"/>
          </p:cNvSpPr>
          <p:nvPr>
            <p:ph type="subTitle" idx="1"/>
          </p:nvPr>
        </p:nvSpPr>
        <p:spPr>
          <a:xfrm>
            <a:off x="1524000" y="3978636"/>
            <a:ext cx="9144000" cy="471198"/>
          </a:xfrm>
        </p:spPr>
        <p:txBody>
          <a:bodyPr/>
          <a:lstStyle/>
          <a:p>
            <a:endParaRPr lang="en-US" dirty="0"/>
          </a:p>
        </p:txBody>
      </p:sp>
    </p:spTree>
    <p:extLst>
      <p:ext uri="{BB962C8B-B14F-4D97-AF65-F5344CB8AC3E}">
        <p14:creationId xmlns:p14="http://schemas.microsoft.com/office/powerpoint/2010/main" val="3455369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6CC2B-0D86-3E82-BD7A-CDA8FEA94B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4D2244-C855-DBFD-3B24-F69C61382808}"/>
              </a:ext>
            </a:extLst>
          </p:cNvPr>
          <p:cNvSpPr>
            <a:spLocks noGrp="1"/>
          </p:cNvSpPr>
          <p:nvPr>
            <p:ph type="title"/>
          </p:nvPr>
        </p:nvSpPr>
        <p:spPr>
          <a:xfrm>
            <a:off x="838199" y="826369"/>
            <a:ext cx="10974049" cy="1325563"/>
          </a:xfrm>
        </p:spPr>
        <p:txBody>
          <a:bodyPr/>
          <a:lstStyle/>
          <a:p>
            <a:r>
              <a:rPr lang="en-US" dirty="0">
                <a:solidFill>
                  <a:srgbClr val="32418C"/>
                </a:solidFill>
              </a:rPr>
              <a:t>The Math Behind Discriminative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E9394F-0D52-1C0A-D999-542E7729ACA5}"/>
                  </a:ext>
                </a:extLst>
              </p:cNvPr>
              <p:cNvSpPr>
                <a:spLocks noGrp="1"/>
              </p:cNvSpPr>
              <p:nvPr>
                <p:ph idx="1"/>
              </p:nvPr>
            </p:nvSpPr>
            <p:spPr>
              <a:xfrm>
                <a:off x="838199" y="2286869"/>
                <a:ext cx="10974049" cy="4351338"/>
              </a:xfrm>
            </p:spPr>
            <p:txBody>
              <a:bodyPr>
                <a:noAutofit/>
              </a:bodyPr>
              <a:lstStyle/>
              <a:p>
                <a:pPr>
                  <a:buFont typeface="Wingdings" pitchFamily="2" charset="2"/>
                  <a:buChar char="§"/>
                </a:pPr>
                <a:r>
                  <a:rPr lang="en-PH" sz="3500" dirty="0"/>
                  <a:t>In mathematical terms, discriminative learning trains a model, which is done by learning parameters that maximize the conditional probability</a:t>
                </a:r>
                <a:r>
                  <a:rPr lang="en-PH" sz="3500" b="1" dirty="0"/>
                  <a:t> </a:t>
                </a:r>
                <a:r>
                  <a:rPr lang="en-GB" sz="3500" b="1" dirty="0">
                    <a:solidFill>
                      <a:srgbClr val="383838"/>
                    </a:solidFill>
                  </a:rPr>
                  <a:t> </a:t>
                </a:r>
                <a14:m>
                  <m:oMath xmlns:m="http://schemas.openxmlformats.org/officeDocument/2006/math">
                    <m:r>
                      <a:rPr lang="en-GB" sz="3500" b="1" i="1">
                        <a:solidFill>
                          <a:srgbClr val="383838"/>
                        </a:solidFill>
                        <a:latin typeface="Cambria Math" panose="02040503050406030204" pitchFamily="18" charset="0"/>
                      </a:rPr>
                      <m:t>𝑷</m:t>
                    </m:r>
                    <m:r>
                      <a:rPr lang="en-GB" sz="3500" b="1" i="1">
                        <a:solidFill>
                          <a:srgbClr val="383838"/>
                        </a:solidFill>
                        <a:latin typeface="Cambria Math" panose="02040503050406030204" pitchFamily="18" charset="0"/>
                      </a:rPr>
                      <m:t>(</m:t>
                    </m:r>
                    <m:r>
                      <a:rPr lang="en-GB" sz="3500" b="1" i="1">
                        <a:solidFill>
                          <a:srgbClr val="383838"/>
                        </a:solidFill>
                        <a:latin typeface="Cambria Math" panose="02040503050406030204" pitchFamily="18" charset="0"/>
                      </a:rPr>
                      <m:t>𝒚</m:t>
                    </m:r>
                    <m:r>
                      <a:rPr lang="en-GB" sz="3500" b="1" i="1">
                        <a:solidFill>
                          <a:srgbClr val="383838"/>
                        </a:solidFill>
                        <a:latin typeface="Cambria Math" panose="02040503050406030204" pitchFamily="18" charset="0"/>
                      </a:rPr>
                      <m:t>|</m:t>
                    </m:r>
                    <m:r>
                      <a:rPr lang="en-GB" sz="3500" b="1" i="1">
                        <a:solidFill>
                          <a:srgbClr val="383838"/>
                        </a:solidFill>
                        <a:latin typeface="Cambria Math" panose="02040503050406030204" pitchFamily="18" charset="0"/>
                      </a:rPr>
                      <m:t>𝒙</m:t>
                    </m:r>
                    <m:r>
                      <a:rPr lang="en-GB" sz="3500" b="1" i="1">
                        <a:solidFill>
                          <a:srgbClr val="383838"/>
                        </a:solidFill>
                        <a:latin typeface="Cambria Math" panose="02040503050406030204" pitchFamily="18" charset="0"/>
                      </a:rPr>
                      <m:t>)</m:t>
                    </m:r>
                  </m:oMath>
                </a14:m>
                <a:endParaRPr lang="en-PH" sz="3500" b="0" i="0" u="none" strike="noStrike" dirty="0">
                  <a:solidFill>
                    <a:srgbClr val="383838"/>
                  </a:solidFill>
                  <a:effectLst/>
                </a:endParaRPr>
              </a:p>
              <a:p>
                <a:pPr>
                  <a:buFont typeface="Wingdings" pitchFamily="2" charset="2"/>
                  <a:buChar char="§"/>
                </a:pPr>
                <a:endParaRPr lang="en-PH" sz="3500" b="0" i="0" u="none" strike="noStrike" dirty="0">
                  <a:solidFill>
                    <a:srgbClr val="383838"/>
                  </a:solidFill>
                  <a:effectLst/>
                </a:endParaRPr>
              </a:p>
              <a:p>
                <a:pPr>
                  <a:buFont typeface="Wingdings" pitchFamily="2" charset="2"/>
                  <a:buChar char="§"/>
                </a:pPr>
                <a:r>
                  <a:rPr lang="en-PH" sz="3500" b="0" i="0" u="none" strike="noStrike" dirty="0">
                    <a:solidFill>
                      <a:srgbClr val="383838"/>
                    </a:solidFill>
                    <a:effectLst/>
                  </a:rPr>
                  <a:t>With the help of training data, we estimate the parameters of </a:t>
                </a:r>
                <a14:m>
                  <m:oMath xmlns:m="http://schemas.openxmlformats.org/officeDocument/2006/math">
                    <m:r>
                      <a:rPr lang="en-GB" sz="3500" b="1" i="1">
                        <a:solidFill>
                          <a:srgbClr val="383838"/>
                        </a:solidFill>
                        <a:latin typeface="Cambria Math" panose="02040503050406030204" pitchFamily="18" charset="0"/>
                      </a:rPr>
                      <m:t>𝑷</m:t>
                    </m:r>
                    <m:r>
                      <a:rPr lang="en-GB" sz="3500" b="1" i="1">
                        <a:solidFill>
                          <a:srgbClr val="383838"/>
                        </a:solidFill>
                        <a:latin typeface="Cambria Math" panose="02040503050406030204" pitchFamily="18" charset="0"/>
                      </a:rPr>
                      <m:t>(</m:t>
                    </m:r>
                    <m:r>
                      <a:rPr lang="en-GB" sz="3500" b="1" i="1">
                        <a:solidFill>
                          <a:srgbClr val="383838"/>
                        </a:solidFill>
                        <a:latin typeface="Cambria Math" panose="02040503050406030204" pitchFamily="18" charset="0"/>
                      </a:rPr>
                      <m:t>𝒚</m:t>
                    </m:r>
                    <m:r>
                      <a:rPr lang="en-GB" sz="3500" b="1" i="1">
                        <a:solidFill>
                          <a:srgbClr val="383838"/>
                        </a:solidFill>
                        <a:latin typeface="Cambria Math" panose="02040503050406030204" pitchFamily="18" charset="0"/>
                      </a:rPr>
                      <m:t>|</m:t>
                    </m:r>
                    <m:r>
                      <a:rPr lang="en-GB" sz="3500" b="1" i="1">
                        <a:solidFill>
                          <a:srgbClr val="383838"/>
                        </a:solidFill>
                        <a:latin typeface="Cambria Math" panose="02040503050406030204" pitchFamily="18" charset="0"/>
                      </a:rPr>
                      <m:t>𝒙</m:t>
                    </m:r>
                    <m:r>
                      <a:rPr lang="en-GB" sz="3500" b="1" i="1">
                        <a:solidFill>
                          <a:srgbClr val="383838"/>
                        </a:solidFill>
                        <a:latin typeface="Cambria Math" panose="02040503050406030204" pitchFamily="18" charset="0"/>
                      </a:rPr>
                      <m:t>)</m:t>
                    </m:r>
                  </m:oMath>
                </a14:m>
                <a:endParaRPr lang="en-PH" sz="3500" b="0" i="0" u="none" strike="noStrike" dirty="0">
                  <a:solidFill>
                    <a:srgbClr val="383838"/>
                  </a:solidFill>
                  <a:effectLst/>
                </a:endParaRPr>
              </a:p>
            </p:txBody>
          </p:sp>
        </mc:Choice>
        <mc:Fallback xmlns="">
          <p:sp>
            <p:nvSpPr>
              <p:cNvPr id="3" name="Content Placeholder 2">
                <a:extLst>
                  <a:ext uri="{FF2B5EF4-FFF2-40B4-BE49-F238E27FC236}">
                    <a16:creationId xmlns:a16="http://schemas.microsoft.com/office/drawing/2014/main" id="{B1E9394F-0D52-1C0A-D999-542E7729ACA5}"/>
                  </a:ext>
                </a:extLst>
              </p:cNvPr>
              <p:cNvSpPr>
                <a:spLocks noGrp="1" noRot="1" noChangeAspect="1" noMove="1" noResize="1" noEditPoints="1" noAdjustHandles="1" noChangeArrowheads="1" noChangeShapeType="1" noTextEdit="1"/>
              </p:cNvSpPr>
              <p:nvPr>
                <p:ph idx="1"/>
              </p:nvPr>
            </p:nvSpPr>
            <p:spPr>
              <a:xfrm>
                <a:off x="838199" y="2286869"/>
                <a:ext cx="10974049" cy="4351338"/>
              </a:xfrm>
              <a:blipFill>
                <a:blip r:embed="rId3"/>
                <a:stretch>
                  <a:fillRect l="-1386" t="-3499" r="-924"/>
                </a:stretch>
              </a:blipFill>
            </p:spPr>
            <p:txBody>
              <a:bodyPr/>
              <a:lstStyle/>
              <a:p>
                <a:r>
                  <a:rPr lang="en-US">
                    <a:noFill/>
                  </a:rPr>
                  <a:t> </a:t>
                </a:r>
              </a:p>
            </p:txBody>
          </p:sp>
        </mc:Fallback>
      </mc:AlternateContent>
    </p:spTree>
    <p:extLst>
      <p:ext uri="{BB962C8B-B14F-4D97-AF65-F5344CB8AC3E}">
        <p14:creationId xmlns:p14="http://schemas.microsoft.com/office/powerpoint/2010/main" val="525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0FDE5-5BDC-73FF-E333-4ADBECDD5C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04011F-0CD1-ACF6-DD90-DE1BE1B8120F}"/>
              </a:ext>
            </a:extLst>
          </p:cNvPr>
          <p:cNvSpPr>
            <a:spLocks noGrp="1"/>
          </p:cNvSpPr>
          <p:nvPr>
            <p:ph type="title"/>
          </p:nvPr>
        </p:nvSpPr>
        <p:spPr>
          <a:xfrm>
            <a:off x="838199" y="826369"/>
            <a:ext cx="10974049" cy="1325563"/>
          </a:xfrm>
        </p:spPr>
        <p:txBody>
          <a:bodyPr/>
          <a:lstStyle/>
          <a:p>
            <a:r>
              <a:rPr lang="en-US" dirty="0">
                <a:solidFill>
                  <a:srgbClr val="32418C"/>
                </a:solidFill>
              </a:rPr>
              <a:t>Examples of Discriminative Models</a:t>
            </a:r>
          </a:p>
        </p:txBody>
      </p:sp>
      <p:sp>
        <p:nvSpPr>
          <p:cNvPr id="3" name="Content Placeholder 2">
            <a:extLst>
              <a:ext uri="{FF2B5EF4-FFF2-40B4-BE49-F238E27FC236}">
                <a16:creationId xmlns:a16="http://schemas.microsoft.com/office/drawing/2014/main" id="{DBB7B465-3D84-60B2-B25D-6F1048232A56}"/>
              </a:ext>
            </a:extLst>
          </p:cNvPr>
          <p:cNvSpPr>
            <a:spLocks noGrp="1"/>
          </p:cNvSpPr>
          <p:nvPr>
            <p:ph idx="1"/>
          </p:nvPr>
        </p:nvSpPr>
        <p:spPr>
          <a:xfrm>
            <a:off x="838200" y="2286869"/>
            <a:ext cx="10974048" cy="4351338"/>
          </a:xfrm>
        </p:spPr>
        <p:txBody>
          <a:bodyPr>
            <a:normAutofit/>
          </a:bodyPr>
          <a:lstStyle/>
          <a:p>
            <a:pPr algn="l">
              <a:buFont typeface="Arial" panose="020B0604020202020204" pitchFamily="34" charset="0"/>
              <a:buChar char="•"/>
            </a:pPr>
            <a:r>
              <a:rPr lang="en-PH" sz="3000" b="0" i="0" u="none" strike="noStrike" dirty="0">
                <a:solidFill>
                  <a:srgbClr val="383838"/>
                </a:solidFill>
                <a:effectLst/>
              </a:rPr>
              <a:t>Support vector machines(SVMs)</a:t>
            </a:r>
          </a:p>
          <a:p>
            <a:pPr algn="l">
              <a:buFont typeface="Arial" panose="020B0604020202020204" pitchFamily="34" charset="0"/>
              <a:buChar char="•"/>
            </a:pPr>
            <a:r>
              <a:rPr lang="en-PH" sz="3000" b="0" i="0" u="none" strike="noStrike" dirty="0">
                <a:solidFill>
                  <a:srgbClr val="383838"/>
                </a:solidFill>
                <a:effectLst/>
              </a:rPr>
              <a:t>‌Neural networks</a:t>
            </a:r>
          </a:p>
          <a:p>
            <a:pPr algn="l">
              <a:buFont typeface="Arial" panose="020B0604020202020204" pitchFamily="34" charset="0"/>
              <a:buChar char="•"/>
            </a:pPr>
            <a:r>
              <a:rPr lang="en-PH" sz="3000" b="0" i="0" u="none" strike="noStrike" dirty="0">
                <a:solidFill>
                  <a:srgbClr val="383838"/>
                </a:solidFill>
                <a:effectLst/>
              </a:rPr>
              <a:t>‌</a:t>
            </a:r>
            <a:r>
              <a:rPr lang="en-PH" sz="3000" dirty="0">
                <a:solidFill>
                  <a:srgbClr val="383838"/>
                </a:solidFill>
              </a:rPr>
              <a:t>K-</a:t>
            </a:r>
            <a:r>
              <a:rPr lang="en-PH" sz="3000" b="0" i="0" u="none" strike="noStrike" dirty="0">
                <a:solidFill>
                  <a:srgbClr val="383838"/>
                </a:solidFill>
                <a:effectLst/>
              </a:rPr>
              <a:t>Nearest neighbor</a:t>
            </a:r>
          </a:p>
          <a:p>
            <a:pPr algn="l">
              <a:buFont typeface="Arial" panose="020B0604020202020204" pitchFamily="34" charset="0"/>
              <a:buChar char="•"/>
            </a:pPr>
            <a:r>
              <a:rPr lang="en-PH" sz="3000" b="0" i="0" u="none" strike="noStrike" dirty="0">
                <a:solidFill>
                  <a:srgbClr val="383838"/>
                </a:solidFill>
                <a:effectLst/>
              </a:rPr>
              <a:t>Decision Trees and Random Forest</a:t>
            </a:r>
          </a:p>
          <a:p>
            <a:endParaRPr lang="en-US" sz="3000" dirty="0"/>
          </a:p>
        </p:txBody>
      </p:sp>
    </p:spTree>
    <p:extLst>
      <p:ext uri="{BB962C8B-B14F-4D97-AF65-F5344CB8AC3E}">
        <p14:creationId xmlns:p14="http://schemas.microsoft.com/office/powerpoint/2010/main" val="142892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21DAE-93E0-707D-F5C4-247043A833A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3152288-C995-6C1A-267C-79C99BF39007}"/>
              </a:ext>
            </a:extLst>
          </p:cNvPr>
          <p:cNvSpPr>
            <a:spLocks noGrp="1"/>
          </p:cNvSpPr>
          <p:nvPr>
            <p:ph type="title"/>
          </p:nvPr>
        </p:nvSpPr>
        <p:spPr/>
        <p:txBody>
          <a:bodyPr/>
          <a:lstStyle/>
          <a:p>
            <a:endParaRPr lang="en-US"/>
          </a:p>
        </p:txBody>
      </p:sp>
      <p:pic>
        <p:nvPicPr>
          <p:cNvPr id="13" name="Content Placeholder 12" descr="A screenshot of a computer screen&#10;&#10;Description automatically generated">
            <a:extLst>
              <a:ext uri="{FF2B5EF4-FFF2-40B4-BE49-F238E27FC236}">
                <a16:creationId xmlns:a16="http://schemas.microsoft.com/office/drawing/2014/main" id="{62546C20-DB9C-177E-1748-803F9F0EEF7D}"/>
              </a:ext>
            </a:extLst>
          </p:cNvPr>
          <p:cNvPicPr>
            <a:picLocks noGrp="1" noChangeAspect="1"/>
          </p:cNvPicPr>
          <p:nvPr>
            <p:ph idx="1"/>
          </p:nvPr>
        </p:nvPicPr>
        <p:blipFill>
          <a:blip r:embed="rId3"/>
          <a:stretch>
            <a:fillRect/>
          </a:stretch>
        </p:blipFill>
        <p:spPr>
          <a:xfrm>
            <a:off x="283176" y="826369"/>
            <a:ext cx="11625648" cy="5371672"/>
          </a:xfrm>
        </p:spPr>
      </p:pic>
    </p:spTree>
    <p:extLst>
      <p:ext uri="{BB962C8B-B14F-4D97-AF65-F5344CB8AC3E}">
        <p14:creationId xmlns:p14="http://schemas.microsoft.com/office/powerpoint/2010/main" val="2247761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48B7F-3EB4-FAA8-6781-F6C68C2F42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431BEC-4D48-6B45-3932-158D0A29E2E1}"/>
              </a:ext>
            </a:extLst>
          </p:cNvPr>
          <p:cNvSpPr>
            <a:spLocks noGrp="1"/>
          </p:cNvSpPr>
          <p:nvPr>
            <p:ph type="title"/>
          </p:nvPr>
        </p:nvSpPr>
        <p:spPr>
          <a:xfrm>
            <a:off x="838199" y="826369"/>
            <a:ext cx="10974049" cy="1325563"/>
          </a:xfrm>
        </p:spPr>
        <p:txBody>
          <a:bodyPr/>
          <a:lstStyle/>
          <a:p>
            <a:r>
              <a:rPr lang="en-US" dirty="0">
                <a:solidFill>
                  <a:srgbClr val="32418C"/>
                </a:solidFill>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E09021-C255-7490-97F6-759C6CA17311}"/>
                  </a:ext>
                </a:extLst>
              </p:cNvPr>
              <p:cNvSpPr>
                <a:spLocks noGrp="1"/>
              </p:cNvSpPr>
              <p:nvPr>
                <p:ph idx="1"/>
              </p:nvPr>
            </p:nvSpPr>
            <p:spPr>
              <a:xfrm>
                <a:off x="838200" y="2286869"/>
                <a:ext cx="6193221" cy="4351338"/>
              </a:xfrm>
            </p:spPr>
            <p:txBody>
              <a:bodyPr>
                <a:normAutofit/>
              </a:bodyPr>
              <a:lstStyle/>
              <a:p>
                <a:pPr marL="0" indent="0" algn="l" fontAlgn="base">
                  <a:buNone/>
                </a:pPr>
                <a:r>
                  <a:rPr lang="en-PH" sz="3000" b="0" i="0" u="none" strike="noStrike" dirty="0">
                    <a:solidFill>
                      <a:srgbClr val="0C0D0E"/>
                    </a:solidFill>
                    <a:effectLst/>
                    <a:latin typeface="Aptos" panose="020B0004020202020204" pitchFamily="34" charset="0"/>
                  </a:rPr>
                  <a:t>Let's say you have input data </a:t>
                </a:r>
                <a14:m>
                  <m:oMath xmlns:m="http://schemas.openxmlformats.org/officeDocument/2006/math">
                    <m:r>
                      <a:rPr lang="en-GB" sz="3000" b="1" i="1" u="none" strike="noStrike" smtClean="0">
                        <a:solidFill>
                          <a:srgbClr val="0C0D0E"/>
                        </a:solidFill>
                        <a:effectLst/>
                        <a:latin typeface="Cambria Math" panose="02040503050406030204" pitchFamily="18" charset="0"/>
                      </a:rPr>
                      <m:t>𝒙</m:t>
                    </m:r>
                  </m:oMath>
                </a14:m>
                <a:r>
                  <a:rPr lang="en-PH" sz="3000" b="0" i="0" u="none" strike="noStrike" dirty="0">
                    <a:solidFill>
                      <a:srgbClr val="0C0D0E"/>
                    </a:solidFill>
                    <a:effectLst/>
                    <a:latin typeface="Aptos" panose="020B0004020202020204" pitchFamily="34" charset="0"/>
                  </a:rPr>
                  <a:t> and you want to classify the data into labels </a:t>
                </a:r>
                <a14:m>
                  <m:oMath xmlns:m="http://schemas.openxmlformats.org/officeDocument/2006/math">
                    <m:r>
                      <a:rPr lang="en-GB" sz="3000" b="1" i="1" u="none" strike="noStrike" smtClean="0">
                        <a:solidFill>
                          <a:srgbClr val="0C0D0E"/>
                        </a:solidFill>
                        <a:effectLst/>
                        <a:latin typeface="Cambria Math" panose="02040503050406030204" pitchFamily="18" charset="0"/>
                      </a:rPr>
                      <m:t>𝒚</m:t>
                    </m:r>
                  </m:oMath>
                </a14:m>
                <a:endParaRPr lang="en-PH" sz="3000" b="1" i="0" u="none" strike="noStrike" dirty="0">
                  <a:solidFill>
                    <a:srgbClr val="0C0D0E"/>
                  </a:solidFill>
                  <a:effectLst/>
                  <a:latin typeface="Aptos" panose="020B0004020202020204" pitchFamily="34" charset="0"/>
                </a:endParaRPr>
              </a:p>
              <a:p>
                <a:pPr algn="l" fontAlgn="base">
                  <a:buFont typeface="Wingdings" pitchFamily="2" charset="2"/>
                  <a:buChar char="§"/>
                </a:pPr>
                <a:endParaRPr lang="en-PH" sz="3000" dirty="0">
                  <a:solidFill>
                    <a:srgbClr val="0C0D0E"/>
                  </a:solidFill>
                  <a:latin typeface="Aptos" panose="020B0004020202020204" pitchFamily="34" charset="0"/>
                </a:endParaRPr>
              </a:p>
              <a:p>
                <a:pPr marL="0" indent="0" algn="l" fontAlgn="base">
                  <a:buNone/>
                </a:pPr>
                <a:r>
                  <a:rPr lang="en-PH" sz="3000" b="0" i="0" u="none" strike="noStrike" dirty="0">
                    <a:solidFill>
                      <a:srgbClr val="0C0D0E"/>
                    </a:solidFill>
                    <a:effectLst/>
                    <a:latin typeface="Aptos" panose="020B0004020202020204" pitchFamily="34" charset="0"/>
                  </a:rPr>
                  <a:t>Suppose you have the following data in the form </a:t>
                </a:r>
                <a14:m>
                  <m:oMath xmlns:m="http://schemas.openxmlformats.org/officeDocument/2006/math">
                    <m:r>
                      <a:rPr lang="en-PH" sz="3000" b="0" i="1" u="none" strike="noStrike" dirty="0" smtClean="0">
                        <a:solidFill>
                          <a:srgbClr val="0C0D0E"/>
                        </a:solidFill>
                        <a:effectLst/>
                        <a:latin typeface="Cambria Math" panose="02040503050406030204" pitchFamily="18" charset="0"/>
                      </a:rPr>
                      <m:t>(</m:t>
                    </m:r>
                    <m:r>
                      <a:rPr lang="en-PH" sz="3000" b="1" i="1" u="none" strike="noStrike" dirty="0" err="1" smtClean="0">
                        <a:solidFill>
                          <a:srgbClr val="0C0D0E"/>
                        </a:solidFill>
                        <a:effectLst/>
                        <a:latin typeface="Cambria Math" panose="02040503050406030204" pitchFamily="18" charset="0"/>
                      </a:rPr>
                      <m:t>𝒙</m:t>
                    </m:r>
                    <m:r>
                      <a:rPr lang="en-PH" sz="3000" b="0" i="1" u="none" strike="noStrike" dirty="0" err="1" smtClean="0">
                        <a:solidFill>
                          <a:srgbClr val="0C0D0E"/>
                        </a:solidFill>
                        <a:effectLst/>
                        <a:latin typeface="Cambria Math" panose="02040503050406030204" pitchFamily="18" charset="0"/>
                      </a:rPr>
                      <m:t>,</m:t>
                    </m:r>
                    <m:r>
                      <a:rPr lang="en-PH" sz="3000" b="1" i="1" u="none" strike="noStrike" dirty="0" err="1" smtClean="0">
                        <a:solidFill>
                          <a:srgbClr val="0C0D0E"/>
                        </a:solidFill>
                        <a:effectLst/>
                        <a:latin typeface="Cambria Math" panose="02040503050406030204" pitchFamily="18" charset="0"/>
                      </a:rPr>
                      <m:t>𝒚</m:t>
                    </m:r>
                    <m:r>
                      <a:rPr lang="en-PH" sz="3000" b="0" i="1" u="none" strike="noStrike" dirty="0" smtClean="0">
                        <a:solidFill>
                          <a:srgbClr val="0C0D0E"/>
                        </a:solidFill>
                        <a:effectLst/>
                        <a:latin typeface="Cambria Math" panose="02040503050406030204" pitchFamily="18" charset="0"/>
                      </a:rPr>
                      <m:t>)</m:t>
                    </m:r>
                  </m:oMath>
                </a14:m>
                <a:r>
                  <a:rPr lang="en-PH" sz="3000" b="0" i="0" u="none" strike="noStrike" dirty="0">
                    <a:solidFill>
                      <a:srgbClr val="0C0D0E"/>
                    </a:solidFill>
                    <a:effectLst/>
                    <a:latin typeface="Aptos" panose="020B0004020202020204" pitchFamily="34" charset="0"/>
                  </a:rPr>
                  <a:t>:</a:t>
                </a:r>
              </a:p>
              <a:p>
                <a:pPr algn="l" fontAlgn="base"/>
                <a:endParaRPr lang="en-PH" sz="3000" dirty="0">
                  <a:solidFill>
                    <a:srgbClr val="0C0D0E"/>
                  </a:solidFill>
                  <a:latin typeface="Aptos" panose="020B0004020202020204" pitchFamily="34" charset="0"/>
                </a:endParaRPr>
              </a:p>
              <a:p>
                <a:pPr marL="0" indent="0" algn="l" fontAlgn="base">
                  <a:buNone/>
                </a:pPr>
                <a14:m>
                  <m:oMathPara xmlns:m="http://schemas.openxmlformats.org/officeDocument/2006/math">
                    <m:oMathParaPr>
                      <m:jc m:val="centerGroup"/>
                    </m:oMathParaPr>
                    <m:oMath xmlns:m="http://schemas.openxmlformats.org/officeDocument/2006/math">
                      <m:r>
                        <a:rPr lang="en-PH" sz="3000" b="0" i="1" u="none" strike="noStrike" dirty="0" smtClean="0">
                          <a:solidFill>
                            <a:srgbClr val="0C0D0E"/>
                          </a:solidFill>
                          <a:effectLst/>
                          <a:latin typeface="Cambria Math" panose="02040503050406030204" pitchFamily="18" charset="0"/>
                        </a:rPr>
                        <m:t>(1,0), (1,0), (2,0), (2, 1)</m:t>
                      </m:r>
                    </m:oMath>
                  </m:oMathPara>
                </a14:m>
                <a:endParaRPr lang="en-PH" sz="3000" b="0" i="0" u="none" strike="noStrike" dirty="0">
                  <a:solidFill>
                    <a:srgbClr val="0C0D0E"/>
                  </a:solidFill>
                  <a:effectLst/>
                  <a:latin typeface="Aptos" panose="020B0004020202020204" pitchFamily="34" charset="0"/>
                </a:endParaRPr>
              </a:p>
            </p:txBody>
          </p:sp>
        </mc:Choice>
        <mc:Fallback>
          <p:sp>
            <p:nvSpPr>
              <p:cNvPr id="3" name="Content Placeholder 2">
                <a:extLst>
                  <a:ext uri="{FF2B5EF4-FFF2-40B4-BE49-F238E27FC236}">
                    <a16:creationId xmlns:a16="http://schemas.microsoft.com/office/drawing/2014/main" id="{16E09021-C255-7490-97F6-759C6CA17311}"/>
                  </a:ext>
                </a:extLst>
              </p:cNvPr>
              <p:cNvSpPr>
                <a:spLocks noGrp="1" noRot="1" noChangeAspect="1" noMove="1" noResize="1" noEditPoints="1" noAdjustHandles="1" noChangeArrowheads="1" noChangeShapeType="1" noTextEdit="1"/>
              </p:cNvSpPr>
              <p:nvPr>
                <p:ph idx="1"/>
              </p:nvPr>
            </p:nvSpPr>
            <p:spPr>
              <a:xfrm>
                <a:off x="838200" y="2286869"/>
                <a:ext cx="6193221" cy="4351338"/>
              </a:xfrm>
              <a:blipFill>
                <a:blip r:embed="rId3"/>
                <a:stretch>
                  <a:fillRect l="-2254" t="-2915" r="-2869"/>
                </a:stretch>
              </a:blipFill>
            </p:spPr>
            <p:txBody>
              <a:bodyPr/>
              <a:lstStyle/>
              <a:p>
                <a:r>
                  <a:rPr lang="en-US">
                    <a:noFill/>
                  </a:rPr>
                  <a:t> </a:t>
                </a:r>
              </a:p>
            </p:txBody>
          </p:sp>
        </mc:Fallback>
      </mc:AlternateContent>
    </p:spTree>
    <p:extLst>
      <p:ext uri="{BB962C8B-B14F-4D97-AF65-F5344CB8AC3E}">
        <p14:creationId xmlns:p14="http://schemas.microsoft.com/office/powerpoint/2010/main" val="311601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AE8E6-F35C-EFF4-B2DE-71B99401D6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69F4AE-B3DD-8CFD-7A10-41DA21A66B05}"/>
              </a:ext>
            </a:extLst>
          </p:cNvPr>
          <p:cNvSpPr>
            <a:spLocks noGrp="1"/>
          </p:cNvSpPr>
          <p:nvPr>
            <p:ph type="title"/>
          </p:nvPr>
        </p:nvSpPr>
        <p:spPr>
          <a:xfrm>
            <a:off x="838199" y="826369"/>
            <a:ext cx="10974049" cy="1325563"/>
          </a:xfrm>
        </p:spPr>
        <p:txBody>
          <a:bodyPr/>
          <a:lstStyle/>
          <a:p>
            <a:r>
              <a:rPr lang="en-US" dirty="0">
                <a:solidFill>
                  <a:srgbClr val="32418C"/>
                </a:solidFill>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86C6AB-5AB6-DF91-1408-F7507F1F02D8}"/>
                  </a:ext>
                </a:extLst>
              </p:cNvPr>
              <p:cNvSpPr>
                <a:spLocks noGrp="1"/>
              </p:cNvSpPr>
              <p:nvPr>
                <p:ph idx="1"/>
              </p:nvPr>
            </p:nvSpPr>
            <p:spPr>
              <a:xfrm>
                <a:off x="838200" y="2286869"/>
                <a:ext cx="5257800" cy="4351338"/>
              </a:xfrm>
            </p:spPr>
            <p:txBody>
              <a:bodyPr>
                <a:noAutofit/>
              </a:bodyPr>
              <a:lstStyle/>
              <a:p>
                <a:pPr marL="0" indent="0" algn="l" fontAlgn="base">
                  <a:buNone/>
                </a:pPr>
                <a:r>
                  <a:rPr lang="en-PH" sz="3000" b="0" i="0" u="none" strike="noStrike" dirty="0">
                    <a:solidFill>
                      <a:srgbClr val="0C0D0E"/>
                    </a:solidFill>
                    <a:effectLst/>
                    <a:latin typeface="Aptos" panose="020B0004020202020204" pitchFamily="34" charset="0"/>
                  </a:rPr>
                  <a:t>Let's say you have input data </a:t>
                </a:r>
                <a14:m>
                  <m:oMath xmlns:m="http://schemas.openxmlformats.org/officeDocument/2006/math">
                    <m:r>
                      <a:rPr lang="en-GB" sz="3000" b="1" i="1" u="none" strike="noStrike" smtClean="0">
                        <a:solidFill>
                          <a:srgbClr val="0C0D0E"/>
                        </a:solidFill>
                        <a:effectLst/>
                        <a:latin typeface="Cambria Math" panose="02040503050406030204" pitchFamily="18" charset="0"/>
                      </a:rPr>
                      <m:t>𝒙</m:t>
                    </m:r>
                  </m:oMath>
                </a14:m>
                <a:r>
                  <a:rPr lang="en-PH" sz="3000" b="0" i="0" u="none" strike="noStrike" dirty="0">
                    <a:solidFill>
                      <a:srgbClr val="0C0D0E"/>
                    </a:solidFill>
                    <a:effectLst/>
                    <a:latin typeface="Aptos" panose="020B0004020202020204" pitchFamily="34" charset="0"/>
                  </a:rPr>
                  <a:t> and you want to classify the data into labels </a:t>
                </a:r>
                <a14:m>
                  <m:oMath xmlns:m="http://schemas.openxmlformats.org/officeDocument/2006/math">
                    <m:r>
                      <a:rPr lang="en-GB" sz="3000" b="1" i="1" u="none" strike="noStrike" smtClean="0">
                        <a:solidFill>
                          <a:srgbClr val="0C0D0E"/>
                        </a:solidFill>
                        <a:effectLst/>
                        <a:latin typeface="Cambria Math" panose="02040503050406030204" pitchFamily="18" charset="0"/>
                      </a:rPr>
                      <m:t>𝒚</m:t>
                    </m:r>
                  </m:oMath>
                </a14:m>
                <a:endParaRPr lang="en-PH" sz="3000" b="1" i="0" u="none" strike="noStrike" dirty="0">
                  <a:solidFill>
                    <a:srgbClr val="0C0D0E"/>
                  </a:solidFill>
                  <a:effectLst/>
                  <a:latin typeface="Aptos" panose="020B0004020202020204" pitchFamily="34" charset="0"/>
                </a:endParaRPr>
              </a:p>
              <a:p>
                <a:pPr algn="l" fontAlgn="base">
                  <a:buFont typeface="Wingdings" pitchFamily="2" charset="2"/>
                  <a:buChar char="§"/>
                </a:pPr>
                <a:endParaRPr lang="en-PH" sz="3000" dirty="0">
                  <a:solidFill>
                    <a:srgbClr val="0C0D0E"/>
                  </a:solidFill>
                  <a:latin typeface="Aptos" panose="020B0004020202020204" pitchFamily="34" charset="0"/>
                </a:endParaRPr>
              </a:p>
              <a:p>
                <a:pPr marL="0" indent="0" algn="l" fontAlgn="base">
                  <a:buNone/>
                </a:pPr>
                <a:r>
                  <a:rPr lang="en-PH" sz="3000" b="0" i="0" u="none" strike="noStrike" dirty="0">
                    <a:solidFill>
                      <a:srgbClr val="0C0D0E"/>
                    </a:solidFill>
                    <a:effectLst/>
                    <a:latin typeface="Aptos" panose="020B0004020202020204" pitchFamily="34" charset="0"/>
                  </a:rPr>
                  <a:t>Suppose you have the following data in the form </a:t>
                </a:r>
                <a14:m>
                  <m:oMath xmlns:m="http://schemas.openxmlformats.org/officeDocument/2006/math">
                    <m:r>
                      <a:rPr lang="en-PH" sz="3000" b="0" i="1" u="none" strike="noStrike" dirty="0" smtClean="0">
                        <a:solidFill>
                          <a:srgbClr val="0C0D0E"/>
                        </a:solidFill>
                        <a:effectLst/>
                        <a:latin typeface="Cambria Math" panose="02040503050406030204" pitchFamily="18" charset="0"/>
                      </a:rPr>
                      <m:t>(</m:t>
                    </m:r>
                    <m:r>
                      <a:rPr lang="en-PH" sz="3000" b="1" i="1" u="none" strike="noStrike" dirty="0" err="1" smtClean="0">
                        <a:solidFill>
                          <a:srgbClr val="0C0D0E"/>
                        </a:solidFill>
                        <a:effectLst/>
                        <a:latin typeface="Cambria Math" panose="02040503050406030204" pitchFamily="18" charset="0"/>
                      </a:rPr>
                      <m:t>𝒙</m:t>
                    </m:r>
                    <m:r>
                      <a:rPr lang="en-PH" sz="3000" b="0" i="1" u="none" strike="noStrike" dirty="0" err="1" smtClean="0">
                        <a:solidFill>
                          <a:srgbClr val="0C0D0E"/>
                        </a:solidFill>
                        <a:effectLst/>
                        <a:latin typeface="Cambria Math" panose="02040503050406030204" pitchFamily="18" charset="0"/>
                      </a:rPr>
                      <m:t>,</m:t>
                    </m:r>
                    <m:r>
                      <a:rPr lang="en-PH" sz="3000" b="1" i="1" u="none" strike="noStrike" dirty="0" err="1" smtClean="0">
                        <a:solidFill>
                          <a:srgbClr val="0C0D0E"/>
                        </a:solidFill>
                        <a:effectLst/>
                        <a:latin typeface="Cambria Math" panose="02040503050406030204" pitchFamily="18" charset="0"/>
                      </a:rPr>
                      <m:t>𝒚</m:t>
                    </m:r>
                    <m:r>
                      <a:rPr lang="en-PH" sz="3000" b="0" i="1" u="none" strike="noStrike" dirty="0" smtClean="0">
                        <a:solidFill>
                          <a:srgbClr val="0C0D0E"/>
                        </a:solidFill>
                        <a:effectLst/>
                        <a:latin typeface="Cambria Math" panose="02040503050406030204" pitchFamily="18" charset="0"/>
                      </a:rPr>
                      <m:t>)</m:t>
                    </m:r>
                  </m:oMath>
                </a14:m>
                <a:r>
                  <a:rPr lang="en-PH" sz="3000" b="0" i="0" u="none" strike="noStrike" dirty="0">
                    <a:solidFill>
                      <a:srgbClr val="0C0D0E"/>
                    </a:solidFill>
                    <a:effectLst/>
                    <a:latin typeface="Aptos" panose="020B0004020202020204" pitchFamily="34" charset="0"/>
                  </a:rPr>
                  <a:t>:</a:t>
                </a:r>
              </a:p>
              <a:p>
                <a:pPr algn="l" fontAlgn="base"/>
                <a:endParaRPr lang="en-PH" sz="3000" dirty="0">
                  <a:solidFill>
                    <a:srgbClr val="0C0D0E"/>
                  </a:solidFill>
                  <a:latin typeface="Aptos" panose="020B0004020202020204" pitchFamily="34" charset="0"/>
                </a:endParaRPr>
              </a:p>
              <a:p>
                <a:pPr marL="0" indent="0" algn="l" fontAlgn="base">
                  <a:buNone/>
                </a:pPr>
                <a14:m>
                  <m:oMathPara xmlns:m="http://schemas.openxmlformats.org/officeDocument/2006/math">
                    <m:oMathParaPr>
                      <m:jc m:val="centerGroup"/>
                    </m:oMathParaPr>
                    <m:oMath xmlns:m="http://schemas.openxmlformats.org/officeDocument/2006/math">
                      <m:r>
                        <a:rPr lang="en-PH" sz="3000" b="0" i="1" u="none" strike="noStrike" dirty="0" smtClean="0">
                          <a:solidFill>
                            <a:srgbClr val="0C0D0E"/>
                          </a:solidFill>
                          <a:effectLst/>
                          <a:latin typeface="Cambria Math" panose="02040503050406030204" pitchFamily="18" charset="0"/>
                        </a:rPr>
                        <m:t>(1,0), (1,0), (2,0), (2, 1)</m:t>
                      </m:r>
                    </m:oMath>
                  </m:oMathPara>
                </a14:m>
                <a:endParaRPr lang="en-PH" sz="3000" b="0" i="0" u="none" strike="noStrike" dirty="0">
                  <a:solidFill>
                    <a:srgbClr val="0C0D0E"/>
                  </a:solidFill>
                  <a:effectLst/>
                  <a:latin typeface="Aptos" panose="020B0004020202020204" pitchFamily="34" charset="0"/>
                </a:endParaRPr>
              </a:p>
            </p:txBody>
          </p:sp>
        </mc:Choice>
        <mc:Fallback>
          <p:sp>
            <p:nvSpPr>
              <p:cNvPr id="3" name="Content Placeholder 2">
                <a:extLst>
                  <a:ext uri="{FF2B5EF4-FFF2-40B4-BE49-F238E27FC236}">
                    <a16:creationId xmlns:a16="http://schemas.microsoft.com/office/drawing/2014/main" id="{8B86C6AB-5AB6-DF91-1408-F7507F1F02D8}"/>
                  </a:ext>
                </a:extLst>
              </p:cNvPr>
              <p:cNvSpPr>
                <a:spLocks noGrp="1" noRot="1" noChangeAspect="1" noMove="1" noResize="1" noEditPoints="1" noAdjustHandles="1" noChangeArrowheads="1" noChangeShapeType="1" noTextEdit="1"/>
              </p:cNvSpPr>
              <p:nvPr>
                <p:ph idx="1"/>
              </p:nvPr>
            </p:nvSpPr>
            <p:spPr>
              <a:xfrm>
                <a:off x="838200" y="2286869"/>
                <a:ext cx="5257800" cy="4351338"/>
              </a:xfrm>
              <a:blipFill>
                <a:blip r:embed="rId3"/>
                <a:stretch>
                  <a:fillRect l="-2651" t="-2915" r="-33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5" name="Content Placeholder 3">
                <a:extLst>
                  <a:ext uri="{FF2B5EF4-FFF2-40B4-BE49-F238E27FC236}">
                    <a16:creationId xmlns:a16="http://schemas.microsoft.com/office/drawing/2014/main" id="{ED28BD89-6BA9-029A-99D9-E61399C0C2EF}"/>
                  </a:ext>
                </a:extLst>
              </p:cNvPr>
              <p:cNvGraphicFramePr>
                <a:graphicFrameLocks/>
              </p:cNvGraphicFramePr>
              <p:nvPr>
                <p:extLst>
                  <p:ext uri="{D42A27DB-BD31-4B8C-83A1-F6EECF244321}">
                    <p14:modId xmlns:p14="http://schemas.microsoft.com/office/powerpoint/2010/main" val="2875369438"/>
                  </p:ext>
                </p:extLst>
              </p:nvPr>
            </p:nvGraphicFramePr>
            <p:xfrm>
              <a:off x="8024653" y="2151932"/>
              <a:ext cx="3329148" cy="2829850"/>
            </p:xfrm>
            <a:graphic>
              <a:graphicData uri="http://schemas.openxmlformats.org/drawingml/2006/table">
                <a:tbl>
                  <a:tblPr firstRow="1" bandRow="1">
                    <a:tableStyleId>{5940675A-B579-460E-94D1-54222C63F5DA}</a:tableStyleId>
                  </a:tblPr>
                  <a:tblGrid>
                    <a:gridCol w="1664574">
                      <a:extLst>
                        <a:ext uri="{9D8B030D-6E8A-4147-A177-3AD203B41FA5}">
                          <a16:colId xmlns:a16="http://schemas.microsoft.com/office/drawing/2014/main" val="3626707610"/>
                        </a:ext>
                      </a:extLst>
                    </a:gridCol>
                    <a:gridCol w="1664574">
                      <a:extLst>
                        <a:ext uri="{9D8B030D-6E8A-4147-A177-3AD203B41FA5}">
                          <a16:colId xmlns:a16="http://schemas.microsoft.com/office/drawing/2014/main" val="2575793898"/>
                        </a:ext>
                      </a:extLst>
                    </a:gridCol>
                  </a:tblGrid>
                  <a:tr h="5659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500" i="1" dirty="0" smtClean="0">
                                    <a:solidFill>
                                      <a:schemeClr val="bg1"/>
                                    </a:solidFill>
                                    <a:latin typeface="Cambria Math" panose="02040503050406030204" pitchFamily="18" charset="0"/>
                                  </a:rPr>
                                  <m:t>𝑥</m:t>
                                </m:r>
                              </m:oMath>
                            </m:oMathPara>
                          </a14:m>
                          <a:endParaRPr lang="en-US" sz="2500" dirty="0">
                            <a:solidFill>
                              <a:schemeClr val="bg1"/>
                            </a:solidFill>
                          </a:endParaRPr>
                        </a:p>
                      </a:txBody>
                      <a:tcP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500" b="0" i="1" smtClean="0">
                                    <a:solidFill>
                                      <a:schemeClr val="bg1"/>
                                    </a:solidFill>
                                    <a:latin typeface="Cambria Math" panose="02040503050406030204" pitchFamily="18" charset="0"/>
                                  </a:rPr>
                                  <m:t>𝑦</m:t>
                                </m:r>
                              </m:oMath>
                            </m:oMathPara>
                          </a14:m>
                          <a:endParaRPr lang="en-US" sz="2500" dirty="0">
                            <a:solidFill>
                              <a:schemeClr val="bg1"/>
                            </a:solidFill>
                          </a:endParaRPr>
                        </a:p>
                      </a:txBody>
                      <a:tcPr>
                        <a:solidFill>
                          <a:schemeClr val="tx1"/>
                        </a:solidFill>
                      </a:tcPr>
                    </a:tc>
                    <a:extLst>
                      <a:ext uri="{0D108BD9-81ED-4DB2-BD59-A6C34878D82A}">
                        <a16:rowId xmlns:a16="http://schemas.microsoft.com/office/drawing/2014/main" val="3358827109"/>
                      </a:ext>
                    </a:extLst>
                  </a:tr>
                  <a:tr h="565970">
                    <a:tc>
                      <a:txBody>
                        <a:bodyPr/>
                        <a:lstStyle/>
                        <a:p>
                          <a:pPr algn="ctr"/>
                          <a:r>
                            <a:rPr lang="en-US" sz="25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dirty="0"/>
                            <a:t>0</a:t>
                          </a:r>
                        </a:p>
                      </a:txBody>
                      <a:tcPr/>
                    </a:tc>
                    <a:extLst>
                      <a:ext uri="{0D108BD9-81ED-4DB2-BD59-A6C34878D82A}">
                        <a16:rowId xmlns:a16="http://schemas.microsoft.com/office/drawing/2014/main" val="2990126017"/>
                      </a:ext>
                    </a:extLst>
                  </a:tr>
                  <a:tr h="565970">
                    <a:tc>
                      <a:txBody>
                        <a:bodyPr/>
                        <a:lstStyle/>
                        <a:p>
                          <a:pPr algn="ctr"/>
                          <a:r>
                            <a:rPr lang="en-US" sz="2500" dirty="0"/>
                            <a:t>1</a:t>
                          </a:r>
                        </a:p>
                      </a:txBody>
                      <a:tcPr/>
                    </a:tc>
                    <a:tc>
                      <a:txBody>
                        <a:bodyPr/>
                        <a:lstStyle/>
                        <a:p>
                          <a:pPr algn="ctr"/>
                          <a:r>
                            <a:rPr lang="en-US" sz="2500" dirty="0"/>
                            <a:t>0</a:t>
                          </a:r>
                        </a:p>
                      </a:txBody>
                      <a:tcPr/>
                    </a:tc>
                    <a:extLst>
                      <a:ext uri="{0D108BD9-81ED-4DB2-BD59-A6C34878D82A}">
                        <a16:rowId xmlns:a16="http://schemas.microsoft.com/office/drawing/2014/main" val="2478877017"/>
                      </a:ext>
                    </a:extLst>
                  </a:tr>
                  <a:tr h="565970">
                    <a:tc>
                      <a:txBody>
                        <a:bodyPr/>
                        <a:lstStyle/>
                        <a:p>
                          <a:pPr algn="ctr"/>
                          <a:r>
                            <a:rPr lang="en-US" sz="2500" dirty="0"/>
                            <a:t>2</a:t>
                          </a:r>
                        </a:p>
                      </a:txBody>
                      <a:tcPr/>
                    </a:tc>
                    <a:tc>
                      <a:txBody>
                        <a:bodyPr/>
                        <a:lstStyle/>
                        <a:p>
                          <a:pPr algn="ctr"/>
                          <a:r>
                            <a:rPr lang="en-US" sz="2500" dirty="0"/>
                            <a:t>0</a:t>
                          </a:r>
                        </a:p>
                      </a:txBody>
                      <a:tcPr/>
                    </a:tc>
                    <a:extLst>
                      <a:ext uri="{0D108BD9-81ED-4DB2-BD59-A6C34878D82A}">
                        <a16:rowId xmlns:a16="http://schemas.microsoft.com/office/drawing/2014/main" val="175711597"/>
                      </a:ext>
                    </a:extLst>
                  </a:tr>
                  <a:tr h="565970">
                    <a:tc>
                      <a:txBody>
                        <a:bodyPr/>
                        <a:lstStyle/>
                        <a:p>
                          <a:pPr algn="ctr"/>
                          <a:r>
                            <a:rPr lang="en-US" sz="2500" dirty="0"/>
                            <a:t>2</a:t>
                          </a:r>
                        </a:p>
                      </a:txBody>
                      <a:tcPr/>
                    </a:tc>
                    <a:tc>
                      <a:txBody>
                        <a:bodyPr/>
                        <a:lstStyle/>
                        <a:p>
                          <a:pPr algn="ctr"/>
                          <a:r>
                            <a:rPr lang="en-US" sz="2500" dirty="0"/>
                            <a:t>1</a:t>
                          </a:r>
                        </a:p>
                      </a:txBody>
                      <a:tcPr/>
                    </a:tc>
                    <a:extLst>
                      <a:ext uri="{0D108BD9-81ED-4DB2-BD59-A6C34878D82A}">
                        <a16:rowId xmlns:a16="http://schemas.microsoft.com/office/drawing/2014/main" val="610855760"/>
                      </a:ext>
                    </a:extLst>
                  </a:tr>
                </a:tbl>
              </a:graphicData>
            </a:graphic>
          </p:graphicFrame>
        </mc:Choice>
        <mc:Fallback>
          <p:graphicFrame>
            <p:nvGraphicFramePr>
              <p:cNvPr id="5" name="Content Placeholder 3">
                <a:extLst>
                  <a:ext uri="{FF2B5EF4-FFF2-40B4-BE49-F238E27FC236}">
                    <a16:creationId xmlns:a16="http://schemas.microsoft.com/office/drawing/2014/main" id="{ED28BD89-6BA9-029A-99D9-E61399C0C2EF}"/>
                  </a:ext>
                </a:extLst>
              </p:cNvPr>
              <p:cNvGraphicFramePr>
                <a:graphicFrameLocks/>
              </p:cNvGraphicFramePr>
              <p:nvPr>
                <p:extLst>
                  <p:ext uri="{D42A27DB-BD31-4B8C-83A1-F6EECF244321}">
                    <p14:modId xmlns:p14="http://schemas.microsoft.com/office/powerpoint/2010/main" val="2875369438"/>
                  </p:ext>
                </p:extLst>
              </p:nvPr>
            </p:nvGraphicFramePr>
            <p:xfrm>
              <a:off x="8024653" y="2151932"/>
              <a:ext cx="3329148" cy="2829850"/>
            </p:xfrm>
            <a:graphic>
              <a:graphicData uri="http://schemas.openxmlformats.org/drawingml/2006/table">
                <a:tbl>
                  <a:tblPr firstRow="1" bandRow="1">
                    <a:tableStyleId>{5940675A-B579-460E-94D1-54222C63F5DA}</a:tableStyleId>
                  </a:tblPr>
                  <a:tblGrid>
                    <a:gridCol w="1664574">
                      <a:extLst>
                        <a:ext uri="{9D8B030D-6E8A-4147-A177-3AD203B41FA5}">
                          <a16:colId xmlns:a16="http://schemas.microsoft.com/office/drawing/2014/main" val="3626707610"/>
                        </a:ext>
                      </a:extLst>
                    </a:gridCol>
                    <a:gridCol w="1664574">
                      <a:extLst>
                        <a:ext uri="{9D8B030D-6E8A-4147-A177-3AD203B41FA5}">
                          <a16:colId xmlns:a16="http://schemas.microsoft.com/office/drawing/2014/main" val="2575793898"/>
                        </a:ext>
                      </a:extLst>
                    </a:gridCol>
                  </a:tblGrid>
                  <a:tr h="565970">
                    <a:tc>
                      <a:txBody>
                        <a:bodyPr/>
                        <a:lstStyle/>
                        <a:p>
                          <a:endParaRPr lang="en-US"/>
                        </a:p>
                      </a:txBody>
                      <a:tcPr>
                        <a:blipFill>
                          <a:blip r:embed="rId4"/>
                          <a:stretch>
                            <a:fillRect t="-2222" r="-100758" b="-406667"/>
                          </a:stretch>
                        </a:blipFill>
                      </a:tcPr>
                    </a:tc>
                    <a:tc>
                      <a:txBody>
                        <a:bodyPr/>
                        <a:lstStyle/>
                        <a:p>
                          <a:endParaRPr lang="en-US"/>
                        </a:p>
                      </a:txBody>
                      <a:tcPr>
                        <a:blipFill>
                          <a:blip r:embed="rId4"/>
                          <a:stretch>
                            <a:fillRect l="-100000" t="-2222" r="-758" b="-406667"/>
                          </a:stretch>
                        </a:blipFill>
                      </a:tcPr>
                    </a:tc>
                    <a:extLst>
                      <a:ext uri="{0D108BD9-81ED-4DB2-BD59-A6C34878D82A}">
                        <a16:rowId xmlns:a16="http://schemas.microsoft.com/office/drawing/2014/main" val="3358827109"/>
                      </a:ext>
                    </a:extLst>
                  </a:tr>
                  <a:tr h="565970">
                    <a:tc>
                      <a:txBody>
                        <a:bodyPr/>
                        <a:lstStyle/>
                        <a:p>
                          <a:pPr algn="ctr"/>
                          <a:r>
                            <a:rPr lang="en-US" sz="25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dirty="0"/>
                            <a:t>0</a:t>
                          </a:r>
                        </a:p>
                      </a:txBody>
                      <a:tcPr/>
                    </a:tc>
                    <a:extLst>
                      <a:ext uri="{0D108BD9-81ED-4DB2-BD59-A6C34878D82A}">
                        <a16:rowId xmlns:a16="http://schemas.microsoft.com/office/drawing/2014/main" val="2990126017"/>
                      </a:ext>
                    </a:extLst>
                  </a:tr>
                  <a:tr h="565970">
                    <a:tc>
                      <a:txBody>
                        <a:bodyPr/>
                        <a:lstStyle/>
                        <a:p>
                          <a:pPr algn="ctr"/>
                          <a:r>
                            <a:rPr lang="en-US" sz="2500" dirty="0"/>
                            <a:t>1</a:t>
                          </a:r>
                        </a:p>
                      </a:txBody>
                      <a:tcPr/>
                    </a:tc>
                    <a:tc>
                      <a:txBody>
                        <a:bodyPr/>
                        <a:lstStyle/>
                        <a:p>
                          <a:pPr algn="ctr"/>
                          <a:r>
                            <a:rPr lang="en-US" sz="2500" dirty="0"/>
                            <a:t>0</a:t>
                          </a:r>
                        </a:p>
                      </a:txBody>
                      <a:tcPr/>
                    </a:tc>
                    <a:extLst>
                      <a:ext uri="{0D108BD9-81ED-4DB2-BD59-A6C34878D82A}">
                        <a16:rowId xmlns:a16="http://schemas.microsoft.com/office/drawing/2014/main" val="2478877017"/>
                      </a:ext>
                    </a:extLst>
                  </a:tr>
                  <a:tr h="565970">
                    <a:tc>
                      <a:txBody>
                        <a:bodyPr/>
                        <a:lstStyle/>
                        <a:p>
                          <a:pPr algn="ctr"/>
                          <a:r>
                            <a:rPr lang="en-US" sz="2500" dirty="0"/>
                            <a:t>2</a:t>
                          </a:r>
                        </a:p>
                      </a:txBody>
                      <a:tcPr/>
                    </a:tc>
                    <a:tc>
                      <a:txBody>
                        <a:bodyPr/>
                        <a:lstStyle/>
                        <a:p>
                          <a:pPr algn="ctr"/>
                          <a:r>
                            <a:rPr lang="en-US" sz="2500" dirty="0"/>
                            <a:t>0</a:t>
                          </a:r>
                        </a:p>
                      </a:txBody>
                      <a:tcPr/>
                    </a:tc>
                    <a:extLst>
                      <a:ext uri="{0D108BD9-81ED-4DB2-BD59-A6C34878D82A}">
                        <a16:rowId xmlns:a16="http://schemas.microsoft.com/office/drawing/2014/main" val="175711597"/>
                      </a:ext>
                    </a:extLst>
                  </a:tr>
                  <a:tr h="565970">
                    <a:tc>
                      <a:txBody>
                        <a:bodyPr/>
                        <a:lstStyle/>
                        <a:p>
                          <a:pPr algn="ctr"/>
                          <a:r>
                            <a:rPr lang="en-US" sz="2500" dirty="0"/>
                            <a:t>2</a:t>
                          </a:r>
                        </a:p>
                      </a:txBody>
                      <a:tcPr/>
                    </a:tc>
                    <a:tc>
                      <a:txBody>
                        <a:bodyPr/>
                        <a:lstStyle/>
                        <a:p>
                          <a:pPr algn="ctr"/>
                          <a:r>
                            <a:rPr lang="en-US" sz="2500" dirty="0"/>
                            <a:t>1</a:t>
                          </a:r>
                        </a:p>
                      </a:txBody>
                      <a:tcPr/>
                    </a:tc>
                    <a:extLst>
                      <a:ext uri="{0D108BD9-81ED-4DB2-BD59-A6C34878D82A}">
                        <a16:rowId xmlns:a16="http://schemas.microsoft.com/office/drawing/2014/main" val="610855760"/>
                      </a:ext>
                    </a:extLst>
                  </a:tr>
                </a:tbl>
              </a:graphicData>
            </a:graphic>
          </p:graphicFrame>
        </mc:Fallback>
      </mc:AlternateContent>
    </p:spTree>
    <p:extLst>
      <p:ext uri="{BB962C8B-B14F-4D97-AF65-F5344CB8AC3E}">
        <p14:creationId xmlns:p14="http://schemas.microsoft.com/office/powerpoint/2010/main" val="1086706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7EC8A-0874-05E5-FF19-73AD6B9608B8}"/>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CB9E8835-B69F-AC4A-914C-D1D83635957E}"/>
                  </a:ext>
                </a:extLst>
              </p:cNvPr>
              <p:cNvSpPr>
                <a:spLocks noGrp="1"/>
              </p:cNvSpPr>
              <p:nvPr>
                <p:ph type="title"/>
              </p:nvPr>
            </p:nvSpPr>
            <p:spPr>
              <a:xfrm>
                <a:off x="838199" y="826369"/>
                <a:ext cx="10974049" cy="1325563"/>
              </a:xfrm>
            </p:spPr>
            <p:txBody>
              <a:bodyPr/>
              <a:lstStyle/>
              <a:p>
                <a:pPr/>
                <a:r>
                  <a:rPr lang="en-GB" sz="4400" b="1" dirty="0">
                    <a:solidFill>
                      <a:srgbClr val="002060"/>
                    </a:solidFill>
                  </a:rPr>
                  <a:t>Joint Probability </a:t>
                </a:r>
                <a14:m>
                  <m:oMath xmlns:m="http://schemas.openxmlformats.org/officeDocument/2006/math">
                    <m:r>
                      <a:rPr lang="en-GB" sz="4400" b="1" i="1" smtClean="0">
                        <a:solidFill>
                          <a:srgbClr val="002060"/>
                        </a:solidFill>
                        <a:latin typeface="Cambria Math" panose="02040503050406030204" pitchFamily="18" charset="0"/>
                      </a:rPr>
                      <m:t>𝑷</m:t>
                    </m:r>
                    <m:r>
                      <a:rPr lang="en-GB" sz="4400" b="1" i="1" smtClean="0">
                        <a:solidFill>
                          <a:srgbClr val="002060"/>
                        </a:solidFill>
                        <a:latin typeface="Cambria Math" panose="02040503050406030204" pitchFamily="18" charset="0"/>
                      </a:rPr>
                      <m:t>(</m:t>
                    </m:r>
                    <m:r>
                      <a:rPr lang="en-GB" sz="4400" b="1" i="1" smtClean="0">
                        <a:solidFill>
                          <a:srgbClr val="002060"/>
                        </a:solidFill>
                        <a:latin typeface="Cambria Math" panose="02040503050406030204" pitchFamily="18" charset="0"/>
                      </a:rPr>
                      <m:t>𝒙</m:t>
                    </m:r>
                    <m:r>
                      <a:rPr lang="en-GB" sz="4400" b="1" i="1" smtClean="0">
                        <a:solidFill>
                          <a:srgbClr val="002060"/>
                        </a:solidFill>
                        <a:latin typeface="Cambria Math" panose="02040503050406030204" pitchFamily="18" charset="0"/>
                      </a:rPr>
                      <m:t>,</m:t>
                    </m:r>
                    <m:r>
                      <a:rPr lang="en-GB" sz="4400" b="1" i="1" smtClean="0">
                        <a:solidFill>
                          <a:srgbClr val="002060"/>
                        </a:solidFill>
                        <a:latin typeface="Cambria Math" panose="02040503050406030204" pitchFamily="18" charset="0"/>
                      </a:rPr>
                      <m:t>𝒚</m:t>
                    </m:r>
                    <m:r>
                      <a:rPr lang="en-GB" sz="4400" b="1" i="1">
                        <a:solidFill>
                          <a:srgbClr val="002060"/>
                        </a:solidFill>
                        <a:latin typeface="Cambria Math" panose="02040503050406030204" pitchFamily="18" charset="0"/>
                      </a:rPr>
                      <m:t>)</m:t>
                    </m:r>
                  </m:oMath>
                </a14:m>
                <a:endParaRPr lang="en-US" dirty="0">
                  <a:solidFill>
                    <a:srgbClr val="002060"/>
                  </a:solidFill>
                </a:endParaRPr>
              </a:p>
            </p:txBody>
          </p:sp>
        </mc:Choice>
        <mc:Fallback>
          <p:sp>
            <p:nvSpPr>
              <p:cNvPr id="2" name="Title 1">
                <a:extLst>
                  <a:ext uri="{FF2B5EF4-FFF2-40B4-BE49-F238E27FC236}">
                    <a16:creationId xmlns:a16="http://schemas.microsoft.com/office/drawing/2014/main" id="{CB9E8835-B69F-AC4A-914C-D1D83635957E}"/>
                  </a:ext>
                </a:extLst>
              </p:cNvPr>
              <p:cNvSpPr>
                <a:spLocks noGrp="1" noRot="1" noChangeAspect="1" noMove="1" noResize="1" noEditPoints="1" noAdjustHandles="1" noChangeArrowheads="1" noChangeShapeType="1" noTextEdit="1"/>
              </p:cNvSpPr>
              <p:nvPr>
                <p:ph type="title"/>
              </p:nvPr>
            </p:nvSpPr>
            <p:spPr>
              <a:xfrm>
                <a:off x="838199" y="826369"/>
                <a:ext cx="10974049" cy="1325563"/>
              </a:xfrm>
              <a:blipFill>
                <a:blip r:embed="rId3"/>
                <a:stretch>
                  <a:fillRect l="-21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317324B3-22A6-806E-8B2D-F6DD00DE16FC}"/>
                  </a:ext>
                </a:extLst>
              </p:cNvPr>
              <p:cNvGraphicFramePr>
                <a:graphicFrameLocks noGrp="1"/>
              </p:cNvGraphicFramePr>
              <p:nvPr>
                <p:ph idx="1"/>
                <p:extLst>
                  <p:ext uri="{D42A27DB-BD31-4B8C-83A1-F6EECF244321}">
                    <p14:modId xmlns:p14="http://schemas.microsoft.com/office/powerpoint/2010/main" val="3238078663"/>
                  </p:ext>
                </p:extLst>
              </p:nvPr>
            </p:nvGraphicFramePr>
            <p:xfrm>
              <a:off x="8024653" y="2151932"/>
              <a:ext cx="3329148" cy="2829850"/>
            </p:xfrm>
            <a:graphic>
              <a:graphicData uri="http://schemas.openxmlformats.org/drawingml/2006/table">
                <a:tbl>
                  <a:tblPr firstRow="1" bandRow="1">
                    <a:tableStyleId>{5940675A-B579-460E-94D1-54222C63F5DA}</a:tableStyleId>
                  </a:tblPr>
                  <a:tblGrid>
                    <a:gridCol w="1664574">
                      <a:extLst>
                        <a:ext uri="{9D8B030D-6E8A-4147-A177-3AD203B41FA5}">
                          <a16:colId xmlns:a16="http://schemas.microsoft.com/office/drawing/2014/main" val="3626707610"/>
                        </a:ext>
                      </a:extLst>
                    </a:gridCol>
                    <a:gridCol w="1664574">
                      <a:extLst>
                        <a:ext uri="{9D8B030D-6E8A-4147-A177-3AD203B41FA5}">
                          <a16:colId xmlns:a16="http://schemas.microsoft.com/office/drawing/2014/main" val="2575793898"/>
                        </a:ext>
                      </a:extLst>
                    </a:gridCol>
                  </a:tblGrid>
                  <a:tr h="5659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500" i="1" dirty="0" smtClean="0">
                                    <a:solidFill>
                                      <a:schemeClr val="bg1"/>
                                    </a:solidFill>
                                    <a:latin typeface="Cambria Math" panose="02040503050406030204" pitchFamily="18" charset="0"/>
                                  </a:rPr>
                                  <m:t>𝑥</m:t>
                                </m:r>
                              </m:oMath>
                            </m:oMathPara>
                          </a14:m>
                          <a:endParaRPr lang="en-US" sz="2500" dirty="0">
                            <a:solidFill>
                              <a:schemeClr val="bg1"/>
                            </a:solidFill>
                          </a:endParaRPr>
                        </a:p>
                      </a:txBody>
                      <a:tcP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500" b="0" i="1" smtClean="0">
                                    <a:solidFill>
                                      <a:schemeClr val="bg1"/>
                                    </a:solidFill>
                                    <a:latin typeface="Cambria Math" panose="02040503050406030204" pitchFamily="18" charset="0"/>
                                  </a:rPr>
                                  <m:t>𝑦</m:t>
                                </m:r>
                              </m:oMath>
                            </m:oMathPara>
                          </a14:m>
                          <a:endParaRPr lang="en-US" sz="2500" dirty="0">
                            <a:solidFill>
                              <a:schemeClr val="bg1"/>
                            </a:solidFill>
                          </a:endParaRPr>
                        </a:p>
                      </a:txBody>
                      <a:tcPr>
                        <a:solidFill>
                          <a:schemeClr val="tx1"/>
                        </a:solidFill>
                      </a:tcPr>
                    </a:tc>
                    <a:extLst>
                      <a:ext uri="{0D108BD9-81ED-4DB2-BD59-A6C34878D82A}">
                        <a16:rowId xmlns:a16="http://schemas.microsoft.com/office/drawing/2014/main" val="3358827109"/>
                      </a:ext>
                    </a:extLst>
                  </a:tr>
                  <a:tr h="565970">
                    <a:tc>
                      <a:txBody>
                        <a:bodyPr/>
                        <a:lstStyle/>
                        <a:p>
                          <a:pPr algn="ctr"/>
                          <a:r>
                            <a:rPr lang="en-US" sz="25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dirty="0"/>
                            <a:t>0</a:t>
                          </a:r>
                        </a:p>
                      </a:txBody>
                      <a:tcPr/>
                    </a:tc>
                    <a:extLst>
                      <a:ext uri="{0D108BD9-81ED-4DB2-BD59-A6C34878D82A}">
                        <a16:rowId xmlns:a16="http://schemas.microsoft.com/office/drawing/2014/main" val="2990126017"/>
                      </a:ext>
                    </a:extLst>
                  </a:tr>
                  <a:tr h="565970">
                    <a:tc>
                      <a:txBody>
                        <a:bodyPr/>
                        <a:lstStyle/>
                        <a:p>
                          <a:pPr algn="ctr"/>
                          <a:r>
                            <a:rPr lang="en-US" sz="2500" dirty="0"/>
                            <a:t>1</a:t>
                          </a:r>
                        </a:p>
                      </a:txBody>
                      <a:tcPr/>
                    </a:tc>
                    <a:tc>
                      <a:txBody>
                        <a:bodyPr/>
                        <a:lstStyle/>
                        <a:p>
                          <a:pPr algn="ctr"/>
                          <a:r>
                            <a:rPr lang="en-US" sz="2500" dirty="0"/>
                            <a:t>0</a:t>
                          </a:r>
                        </a:p>
                      </a:txBody>
                      <a:tcPr/>
                    </a:tc>
                    <a:extLst>
                      <a:ext uri="{0D108BD9-81ED-4DB2-BD59-A6C34878D82A}">
                        <a16:rowId xmlns:a16="http://schemas.microsoft.com/office/drawing/2014/main" val="2478877017"/>
                      </a:ext>
                    </a:extLst>
                  </a:tr>
                  <a:tr h="565970">
                    <a:tc>
                      <a:txBody>
                        <a:bodyPr/>
                        <a:lstStyle/>
                        <a:p>
                          <a:pPr algn="ctr"/>
                          <a:r>
                            <a:rPr lang="en-US" sz="2500" dirty="0"/>
                            <a:t>2</a:t>
                          </a:r>
                        </a:p>
                      </a:txBody>
                      <a:tcPr/>
                    </a:tc>
                    <a:tc>
                      <a:txBody>
                        <a:bodyPr/>
                        <a:lstStyle/>
                        <a:p>
                          <a:pPr algn="ctr"/>
                          <a:r>
                            <a:rPr lang="en-US" sz="2500" dirty="0"/>
                            <a:t>0</a:t>
                          </a:r>
                        </a:p>
                      </a:txBody>
                      <a:tcPr/>
                    </a:tc>
                    <a:extLst>
                      <a:ext uri="{0D108BD9-81ED-4DB2-BD59-A6C34878D82A}">
                        <a16:rowId xmlns:a16="http://schemas.microsoft.com/office/drawing/2014/main" val="175711597"/>
                      </a:ext>
                    </a:extLst>
                  </a:tr>
                  <a:tr h="565970">
                    <a:tc>
                      <a:txBody>
                        <a:bodyPr/>
                        <a:lstStyle/>
                        <a:p>
                          <a:pPr algn="ctr"/>
                          <a:r>
                            <a:rPr lang="en-US" sz="2500" dirty="0"/>
                            <a:t>2</a:t>
                          </a:r>
                        </a:p>
                      </a:txBody>
                      <a:tcPr/>
                    </a:tc>
                    <a:tc>
                      <a:txBody>
                        <a:bodyPr/>
                        <a:lstStyle/>
                        <a:p>
                          <a:pPr algn="ctr"/>
                          <a:r>
                            <a:rPr lang="en-US" sz="2500" dirty="0"/>
                            <a:t>1</a:t>
                          </a:r>
                        </a:p>
                      </a:txBody>
                      <a:tcPr/>
                    </a:tc>
                    <a:extLst>
                      <a:ext uri="{0D108BD9-81ED-4DB2-BD59-A6C34878D82A}">
                        <a16:rowId xmlns:a16="http://schemas.microsoft.com/office/drawing/2014/main" val="610855760"/>
                      </a:ext>
                    </a:extLst>
                  </a:tr>
                </a:tbl>
              </a:graphicData>
            </a:graphic>
          </p:graphicFrame>
        </mc:Choice>
        <mc:Fallback>
          <p:graphicFrame>
            <p:nvGraphicFramePr>
              <p:cNvPr id="4" name="Content Placeholder 3">
                <a:extLst>
                  <a:ext uri="{FF2B5EF4-FFF2-40B4-BE49-F238E27FC236}">
                    <a16:creationId xmlns:a16="http://schemas.microsoft.com/office/drawing/2014/main" id="{317324B3-22A6-806E-8B2D-F6DD00DE16FC}"/>
                  </a:ext>
                </a:extLst>
              </p:cNvPr>
              <p:cNvGraphicFramePr>
                <a:graphicFrameLocks noGrp="1"/>
              </p:cNvGraphicFramePr>
              <p:nvPr>
                <p:ph idx="1"/>
                <p:extLst>
                  <p:ext uri="{D42A27DB-BD31-4B8C-83A1-F6EECF244321}">
                    <p14:modId xmlns:p14="http://schemas.microsoft.com/office/powerpoint/2010/main" val="3238078663"/>
                  </p:ext>
                </p:extLst>
              </p:nvPr>
            </p:nvGraphicFramePr>
            <p:xfrm>
              <a:off x="8024653" y="2151932"/>
              <a:ext cx="3329148" cy="2829850"/>
            </p:xfrm>
            <a:graphic>
              <a:graphicData uri="http://schemas.openxmlformats.org/drawingml/2006/table">
                <a:tbl>
                  <a:tblPr firstRow="1" bandRow="1">
                    <a:tableStyleId>{5940675A-B579-460E-94D1-54222C63F5DA}</a:tableStyleId>
                  </a:tblPr>
                  <a:tblGrid>
                    <a:gridCol w="1664574">
                      <a:extLst>
                        <a:ext uri="{9D8B030D-6E8A-4147-A177-3AD203B41FA5}">
                          <a16:colId xmlns:a16="http://schemas.microsoft.com/office/drawing/2014/main" val="3626707610"/>
                        </a:ext>
                      </a:extLst>
                    </a:gridCol>
                    <a:gridCol w="1664574">
                      <a:extLst>
                        <a:ext uri="{9D8B030D-6E8A-4147-A177-3AD203B41FA5}">
                          <a16:colId xmlns:a16="http://schemas.microsoft.com/office/drawing/2014/main" val="2575793898"/>
                        </a:ext>
                      </a:extLst>
                    </a:gridCol>
                  </a:tblGrid>
                  <a:tr h="565970">
                    <a:tc>
                      <a:txBody>
                        <a:bodyPr/>
                        <a:lstStyle/>
                        <a:p>
                          <a:endParaRPr lang="en-US"/>
                        </a:p>
                      </a:txBody>
                      <a:tcPr>
                        <a:blipFill>
                          <a:blip r:embed="rId4"/>
                          <a:stretch>
                            <a:fillRect t="-2222" r="-100758" b="-406667"/>
                          </a:stretch>
                        </a:blipFill>
                      </a:tcPr>
                    </a:tc>
                    <a:tc>
                      <a:txBody>
                        <a:bodyPr/>
                        <a:lstStyle/>
                        <a:p>
                          <a:endParaRPr lang="en-US"/>
                        </a:p>
                      </a:txBody>
                      <a:tcPr>
                        <a:blipFill>
                          <a:blip r:embed="rId4"/>
                          <a:stretch>
                            <a:fillRect l="-100000" t="-2222" r="-758" b="-406667"/>
                          </a:stretch>
                        </a:blipFill>
                      </a:tcPr>
                    </a:tc>
                    <a:extLst>
                      <a:ext uri="{0D108BD9-81ED-4DB2-BD59-A6C34878D82A}">
                        <a16:rowId xmlns:a16="http://schemas.microsoft.com/office/drawing/2014/main" val="3358827109"/>
                      </a:ext>
                    </a:extLst>
                  </a:tr>
                  <a:tr h="565970">
                    <a:tc>
                      <a:txBody>
                        <a:bodyPr/>
                        <a:lstStyle/>
                        <a:p>
                          <a:pPr algn="ctr"/>
                          <a:r>
                            <a:rPr lang="en-US" sz="25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dirty="0"/>
                            <a:t>0</a:t>
                          </a:r>
                        </a:p>
                      </a:txBody>
                      <a:tcPr/>
                    </a:tc>
                    <a:extLst>
                      <a:ext uri="{0D108BD9-81ED-4DB2-BD59-A6C34878D82A}">
                        <a16:rowId xmlns:a16="http://schemas.microsoft.com/office/drawing/2014/main" val="2990126017"/>
                      </a:ext>
                    </a:extLst>
                  </a:tr>
                  <a:tr h="565970">
                    <a:tc>
                      <a:txBody>
                        <a:bodyPr/>
                        <a:lstStyle/>
                        <a:p>
                          <a:pPr algn="ctr"/>
                          <a:r>
                            <a:rPr lang="en-US" sz="2500" dirty="0"/>
                            <a:t>1</a:t>
                          </a:r>
                        </a:p>
                      </a:txBody>
                      <a:tcPr/>
                    </a:tc>
                    <a:tc>
                      <a:txBody>
                        <a:bodyPr/>
                        <a:lstStyle/>
                        <a:p>
                          <a:pPr algn="ctr"/>
                          <a:r>
                            <a:rPr lang="en-US" sz="2500" dirty="0"/>
                            <a:t>0</a:t>
                          </a:r>
                        </a:p>
                      </a:txBody>
                      <a:tcPr/>
                    </a:tc>
                    <a:extLst>
                      <a:ext uri="{0D108BD9-81ED-4DB2-BD59-A6C34878D82A}">
                        <a16:rowId xmlns:a16="http://schemas.microsoft.com/office/drawing/2014/main" val="2478877017"/>
                      </a:ext>
                    </a:extLst>
                  </a:tr>
                  <a:tr h="565970">
                    <a:tc>
                      <a:txBody>
                        <a:bodyPr/>
                        <a:lstStyle/>
                        <a:p>
                          <a:pPr algn="ctr"/>
                          <a:r>
                            <a:rPr lang="en-US" sz="2500" dirty="0"/>
                            <a:t>2</a:t>
                          </a:r>
                        </a:p>
                      </a:txBody>
                      <a:tcPr/>
                    </a:tc>
                    <a:tc>
                      <a:txBody>
                        <a:bodyPr/>
                        <a:lstStyle/>
                        <a:p>
                          <a:pPr algn="ctr"/>
                          <a:r>
                            <a:rPr lang="en-US" sz="2500" dirty="0"/>
                            <a:t>0</a:t>
                          </a:r>
                        </a:p>
                      </a:txBody>
                      <a:tcPr/>
                    </a:tc>
                    <a:extLst>
                      <a:ext uri="{0D108BD9-81ED-4DB2-BD59-A6C34878D82A}">
                        <a16:rowId xmlns:a16="http://schemas.microsoft.com/office/drawing/2014/main" val="175711597"/>
                      </a:ext>
                    </a:extLst>
                  </a:tr>
                  <a:tr h="565970">
                    <a:tc>
                      <a:txBody>
                        <a:bodyPr/>
                        <a:lstStyle/>
                        <a:p>
                          <a:pPr algn="ctr"/>
                          <a:r>
                            <a:rPr lang="en-US" sz="2500" dirty="0"/>
                            <a:t>2</a:t>
                          </a:r>
                        </a:p>
                      </a:txBody>
                      <a:tcPr/>
                    </a:tc>
                    <a:tc>
                      <a:txBody>
                        <a:bodyPr/>
                        <a:lstStyle/>
                        <a:p>
                          <a:pPr algn="ctr"/>
                          <a:r>
                            <a:rPr lang="en-US" sz="2500" dirty="0"/>
                            <a:t>1</a:t>
                          </a:r>
                        </a:p>
                      </a:txBody>
                      <a:tcPr/>
                    </a:tc>
                    <a:extLst>
                      <a:ext uri="{0D108BD9-81ED-4DB2-BD59-A6C34878D82A}">
                        <a16:rowId xmlns:a16="http://schemas.microsoft.com/office/drawing/2014/main" val="610855760"/>
                      </a:ext>
                    </a:extLst>
                  </a:tr>
                </a:tbl>
              </a:graphicData>
            </a:graphic>
          </p:graphicFrame>
        </mc:Fallback>
      </mc:AlternateContent>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053A6799-DC1E-F186-6596-FFD162BCEBDE}"/>
                  </a:ext>
                </a:extLst>
              </p:cNvPr>
              <p:cNvSpPr txBox="1">
                <a:spLocks/>
              </p:cNvSpPr>
              <p:nvPr/>
            </p:nvSpPr>
            <p:spPr>
              <a:xfrm>
                <a:off x="838200" y="2286869"/>
                <a:ext cx="5257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PH" sz="3000" dirty="0">
                    <a:solidFill>
                      <a:srgbClr val="383838"/>
                    </a:solidFill>
                  </a:rPr>
                  <a:t>There is a 50% probability that </a:t>
                </a:r>
                <a14:m>
                  <m:oMath xmlns:m="http://schemas.openxmlformats.org/officeDocument/2006/math">
                    <m:r>
                      <a:rPr lang="en-PH" sz="3000" i="1" dirty="0" smtClean="0">
                        <a:solidFill>
                          <a:srgbClr val="383838"/>
                        </a:solidFill>
                        <a:latin typeface="Cambria Math" panose="02040503050406030204" pitchFamily="18" charset="0"/>
                      </a:rPr>
                      <m:t>𝑥</m:t>
                    </m:r>
                  </m:oMath>
                </a14:m>
                <a:r>
                  <a:rPr lang="en-PH" sz="3000" dirty="0">
                    <a:solidFill>
                      <a:srgbClr val="383838"/>
                    </a:solidFill>
                  </a:rPr>
                  <a:t> will be labeled as 0 if </a:t>
                </a:r>
                <a14:m>
                  <m:oMath xmlns:m="http://schemas.openxmlformats.org/officeDocument/2006/math">
                    <m:r>
                      <a:rPr lang="en-PH" sz="3000" i="1" dirty="0">
                        <a:solidFill>
                          <a:srgbClr val="383838"/>
                        </a:solidFill>
                        <a:latin typeface="Cambria Math" panose="02040503050406030204" pitchFamily="18" charset="0"/>
                      </a:rPr>
                      <m:t>𝑥</m:t>
                    </m:r>
                    <m:r>
                      <a:rPr lang="en-GB" sz="3000" b="0" i="0" dirty="0" smtClean="0">
                        <a:solidFill>
                          <a:srgbClr val="383838"/>
                        </a:solidFill>
                        <a:latin typeface="Cambria Math" panose="02040503050406030204" pitchFamily="18" charset="0"/>
                      </a:rPr>
                      <m:t>=1</m:t>
                    </m:r>
                  </m:oMath>
                </a14:m>
                <a:endParaRPr lang="en-PH" sz="3000" dirty="0">
                  <a:solidFill>
                    <a:srgbClr val="383838"/>
                  </a:solidFill>
                </a:endParaRPr>
              </a:p>
              <a:p>
                <a:pPr>
                  <a:buFont typeface="Wingdings" pitchFamily="2" charset="2"/>
                  <a:buChar char="§"/>
                </a:pPr>
                <a:r>
                  <a:rPr lang="en-PH" sz="3000" dirty="0">
                    <a:solidFill>
                      <a:srgbClr val="383838"/>
                    </a:solidFill>
                  </a:rPr>
                  <a:t>There is a 25% probability that </a:t>
                </a:r>
                <a14:m>
                  <m:oMath xmlns:m="http://schemas.openxmlformats.org/officeDocument/2006/math">
                    <m:r>
                      <a:rPr lang="en-PH" sz="3000" i="1" dirty="0" smtClean="0">
                        <a:solidFill>
                          <a:srgbClr val="383838"/>
                        </a:solidFill>
                        <a:latin typeface="Cambria Math" panose="02040503050406030204" pitchFamily="18" charset="0"/>
                      </a:rPr>
                      <m:t>𝑥</m:t>
                    </m:r>
                  </m:oMath>
                </a14:m>
                <a:r>
                  <a:rPr lang="en-PH" sz="3000" dirty="0">
                    <a:solidFill>
                      <a:srgbClr val="383838"/>
                    </a:solidFill>
                  </a:rPr>
                  <a:t> will be labeled as 0 if </a:t>
                </a:r>
                <a14:m>
                  <m:oMath xmlns:m="http://schemas.openxmlformats.org/officeDocument/2006/math">
                    <m:r>
                      <a:rPr lang="en-PH" sz="3000" i="1" dirty="0">
                        <a:solidFill>
                          <a:srgbClr val="383838"/>
                        </a:solidFill>
                        <a:latin typeface="Cambria Math" panose="02040503050406030204" pitchFamily="18" charset="0"/>
                      </a:rPr>
                      <m:t>𝑥</m:t>
                    </m:r>
                    <m:r>
                      <a:rPr lang="en-GB" sz="3000" b="0" i="0" dirty="0" smtClean="0">
                        <a:solidFill>
                          <a:srgbClr val="383838"/>
                        </a:solidFill>
                        <a:latin typeface="Cambria Math" panose="02040503050406030204" pitchFamily="18" charset="0"/>
                      </a:rPr>
                      <m:t>=2</m:t>
                    </m:r>
                  </m:oMath>
                </a14:m>
                <a:endParaRPr lang="en-PH" sz="3000" dirty="0">
                  <a:solidFill>
                    <a:srgbClr val="383838"/>
                  </a:solidFill>
                </a:endParaRPr>
              </a:p>
              <a:p>
                <a:pPr>
                  <a:buFont typeface="Wingdings" pitchFamily="2" charset="2"/>
                  <a:buChar char="§"/>
                </a:pPr>
                <a:r>
                  <a:rPr lang="en-PH" sz="3000" dirty="0">
                    <a:solidFill>
                      <a:srgbClr val="383838"/>
                    </a:solidFill>
                  </a:rPr>
                  <a:t>There is a 25% probability that </a:t>
                </a:r>
                <a14:m>
                  <m:oMath xmlns:m="http://schemas.openxmlformats.org/officeDocument/2006/math">
                    <m:r>
                      <a:rPr lang="en-PH" sz="3000" i="1" dirty="0" smtClean="0">
                        <a:solidFill>
                          <a:srgbClr val="383838"/>
                        </a:solidFill>
                        <a:latin typeface="Cambria Math" panose="02040503050406030204" pitchFamily="18" charset="0"/>
                      </a:rPr>
                      <m:t>𝑥</m:t>
                    </m:r>
                  </m:oMath>
                </a14:m>
                <a:r>
                  <a:rPr lang="en-PH" sz="3000" dirty="0">
                    <a:solidFill>
                      <a:srgbClr val="383838"/>
                    </a:solidFill>
                  </a:rPr>
                  <a:t> will be labeled as 1 if </a:t>
                </a:r>
                <a14:m>
                  <m:oMath xmlns:m="http://schemas.openxmlformats.org/officeDocument/2006/math">
                    <m:r>
                      <a:rPr lang="en-PH" sz="3000" i="1" dirty="0">
                        <a:solidFill>
                          <a:srgbClr val="383838"/>
                        </a:solidFill>
                        <a:latin typeface="Cambria Math" panose="02040503050406030204" pitchFamily="18" charset="0"/>
                      </a:rPr>
                      <m:t>𝑥</m:t>
                    </m:r>
                    <m:r>
                      <a:rPr lang="en-GB" sz="3000" b="0" i="0" dirty="0" smtClean="0">
                        <a:solidFill>
                          <a:srgbClr val="383838"/>
                        </a:solidFill>
                        <a:latin typeface="Cambria Math" panose="02040503050406030204" pitchFamily="18" charset="0"/>
                      </a:rPr>
                      <m:t>=</m:t>
                    </m:r>
                    <m:r>
                      <a:rPr lang="en-GB" sz="3000" b="0" i="0" dirty="0" smtClean="0">
                        <a:solidFill>
                          <a:srgbClr val="383838"/>
                        </a:solidFill>
                        <a:latin typeface="Cambria Math" panose="02040503050406030204" pitchFamily="18" charset="0"/>
                      </a:rPr>
                      <m:t>2</m:t>
                    </m:r>
                  </m:oMath>
                </a14:m>
                <a:endParaRPr lang="en-PH" sz="3000" dirty="0">
                  <a:solidFill>
                    <a:srgbClr val="383838"/>
                  </a:solidFill>
                </a:endParaRPr>
              </a:p>
              <a:p>
                <a:pPr>
                  <a:buFont typeface="Wingdings" pitchFamily="2" charset="2"/>
                  <a:buChar char="§"/>
                </a:pPr>
                <a:endParaRPr lang="en-PH" sz="3000" dirty="0">
                  <a:solidFill>
                    <a:srgbClr val="383838"/>
                  </a:solidFill>
                </a:endParaRPr>
              </a:p>
            </p:txBody>
          </p:sp>
        </mc:Choice>
        <mc:Fallback>
          <p:sp>
            <p:nvSpPr>
              <p:cNvPr id="9" name="Content Placeholder 2">
                <a:extLst>
                  <a:ext uri="{FF2B5EF4-FFF2-40B4-BE49-F238E27FC236}">
                    <a16:creationId xmlns:a16="http://schemas.microsoft.com/office/drawing/2014/main" id="{053A6799-DC1E-F186-6596-FFD162BCEBDE}"/>
                  </a:ext>
                </a:extLst>
              </p:cNvPr>
              <p:cNvSpPr txBox="1">
                <a:spLocks noRot="1" noChangeAspect="1" noMove="1" noResize="1" noEditPoints="1" noAdjustHandles="1" noChangeArrowheads="1" noChangeShapeType="1" noTextEdit="1"/>
              </p:cNvSpPr>
              <p:nvPr/>
            </p:nvSpPr>
            <p:spPr>
              <a:xfrm>
                <a:off x="838200" y="2286869"/>
                <a:ext cx="5257800" cy="4351338"/>
              </a:xfrm>
              <a:prstGeom prst="rect">
                <a:avLst/>
              </a:prstGeom>
              <a:blipFill>
                <a:blip r:embed="rId5"/>
                <a:stretch>
                  <a:fillRect l="-2410" t="-2915"/>
                </a:stretch>
              </a:blipFill>
            </p:spPr>
            <p:txBody>
              <a:bodyPr/>
              <a:lstStyle/>
              <a:p>
                <a:r>
                  <a:rPr lang="en-US">
                    <a:noFill/>
                  </a:rPr>
                  <a:t> </a:t>
                </a:r>
              </a:p>
            </p:txBody>
          </p:sp>
        </mc:Fallback>
      </mc:AlternateContent>
    </p:spTree>
    <p:extLst>
      <p:ext uri="{BB962C8B-B14F-4D97-AF65-F5344CB8AC3E}">
        <p14:creationId xmlns:p14="http://schemas.microsoft.com/office/powerpoint/2010/main" val="715846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7F62E-34AA-672B-E2F5-6256103E896E}"/>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9B1BEFA-788A-EFA1-0418-75380B8BD8A9}"/>
                  </a:ext>
                </a:extLst>
              </p:cNvPr>
              <p:cNvSpPr>
                <a:spLocks noGrp="1"/>
              </p:cNvSpPr>
              <p:nvPr>
                <p:ph type="title"/>
              </p:nvPr>
            </p:nvSpPr>
            <p:spPr>
              <a:xfrm>
                <a:off x="838199" y="826369"/>
                <a:ext cx="10974049" cy="1325563"/>
              </a:xfrm>
            </p:spPr>
            <p:txBody>
              <a:bodyPr/>
              <a:lstStyle/>
              <a:p>
                <a:r>
                  <a:rPr lang="en-GB" sz="4400" b="1" dirty="0">
                    <a:solidFill>
                      <a:srgbClr val="002060"/>
                    </a:solidFill>
                  </a:rPr>
                  <a:t>Conditional Probability </a:t>
                </a:r>
                <a14:m>
                  <m:oMath xmlns:m="http://schemas.openxmlformats.org/officeDocument/2006/math">
                    <m:r>
                      <a:rPr lang="en-GB" sz="4400" b="1" i="1" smtClean="0">
                        <a:solidFill>
                          <a:srgbClr val="002060"/>
                        </a:solidFill>
                        <a:latin typeface="Cambria Math" panose="02040503050406030204" pitchFamily="18" charset="0"/>
                      </a:rPr>
                      <m:t>𝑷</m:t>
                    </m:r>
                    <m:r>
                      <a:rPr lang="en-GB" sz="4400" b="1" i="1" smtClean="0">
                        <a:solidFill>
                          <a:srgbClr val="002060"/>
                        </a:solidFill>
                        <a:latin typeface="Cambria Math" panose="02040503050406030204" pitchFamily="18" charset="0"/>
                      </a:rPr>
                      <m:t>(</m:t>
                    </m:r>
                    <m:r>
                      <a:rPr lang="en-GB" sz="4400" b="1" i="1" smtClean="0">
                        <a:solidFill>
                          <a:srgbClr val="002060"/>
                        </a:solidFill>
                        <a:latin typeface="Cambria Math" panose="02040503050406030204" pitchFamily="18" charset="0"/>
                      </a:rPr>
                      <m:t>𝒚</m:t>
                    </m:r>
                    <m:r>
                      <a:rPr lang="en-GB" sz="4400" b="1" i="1" smtClean="0">
                        <a:solidFill>
                          <a:srgbClr val="002060"/>
                        </a:solidFill>
                        <a:latin typeface="Cambria Math" panose="02040503050406030204" pitchFamily="18" charset="0"/>
                      </a:rPr>
                      <m:t>|</m:t>
                    </m:r>
                    <m:r>
                      <a:rPr lang="en-GB" sz="4400" b="1" i="1" smtClean="0">
                        <a:solidFill>
                          <a:srgbClr val="002060"/>
                        </a:solidFill>
                        <a:latin typeface="Cambria Math" panose="02040503050406030204" pitchFamily="18" charset="0"/>
                      </a:rPr>
                      <m:t>𝒙</m:t>
                    </m:r>
                    <m:r>
                      <a:rPr lang="en-GB" sz="4400" b="1" i="1">
                        <a:solidFill>
                          <a:srgbClr val="002060"/>
                        </a:solidFill>
                        <a:latin typeface="Cambria Math" panose="02040503050406030204" pitchFamily="18" charset="0"/>
                      </a:rPr>
                      <m:t>)</m:t>
                    </m:r>
                  </m:oMath>
                </a14:m>
                <a:endParaRPr lang="en-US" dirty="0">
                  <a:solidFill>
                    <a:srgbClr val="002060"/>
                  </a:solidFill>
                </a:endParaRPr>
              </a:p>
            </p:txBody>
          </p:sp>
        </mc:Choice>
        <mc:Fallback>
          <p:sp>
            <p:nvSpPr>
              <p:cNvPr id="2" name="Title 1">
                <a:extLst>
                  <a:ext uri="{FF2B5EF4-FFF2-40B4-BE49-F238E27FC236}">
                    <a16:creationId xmlns:a16="http://schemas.microsoft.com/office/drawing/2014/main" id="{B9B1BEFA-788A-EFA1-0418-75380B8BD8A9}"/>
                  </a:ext>
                </a:extLst>
              </p:cNvPr>
              <p:cNvSpPr>
                <a:spLocks noGrp="1" noRot="1" noChangeAspect="1" noMove="1" noResize="1" noEditPoints="1" noAdjustHandles="1" noChangeArrowheads="1" noChangeShapeType="1" noTextEdit="1"/>
              </p:cNvSpPr>
              <p:nvPr>
                <p:ph type="title"/>
              </p:nvPr>
            </p:nvSpPr>
            <p:spPr>
              <a:xfrm>
                <a:off x="838199" y="826369"/>
                <a:ext cx="10974049" cy="1325563"/>
              </a:xfrm>
              <a:blipFill>
                <a:blip r:embed="rId3"/>
                <a:stretch>
                  <a:fillRect l="-21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FAC66AC6-6AFA-CC12-4FC4-F560CF5F8D61}"/>
                  </a:ext>
                </a:extLst>
              </p:cNvPr>
              <p:cNvGraphicFramePr>
                <a:graphicFrameLocks noGrp="1"/>
              </p:cNvGraphicFramePr>
              <p:nvPr>
                <p:ph idx="1"/>
              </p:nvPr>
            </p:nvGraphicFramePr>
            <p:xfrm>
              <a:off x="8024653" y="2151932"/>
              <a:ext cx="3329148" cy="2829850"/>
            </p:xfrm>
            <a:graphic>
              <a:graphicData uri="http://schemas.openxmlformats.org/drawingml/2006/table">
                <a:tbl>
                  <a:tblPr firstRow="1" bandRow="1">
                    <a:tableStyleId>{5940675A-B579-460E-94D1-54222C63F5DA}</a:tableStyleId>
                  </a:tblPr>
                  <a:tblGrid>
                    <a:gridCol w="1664574">
                      <a:extLst>
                        <a:ext uri="{9D8B030D-6E8A-4147-A177-3AD203B41FA5}">
                          <a16:colId xmlns:a16="http://schemas.microsoft.com/office/drawing/2014/main" val="3626707610"/>
                        </a:ext>
                      </a:extLst>
                    </a:gridCol>
                    <a:gridCol w="1664574">
                      <a:extLst>
                        <a:ext uri="{9D8B030D-6E8A-4147-A177-3AD203B41FA5}">
                          <a16:colId xmlns:a16="http://schemas.microsoft.com/office/drawing/2014/main" val="2575793898"/>
                        </a:ext>
                      </a:extLst>
                    </a:gridCol>
                  </a:tblGrid>
                  <a:tr h="5659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500" i="1" dirty="0" smtClean="0">
                                    <a:solidFill>
                                      <a:schemeClr val="bg1"/>
                                    </a:solidFill>
                                    <a:latin typeface="Cambria Math" panose="02040503050406030204" pitchFamily="18" charset="0"/>
                                  </a:rPr>
                                  <m:t>𝑥</m:t>
                                </m:r>
                              </m:oMath>
                            </m:oMathPara>
                          </a14:m>
                          <a:endParaRPr lang="en-US" sz="2500" dirty="0">
                            <a:solidFill>
                              <a:schemeClr val="bg1"/>
                            </a:solidFill>
                          </a:endParaRPr>
                        </a:p>
                      </a:txBody>
                      <a:tcP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2500" b="0" i="1" smtClean="0">
                                    <a:solidFill>
                                      <a:schemeClr val="bg1"/>
                                    </a:solidFill>
                                    <a:latin typeface="Cambria Math" panose="02040503050406030204" pitchFamily="18" charset="0"/>
                                  </a:rPr>
                                  <m:t>𝑦</m:t>
                                </m:r>
                              </m:oMath>
                            </m:oMathPara>
                          </a14:m>
                          <a:endParaRPr lang="en-US" sz="2500" dirty="0">
                            <a:solidFill>
                              <a:schemeClr val="bg1"/>
                            </a:solidFill>
                          </a:endParaRPr>
                        </a:p>
                      </a:txBody>
                      <a:tcPr>
                        <a:solidFill>
                          <a:schemeClr val="tx1"/>
                        </a:solidFill>
                      </a:tcPr>
                    </a:tc>
                    <a:extLst>
                      <a:ext uri="{0D108BD9-81ED-4DB2-BD59-A6C34878D82A}">
                        <a16:rowId xmlns:a16="http://schemas.microsoft.com/office/drawing/2014/main" val="3358827109"/>
                      </a:ext>
                    </a:extLst>
                  </a:tr>
                  <a:tr h="565970">
                    <a:tc>
                      <a:txBody>
                        <a:bodyPr/>
                        <a:lstStyle/>
                        <a:p>
                          <a:pPr algn="ctr"/>
                          <a:r>
                            <a:rPr lang="en-US" sz="25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dirty="0"/>
                            <a:t>0</a:t>
                          </a:r>
                        </a:p>
                      </a:txBody>
                      <a:tcPr/>
                    </a:tc>
                    <a:extLst>
                      <a:ext uri="{0D108BD9-81ED-4DB2-BD59-A6C34878D82A}">
                        <a16:rowId xmlns:a16="http://schemas.microsoft.com/office/drawing/2014/main" val="2990126017"/>
                      </a:ext>
                    </a:extLst>
                  </a:tr>
                  <a:tr h="565970">
                    <a:tc>
                      <a:txBody>
                        <a:bodyPr/>
                        <a:lstStyle/>
                        <a:p>
                          <a:pPr algn="ctr"/>
                          <a:r>
                            <a:rPr lang="en-US" sz="2500" dirty="0"/>
                            <a:t>1</a:t>
                          </a:r>
                        </a:p>
                      </a:txBody>
                      <a:tcPr/>
                    </a:tc>
                    <a:tc>
                      <a:txBody>
                        <a:bodyPr/>
                        <a:lstStyle/>
                        <a:p>
                          <a:pPr algn="ctr"/>
                          <a:r>
                            <a:rPr lang="en-US" sz="2500" dirty="0"/>
                            <a:t>0</a:t>
                          </a:r>
                        </a:p>
                      </a:txBody>
                      <a:tcPr/>
                    </a:tc>
                    <a:extLst>
                      <a:ext uri="{0D108BD9-81ED-4DB2-BD59-A6C34878D82A}">
                        <a16:rowId xmlns:a16="http://schemas.microsoft.com/office/drawing/2014/main" val="2478877017"/>
                      </a:ext>
                    </a:extLst>
                  </a:tr>
                  <a:tr h="565970">
                    <a:tc>
                      <a:txBody>
                        <a:bodyPr/>
                        <a:lstStyle/>
                        <a:p>
                          <a:pPr algn="ctr"/>
                          <a:r>
                            <a:rPr lang="en-US" sz="2500" dirty="0"/>
                            <a:t>2</a:t>
                          </a:r>
                        </a:p>
                      </a:txBody>
                      <a:tcPr/>
                    </a:tc>
                    <a:tc>
                      <a:txBody>
                        <a:bodyPr/>
                        <a:lstStyle/>
                        <a:p>
                          <a:pPr algn="ctr"/>
                          <a:r>
                            <a:rPr lang="en-US" sz="2500" dirty="0"/>
                            <a:t>0</a:t>
                          </a:r>
                        </a:p>
                      </a:txBody>
                      <a:tcPr/>
                    </a:tc>
                    <a:extLst>
                      <a:ext uri="{0D108BD9-81ED-4DB2-BD59-A6C34878D82A}">
                        <a16:rowId xmlns:a16="http://schemas.microsoft.com/office/drawing/2014/main" val="175711597"/>
                      </a:ext>
                    </a:extLst>
                  </a:tr>
                  <a:tr h="565970">
                    <a:tc>
                      <a:txBody>
                        <a:bodyPr/>
                        <a:lstStyle/>
                        <a:p>
                          <a:pPr algn="ctr"/>
                          <a:r>
                            <a:rPr lang="en-US" sz="2500" dirty="0"/>
                            <a:t>2</a:t>
                          </a:r>
                        </a:p>
                      </a:txBody>
                      <a:tcPr/>
                    </a:tc>
                    <a:tc>
                      <a:txBody>
                        <a:bodyPr/>
                        <a:lstStyle/>
                        <a:p>
                          <a:pPr algn="ctr"/>
                          <a:r>
                            <a:rPr lang="en-US" sz="2500" dirty="0"/>
                            <a:t>1</a:t>
                          </a:r>
                        </a:p>
                      </a:txBody>
                      <a:tcPr/>
                    </a:tc>
                    <a:extLst>
                      <a:ext uri="{0D108BD9-81ED-4DB2-BD59-A6C34878D82A}">
                        <a16:rowId xmlns:a16="http://schemas.microsoft.com/office/drawing/2014/main" val="610855760"/>
                      </a:ext>
                    </a:extLst>
                  </a:tr>
                </a:tbl>
              </a:graphicData>
            </a:graphic>
          </p:graphicFrame>
        </mc:Choice>
        <mc:Fallback>
          <p:graphicFrame>
            <p:nvGraphicFramePr>
              <p:cNvPr id="4" name="Content Placeholder 3">
                <a:extLst>
                  <a:ext uri="{FF2B5EF4-FFF2-40B4-BE49-F238E27FC236}">
                    <a16:creationId xmlns:a16="http://schemas.microsoft.com/office/drawing/2014/main" id="{FAC66AC6-6AFA-CC12-4FC4-F560CF5F8D61}"/>
                  </a:ext>
                </a:extLst>
              </p:cNvPr>
              <p:cNvGraphicFramePr>
                <a:graphicFrameLocks noGrp="1"/>
              </p:cNvGraphicFramePr>
              <p:nvPr>
                <p:ph idx="1"/>
              </p:nvPr>
            </p:nvGraphicFramePr>
            <p:xfrm>
              <a:off x="8024653" y="2151932"/>
              <a:ext cx="3329148" cy="2829850"/>
            </p:xfrm>
            <a:graphic>
              <a:graphicData uri="http://schemas.openxmlformats.org/drawingml/2006/table">
                <a:tbl>
                  <a:tblPr firstRow="1" bandRow="1">
                    <a:tableStyleId>{5940675A-B579-460E-94D1-54222C63F5DA}</a:tableStyleId>
                  </a:tblPr>
                  <a:tblGrid>
                    <a:gridCol w="1664574">
                      <a:extLst>
                        <a:ext uri="{9D8B030D-6E8A-4147-A177-3AD203B41FA5}">
                          <a16:colId xmlns:a16="http://schemas.microsoft.com/office/drawing/2014/main" val="3626707610"/>
                        </a:ext>
                      </a:extLst>
                    </a:gridCol>
                    <a:gridCol w="1664574">
                      <a:extLst>
                        <a:ext uri="{9D8B030D-6E8A-4147-A177-3AD203B41FA5}">
                          <a16:colId xmlns:a16="http://schemas.microsoft.com/office/drawing/2014/main" val="2575793898"/>
                        </a:ext>
                      </a:extLst>
                    </a:gridCol>
                  </a:tblGrid>
                  <a:tr h="565970">
                    <a:tc>
                      <a:txBody>
                        <a:bodyPr/>
                        <a:lstStyle/>
                        <a:p>
                          <a:endParaRPr lang="en-US"/>
                        </a:p>
                      </a:txBody>
                      <a:tcPr>
                        <a:blipFill>
                          <a:blip r:embed="rId4"/>
                          <a:stretch>
                            <a:fillRect t="-2222" r="-100758" b="-406667"/>
                          </a:stretch>
                        </a:blipFill>
                      </a:tcPr>
                    </a:tc>
                    <a:tc>
                      <a:txBody>
                        <a:bodyPr/>
                        <a:lstStyle/>
                        <a:p>
                          <a:endParaRPr lang="en-US"/>
                        </a:p>
                      </a:txBody>
                      <a:tcPr>
                        <a:blipFill>
                          <a:blip r:embed="rId4"/>
                          <a:stretch>
                            <a:fillRect l="-100000" t="-2222" r="-758" b="-406667"/>
                          </a:stretch>
                        </a:blipFill>
                      </a:tcPr>
                    </a:tc>
                    <a:extLst>
                      <a:ext uri="{0D108BD9-81ED-4DB2-BD59-A6C34878D82A}">
                        <a16:rowId xmlns:a16="http://schemas.microsoft.com/office/drawing/2014/main" val="3358827109"/>
                      </a:ext>
                    </a:extLst>
                  </a:tr>
                  <a:tr h="565970">
                    <a:tc>
                      <a:txBody>
                        <a:bodyPr/>
                        <a:lstStyle/>
                        <a:p>
                          <a:pPr algn="ctr"/>
                          <a:r>
                            <a:rPr lang="en-US" sz="2500"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500" dirty="0"/>
                            <a:t>0</a:t>
                          </a:r>
                        </a:p>
                      </a:txBody>
                      <a:tcPr/>
                    </a:tc>
                    <a:extLst>
                      <a:ext uri="{0D108BD9-81ED-4DB2-BD59-A6C34878D82A}">
                        <a16:rowId xmlns:a16="http://schemas.microsoft.com/office/drawing/2014/main" val="2990126017"/>
                      </a:ext>
                    </a:extLst>
                  </a:tr>
                  <a:tr h="565970">
                    <a:tc>
                      <a:txBody>
                        <a:bodyPr/>
                        <a:lstStyle/>
                        <a:p>
                          <a:pPr algn="ctr"/>
                          <a:r>
                            <a:rPr lang="en-US" sz="2500" dirty="0"/>
                            <a:t>1</a:t>
                          </a:r>
                        </a:p>
                      </a:txBody>
                      <a:tcPr/>
                    </a:tc>
                    <a:tc>
                      <a:txBody>
                        <a:bodyPr/>
                        <a:lstStyle/>
                        <a:p>
                          <a:pPr algn="ctr"/>
                          <a:r>
                            <a:rPr lang="en-US" sz="2500" dirty="0"/>
                            <a:t>0</a:t>
                          </a:r>
                        </a:p>
                      </a:txBody>
                      <a:tcPr/>
                    </a:tc>
                    <a:extLst>
                      <a:ext uri="{0D108BD9-81ED-4DB2-BD59-A6C34878D82A}">
                        <a16:rowId xmlns:a16="http://schemas.microsoft.com/office/drawing/2014/main" val="2478877017"/>
                      </a:ext>
                    </a:extLst>
                  </a:tr>
                  <a:tr h="565970">
                    <a:tc>
                      <a:txBody>
                        <a:bodyPr/>
                        <a:lstStyle/>
                        <a:p>
                          <a:pPr algn="ctr"/>
                          <a:r>
                            <a:rPr lang="en-US" sz="2500" dirty="0"/>
                            <a:t>2</a:t>
                          </a:r>
                        </a:p>
                      </a:txBody>
                      <a:tcPr/>
                    </a:tc>
                    <a:tc>
                      <a:txBody>
                        <a:bodyPr/>
                        <a:lstStyle/>
                        <a:p>
                          <a:pPr algn="ctr"/>
                          <a:r>
                            <a:rPr lang="en-US" sz="2500" dirty="0"/>
                            <a:t>0</a:t>
                          </a:r>
                        </a:p>
                      </a:txBody>
                      <a:tcPr/>
                    </a:tc>
                    <a:extLst>
                      <a:ext uri="{0D108BD9-81ED-4DB2-BD59-A6C34878D82A}">
                        <a16:rowId xmlns:a16="http://schemas.microsoft.com/office/drawing/2014/main" val="175711597"/>
                      </a:ext>
                    </a:extLst>
                  </a:tr>
                  <a:tr h="565970">
                    <a:tc>
                      <a:txBody>
                        <a:bodyPr/>
                        <a:lstStyle/>
                        <a:p>
                          <a:pPr algn="ctr"/>
                          <a:r>
                            <a:rPr lang="en-US" sz="2500" dirty="0"/>
                            <a:t>2</a:t>
                          </a:r>
                        </a:p>
                      </a:txBody>
                      <a:tcPr/>
                    </a:tc>
                    <a:tc>
                      <a:txBody>
                        <a:bodyPr/>
                        <a:lstStyle/>
                        <a:p>
                          <a:pPr algn="ctr"/>
                          <a:r>
                            <a:rPr lang="en-US" sz="2500" dirty="0"/>
                            <a:t>1</a:t>
                          </a:r>
                        </a:p>
                      </a:txBody>
                      <a:tcPr/>
                    </a:tc>
                    <a:extLst>
                      <a:ext uri="{0D108BD9-81ED-4DB2-BD59-A6C34878D82A}">
                        <a16:rowId xmlns:a16="http://schemas.microsoft.com/office/drawing/2014/main" val="610855760"/>
                      </a:ext>
                    </a:extLst>
                  </a:tr>
                </a:tbl>
              </a:graphicData>
            </a:graphic>
          </p:graphicFrame>
        </mc:Fallback>
      </mc:AlternateContent>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3F3764E8-6307-BC74-39F4-E27737EAE268}"/>
                  </a:ext>
                </a:extLst>
              </p:cNvPr>
              <p:cNvSpPr txBox="1">
                <a:spLocks/>
              </p:cNvSpPr>
              <p:nvPr/>
            </p:nvSpPr>
            <p:spPr>
              <a:xfrm>
                <a:off x="838200" y="2286869"/>
                <a:ext cx="525780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
                </a:pPr>
                <a:r>
                  <a:rPr lang="en-PH" sz="3000" dirty="0">
                    <a:solidFill>
                      <a:srgbClr val="383838"/>
                    </a:solidFill>
                  </a:rPr>
                  <a:t>There is a 100% probability that </a:t>
                </a:r>
                <a14:m>
                  <m:oMath xmlns:m="http://schemas.openxmlformats.org/officeDocument/2006/math">
                    <m:r>
                      <a:rPr lang="en-PH" sz="3000" i="1" dirty="0" smtClean="0">
                        <a:solidFill>
                          <a:srgbClr val="383838"/>
                        </a:solidFill>
                        <a:latin typeface="Cambria Math" panose="02040503050406030204" pitchFamily="18" charset="0"/>
                      </a:rPr>
                      <m:t>𝑥</m:t>
                    </m:r>
                  </m:oMath>
                </a14:m>
                <a:r>
                  <a:rPr lang="en-PH" sz="3000" dirty="0">
                    <a:solidFill>
                      <a:srgbClr val="383838"/>
                    </a:solidFill>
                  </a:rPr>
                  <a:t> will be labeled as 0 if </a:t>
                </a:r>
                <a14:m>
                  <m:oMath xmlns:m="http://schemas.openxmlformats.org/officeDocument/2006/math">
                    <m:r>
                      <a:rPr lang="en-PH" sz="3000" i="1" dirty="0">
                        <a:solidFill>
                          <a:srgbClr val="383838"/>
                        </a:solidFill>
                        <a:latin typeface="Cambria Math" panose="02040503050406030204" pitchFamily="18" charset="0"/>
                      </a:rPr>
                      <m:t>𝑥</m:t>
                    </m:r>
                    <m:r>
                      <a:rPr lang="en-GB" sz="3000" b="0" i="0" dirty="0" smtClean="0">
                        <a:solidFill>
                          <a:srgbClr val="383838"/>
                        </a:solidFill>
                        <a:latin typeface="Cambria Math" panose="02040503050406030204" pitchFamily="18" charset="0"/>
                      </a:rPr>
                      <m:t>=1</m:t>
                    </m:r>
                  </m:oMath>
                </a14:m>
                <a:endParaRPr lang="en-PH" sz="3000" dirty="0">
                  <a:solidFill>
                    <a:srgbClr val="383838"/>
                  </a:solidFill>
                </a:endParaRPr>
              </a:p>
              <a:p>
                <a:pPr>
                  <a:buFont typeface="Wingdings" pitchFamily="2" charset="2"/>
                  <a:buChar char="§"/>
                </a:pPr>
                <a:r>
                  <a:rPr lang="en-PH" sz="3000" dirty="0">
                    <a:solidFill>
                      <a:srgbClr val="383838"/>
                    </a:solidFill>
                  </a:rPr>
                  <a:t>There is a 50% probability that </a:t>
                </a:r>
                <a14:m>
                  <m:oMath xmlns:m="http://schemas.openxmlformats.org/officeDocument/2006/math">
                    <m:r>
                      <a:rPr lang="en-PH" sz="3000" i="1" dirty="0" smtClean="0">
                        <a:solidFill>
                          <a:srgbClr val="383838"/>
                        </a:solidFill>
                        <a:latin typeface="Cambria Math" panose="02040503050406030204" pitchFamily="18" charset="0"/>
                      </a:rPr>
                      <m:t>𝑥</m:t>
                    </m:r>
                  </m:oMath>
                </a14:m>
                <a:r>
                  <a:rPr lang="en-PH" sz="3000" dirty="0">
                    <a:solidFill>
                      <a:srgbClr val="383838"/>
                    </a:solidFill>
                  </a:rPr>
                  <a:t> will be labeled as 0 if </a:t>
                </a:r>
                <a14:m>
                  <m:oMath xmlns:m="http://schemas.openxmlformats.org/officeDocument/2006/math">
                    <m:r>
                      <a:rPr lang="en-PH" sz="3000" i="1" dirty="0">
                        <a:solidFill>
                          <a:srgbClr val="383838"/>
                        </a:solidFill>
                        <a:latin typeface="Cambria Math" panose="02040503050406030204" pitchFamily="18" charset="0"/>
                      </a:rPr>
                      <m:t>𝑥</m:t>
                    </m:r>
                    <m:r>
                      <a:rPr lang="en-GB" sz="3000" b="0" i="0" dirty="0" smtClean="0">
                        <a:solidFill>
                          <a:srgbClr val="383838"/>
                        </a:solidFill>
                        <a:latin typeface="Cambria Math" panose="02040503050406030204" pitchFamily="18" charset="0"/>
                      </a:rPr>
                      <m:t>=2</m:t>
                    </m:r>
                  </m:oMath>
                </a14:m>
                <a:endParaRPr lang="en-PH" sz="3000" dirty="0">
                  <a:solidFill>
                    <a:srgbClr val="383838"/>
                  </a:solidFill>
                </a:endParaRPr>
              </a:p>
              <a:p>
                <a:pPr>
                  <a:buFont typeface="Wingdings" pitchFamily="2" charset="2"/>
                  <a:buChar char="§"/>
                </a:pPr>
                <a:r>
                  <a:rPr lang="en-PH" sz="3000" dirty="0">
                    <a:solidFill>
                      <a:srgbClr val="383838"/>
                    </a:solidFill>
                  </a:rPr>
                  <a:t>There is a 50% probability that </a:t>
                </a:r>
                <a14:m>
                  <m:oMath xmlns:m="http://schemas.openxmlformats.org/officeDocument/2006/math">
                    <m:r>
                      <a:rPr lang="en-PH" sz="3000" i="1" dirty="0" smtClean="0">
                        <a:solidFill>
                          <a:srgbClr val="383838"/>
                        </a:solidFill>
                        <a:latin typeface="Cambria Math" panose="02040503050406030204" pitchFamily="18" charset="0"/>
                      </a:rPr>
                      <m:t>𝑥</m:t>
                    </m:r>
                  </m:oMath>
                </a14:m>
                <a:r>
                  <a:rPr lang="en-PH" sz="3000" dirty="0">
                    <a:solidFill>
                      <a:srgbClr val="383838"/>
                    </a:solidFill>
                  </a:rPr>
                  <a:t> will be labeled as 1 if </a:t>
                </a:r>
                <a14:m>
                  <m:oMath xmlns:m="http://schemas.openxmlformats.org/officeDocument/2006/math">
                    <m:r>
                      <a:rPr lang="en-PH" sz="3000" i="1" dirty="0">
                        <a:solidFill>
                          <a:srgbClr val="383838"/>
                        </a:solidFill>
                        <a:latin typeface="Cambria Math" panose="02040503050406030204" pitchFamily="18" charset="0"/>
                      </a:rPr>
                      <m:t>𝑥</m:t>
                    </m:r>
                    <m:r>
                      <a:rPr lang="en-GB" sz="3000" b="0" i="0" dirty="0" smtClean="0">
                        <a:solidFill>
                          <a:srgbClr val="383838"/>
                        </a:solidFill>
                        <a:latin typeface="Cambria Math" panose="02040503050406030204" pitchFamily="18" charset="0"/>
                      </a:rPr>
                      <m:t>=2</m:t>
                    </m:r>
                  </m:oMath>
                </a14:m>
                <a:endParaRPr lang="en-PH" sz="3000" dirty="0">
                  <a:solidFill>
                    <a:srgbClr val="383838"/>
                  </a:solidFill>
                </a:endParaRPr>
              </a:p>
              <a:p>
                <a:pPr>
                  <a:buFont typeface="Wingdings" pitchFamily="2" charset="2"/>
                  <a:buChar char="§"/>
                </a:pPr>
                <a:endParaRPr lang="en-PH" sz="3000" dirty="0">
                  <a:solidFill>
                    <a:srgbClr val="383838"/>
                  </a:solidFill>
                </a:endParaRPr>
              </a:p>
            </p:txBody>
          </p:sp>
        </mc:Choice>
        <mc:Fallback>
          <p:sp>
            <p:nvSpPr>
              <p:cNvPr id="9" name="Content Placeholder 2">
                <a:extLst>
                  <a:ext uri="{FF2B5EF4-FFF2-40B4-BE49-F238E27FC236}">
                    <a16:creationId xmlns:a16="http://schemas.microsoft.com/office/drawing/2014/main" id="{3F3764E8-6307-BC74-39F4-E27737EAE268}"/>
                  </a:ext>
                </a:extLst>
              </p:cNvPr>
              <p:cNvSpPr txBox="1">
                <a:spLocks noRot="1" noChangeAspect="1" noMove="1" noResize="1" noEditPoints="1" noAdjustHandles="1" noChangeArrowheads="1" noChangeShapeType="1" noTextEdit="1"/>
              </p:cNvSpPr>
              <p:nvPr/>
            </p:nvSpPr>
            <p:spPr>
              <a:xfrm>
                <a:off x="838200" y="2286869"/>
                <a:ext cx="5257800" cy="4351338"/>
              </a:xfrm>
              <a:prstGeom prst="rect">
                <a:avLst/>
              </a:prstGeom>
              <a:blipFill>
                <a:blip r:embed="rId5"/>
                <a:stretch>
                  <a:fillRect l="-2410" t="-2915"/>
                </a:stretch>
              </a:blipFill>
            </p:spPr>
            <p:txBody>
              <a:bodyPr/>
              <a:lstStyle/>
              <a:p>
                <a:r>
                  <a:rPr lang="en-US">
                    <a:noFill/>
                  </a:rPr>
                  <a:t> </a:t>
                </a:r>
              </a:p>
            </p:txBody>
          </p:sp>
        </mc:Fallback>
      </mc:AlternateContent>
    </p:spTree>
    <p:extLst>
      <p:ext uri="{BB962C8B-B14F-4D97-AF65-F5344CB8AC3E}">
        <p14:creationId xmlns:p14="http://schemas.microsoft.com/office/powerpoint/2010/main" val="240221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1C9E8-BA4D-E6BF-FC90-0FA7A860FC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5A93C7-7A39-97D7-7E04-F4C985734068}"/>
              </a:ext>
            </a:extLst>
          </p:cNvPr>
          <p:cNvSpPr>
            <a:spLocks noGrp="1"/>
          </p:cNvSpPr>
          <p:nvPr>
            <p:ph type="title"/>
          </p:nvPr>
        </p:nvSpPr>
        <p:spPr>
          <a:xfrm>
            <a:off x="838199" y="826369"/>
            <a:ext cx="10974049" cy="1325563"/>
          </a:xfrm>
        </p:spPr>
        <p:txBody>
          <a:bodyPr/>
          <a:lstStyle/>
          <a:p>
            <a:endParaRPr lang="en-US" dirty="0">
              <a:solidFill>
                <a:srgbClr val="32418C"/>
              </a:solidFill>
            </a:endParaRPr>
          </a:p>
        </p:txBody>
      </p:sp>
      <p:sp>
        <p:nvSpPr>
          <p:cNvPr id="5" name="Content Placeholder 4">
            <a:extLst>
              <a:ext uri="{FF2B5EF4-FFF2-40B4-BE49-F238E27FC236}">
                <a16:creationId xmlns:a16="http://schemas.microsoft.com/office/drawing/2014/main" id="{A7CB8671-D5FC-C81E-7F97-271CD6739B56}"/>
              </a:ext>
            </a:extLst>
          </p:cNvPr>
          <p:cNvSpPr>
            <a:spLocks noGrp="1"/>
          </p:cNvSpPr>
          <p:nvPr>
            <p:ph idx="1"/>
          </p:nvPr>
        </p:nvSpPr>
        <p:spPr>
          <a:xfrm>
            <a:off x="838201" y="2151932"/>
            <a:ext cx="10515600" cy="4351338"/>
          </a:xfrm>
        </p:spPr>
        <p:txBody>
          <a:bodyPr/>
          <a:lstStyle/>
          <a:p>
            <a:endParaRPr lang="en-US" dirty="0"/>
          </a:p>
        </p:txBody>
      </p:sp>
    </p:spTree>
    <p:extLst>
      <p:ext uri="{BB962C8B-B14F-4D97-AF65-F5344CB8AC3E}">
        <p14:creationId xmlns:p14="http://schemas.microsoft.com/office/powerpoint/2010/main" val="3312330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DDED-5F1A-B370-CD07-DD7E31FB43B1}"/>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A8B75234-3FB1-B597-DF46-CD5827D3C5AF}"/>
              </a:ext>
            </a:extLst>
          </p:cNvPr>
          <p:cNvSpPr>
            <a:spLocks noGrp="1"/>
          </p:cNvSpPr>
          <p:nvPr>
            <p:ph idx="1"/>
          </p:nvPr>
        </p:nvSpPr>
        <p:spPr/>
        <p:txBody>
          <a:bodyPr>
            <a:normAutofit lnSpcReduction="10000"/>
          </a:bodyPr>
          <a:lstStyle/>
          <a:p>
            <a:r>
              <a:rPr lang="en-US" sz="2000" b="1" dirty="0">
                <a:solidFill>
                  <a:srgbClr val="32418C"/>
                </a:solidFill>
              </a:rPr>
              <a:t>Understand and Apply Basic Photo Enhancements</a:t>
            </a:r>
            <a:r>
              <a:rPr lang="en-US" sz="2000" dirty="0"/>
              <a:t>: Students will learn to perform essential photo enhancements, such as brightening and adding vibrancy to specific elements like eyes in a portrait, using Adobe Photoshop. This outcome ensures they can elevate the quality of digital images through subtle but effective edits.</a:t>
            </a:r>
          </a:p>
          <a:p>
            <a:endParaRPr lang="en-US" sz="2000" dirty="0"/>
          </a:p>
          <a:p>
            <a:r>
              <a:rPr lang="en-US" sz="2000" b="1" dirty="0">
                <a:solidFill>
                  <a:srgbClr val="32418C"/>
                </a:solidFill>
              </a:rPr>
              <a:t>Learn the Technique of Posterization</a:t>
            </a:r>
            <a:r>
              <a:rPr lang="en-US" sz="2000" dirty="0"/>
              <a:t>: Students will gain proficiency in posterizing images to create a vintage or stylized effect by reducing the number of colors and adjusting brightness levels. This outcome focuses on helping students understand how to manipulate images creatively while maintaining control over the final aesthetic.</a:t>
            </a:r>
          </a:p>
          <a:p>
            <a:endParaRPr lang="en-US" sz="2000" dirty="0"/>
          </a:p>
          <a:p>
            <a:r>
              <a:rPr lang="en-US" sz="2000" b="1" dirty="0">
                <a:solidFill>
                  <a:srgbClr val="32418C"/>
                </a:solidFill>
              </a:rPr>
              <a:t>Develop Skills in Layer Management and Masking</a:t>
            </a:r>
            <a:r>
              <a:rPr lang="en-US" sz="2000" dirty="0"/>
              <a:t>: Students will learn how to organize their Photoshop projects using layers and apply effects selectively through layer masks. This outcome ensures students can manage complex edits effectively and refine their work to achieve professional-quality results.</a:t>
            </a:r>
          </a:p>
        </p:txBody>
      </p:sp>
    </p:spTree>
    <p:extLst>
      <p:ext uri="{BB962C8B-B14F-4D97-AF65-F5344CB8AC3E}">
        <p14:creationId xmlns:p14="http://schemas.microsoft.com/office/powerpoint/2010/main" val="261940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9AB3F01-B55F-9A63-14C3-6FC44C166E39}"/>
              </a:ext>
            </a:extLst>
          </p:cNvPr>
          <p:cNvSpPr txBox="1">
            <a:spLocks/>
          </p:cNvSpPr>
          <p:nvPr/>
        </p:nvSpPr>
        <p:spPr>
          <a:xfrm>
            <a:off x="838200" y="228686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85800" indent="-685800" algn="l">
              <a:buFont typeface="Wingdings" pitchFamily="2" charset="2"/>
              <a:buChar char="Ø"/>
            </a:pPr>
            <a:r>
              <a:rPr lang="en-US" sz="5000" b="1" dirty="0"/>
              <a:t>Generative Models</a:t>
            </a:r>
          </a:p>
          <a:p>
            <a:pPr marL="685800" indent="-685800" algn="l">
              <a:buFont typeface="Wingdings" pitchFamily="2" charset="2"/>
              <a:buChar char="Ø"/>
            </a:pPr>
            <a:r>
              <a:rPr lang="en-US" sz="5000" b="1" dirty="0">
                <a:solidFill>
                  <a:schemeClr val="tx1">
                    <a:lumMod val="50000"/>
                    <a:lumOff val="50000"/>
                  </a:schemeClr>
                </a:solidFill>
              </a:rPr>
              <a:t>Discriminative Models</a:t>
            </a:r>
            <a:endParaRPr lang="en-US" sz="5000" dirty="0">
              <a:solidFill>
                <a:schemeClr val="tx1">
                  <a:lumMod val="50000"/>
                  <a:lumOff val="50000"/>
                </a:schemeClr>
              </a:solidFill>
            </a:endParaRPr>
          </a:p>
        </p:txBody>
      </p:sp>
    </p:spTree>
    <p:extLst>
      <p:ext uri="{BB962C8B-B14F-4D97-AF65-F5344CB8AC3E}">
        <p14:creationId xmlns:p14="http://schemas.microsoft.com/office/powerpoint/2010/main" val="3611571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7645-D8E6-23DE-A822-448BF1054783}"/>
              </a:ext>
            </a:extLst>
          </p:cNvPr>
          <p:cNvSpPr>
            <a:spLocks noGrp="1"/>
          </p:cNvSpPr>
          <p:nvPr>
            <p:ph type="title"/>
          </p:nvPr>
        </p:nvSpPr>
        <p:spPr>
          <a:xfrm>
            <a:off x="838199" y="826369"/>
            <a:ext cx="10974049" cy="1325563"/>
          </a:xfrm>
        </p:spPr>
        <p:txBody>
          <a:bodyPr/>
          <a:lstStyle/>
          <a:p>
            <a:r>
              <a:rPr lang="en-US" dirty="0">
                <a:solidFill>
                  <a:srgbClr val="32418C"/>
                </a:solidFill>
              </a:rPr>
              <a:t>Generative Models</a:t>
            </a:r>
          </a:p>
        </p:txBody>
      </p:sp>
      <p:sp>
        <p:nvSpPr>
          <p:cNvPr id="3" name="Content Placeholder 2">
            <a:extLst>
              <a:ext uri="{FF2B5EF4-FFF2-40B4-BE49-F238E27FC236}">
                <a16:creationId xmlns:a16="http://schemas.microsoft.com/office/drawing/2014/main" id="{F9E9654B-D8E5-22CA-371A-57FADD13842B}"/>
              </a:ext>
            </a:extLst>
          </p:cNvPr>
          <p:cNvSpPr>
            <a:spLocks noGrp="1"/>
          </p:cNvSpPr>
          <p:nvPr>
            <p:ph idx="1"/>
          </p:nvPr>
        </p:nvSpPr>
        <p:spPr>
          <a:xfrm>
            <a:off x="838200" y="2286869"/>
            <a:ext cx="5257800" cy="4351338"/>
          </a:xfrm>
        </p:spPr>
        <p:txBody>
          <a:bodyPr>
            <a:normAutofit/>
          </a:bodyPr>
          <a:lstStyle/>
          <a:p>
            <a:pPr>
              <a:buFont typeface="Wingdings" pitchFamily="2" charset="2"/>
              <a:buChar char="§"/>
            </a:pPr>
            <a:r>
              <a:rPr lang="en-PH" b="0" i="0" u="none" strike="noStrike" dirty="0">
                <a:solidFill>
                  <a:srgbClr val="383838"/>
                </a:solidFill>
                <a:effectLst/>
              </a:rPr>
              <a:t>Generative models are machine learning models that </a:t>
            </a:r>
            <a:r>
              <a:rPr lang="en-PH" b="1" i="0" u="none" strike="noStrike" dirty="0">
                <a:solidFill>
                  <a:srgbClr val="0070C0"/>
                </a:solidFill>
                <a:effectLst/>
              </a:rPr>
              <a:t>learn to generate new data samples similar to the training data</a:t>
            </a:r>
            <a:r>
              <a:rPr lang="en-PH" b="0" i="0" u="none" strike="noStrike" dirty="0">
                <a:solidFill>
                  <a:srgbClr val="383838"/>
                </a:solidFill>
                <a:effectLst/>
              </a:rPr>
              <a:t> </a:t>
            </a:r>
            <a:r>
              <a:rPr lang="en-PH" b="1" i="0" u="none" strike="noStrike" dirty="0">
                <a:solidFill>
                  <a:srgbClr val="0070C0"/>
                </a:solidFill>
                <a:effectLst/>
              </a:rPr>
              <a:t>they were trained on. </a:t>
            </a:r>
          </a:p>
          <a:p>
            <a:pPr>
              <a:buFont typeface="Wingdings" pitchFamily="2" charset="2"/>
              <a:buChar char="§"/>
            </a:pPr>
            <a:r>
              <a:rPr lang="en-PH" b="0" i="0" u="none" strike="noStrike" dirty="0">
                <a:solidFill>
                  <a:srgbClr val="383838"/>
                </a:solidFill>
                <a:effectLst/>
              </a:rPr>
              <a:t>They capture the underlying distribution of the data and </a:t>
            </a:r>
            <a:r>
              <a:rPr lang="en-PH" b="1" i="0" u="none" strike="noStrike" dirty="0">
                <a:solidFill>
                  <a:srgbClr val="0070C0"/>
                </a:solidFill>
                <a:effectLst/>
              </a:rPr>
              <a:t>can produce novel instances</a:t>
            </a:r>
            <a:endParaRPr lang="en-US" b="1" dirty="0">
              <a:solidFill>
                <a:srgbClr val="0070C0"/>
              </a:solidFill>
            </a:endParaRPr>
          </a:p>
        </p:txBody>
      </p:sp>
      <p:pic>
        <p:nvPicPr>
          <p:cNvPr id="9" name="Picture 8" descr="A blue and yellow dots with a red triangle&#10;&#10;Description automatically generated">
            <a:extLst>
              <a:ext uri="{FF2B5EF4-FFF2-40B4-BE49-F238E27FC236}">
                <a16:creationId xmlns:a16="http://schemas.microsoft.com/office/drawing/2014/main" id="{3CDE68BD-E8CF-9A60-ECFB-A65E7727D444}"/>
              </a:ext>
            </a:extLst>
          </p:cNvPr>
          <p:cNvPicPr>
            <a:picLocks noChangeAspect="1"/>
          </p:cNvPicPr>
          <p:nvPr/>
        </p:nvPicPr>
        <p:blipFill>
          <a:blip r:embed="rId3"/>
          <a:stretch>
            <a:fillRect/>
          </a:stretch>
        </p:blipFill>
        <p:spPr>
          <a:xfrm>
            <a:off x="7270044" y="2335451"/>
            <a:ext cx="3454400" cy="2857500"/>
          </a:xfrm>
          <a:prstGeom prst="rect">
            <a:avLst/>
          </a:prstGeom>
        </p:spPr>
      </p:pic>
    </p:spTree>
    <p:extLst>
      <p:ext uri="{BB962C8B-B14F-4D97-AF65-F5344CB8AC3E}">
        <p14:creationId xmlns:p14="http://schemas.microsoft.com/office/powerpoint/2010/main" val="538568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7645-D8E6-23DE-A822-448BF1054783}"/>
              </a:ext>
            </a:extLst>
          </p:cNvPr>
          <p:cNvSpPr>
            <a:spLocks noGrp="1"/>
          </p:cNvSpPr>
          <p:nvPr>
            <p:ph type="title"/>
          </p:nvPr>
        </p:nvSpPr>
        <p:spPr>
          <a:xfrm>
            <a:off x="838199" y="826369"/>
            <a:ext cx="10974049" cy="1325563"/>
          </a:xfrm>
        </p:spPr>
        <p:txBody>
          <a:bodyPr/>
          <a:lstStyle/>
          <a:p>
            <a:r>
              <a:rPr lang="en-US" dirty="0">
                <a:solidFill>
                  <a:srgbClr val="32418C"/>
                </a:solidFill>
              </a:rPr>
              <a:t>The Math of Generative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E9654B-D8E5-22CA-371A-57FADD13842B}"/>
                  </a:ext>
                </a:extLst>
              </p:cNvPr>
              <p:cNvSpPr>
                <a:spLocks noGrp="1"/>
              </p:cNvSpPr>
              <p:nvPr>
                <p:ph idx="1"/>
              </p:nvPr>
            </p:nvSpPr>
            <p:spPr>
              <a:xfrm>
                <a:off x="838199" y="2286869"/>
                <a:ext cx="10974049" cy="4351338"/>
              </a:xfrm>
            </p:spPr>
            <p:txBody>
              <a:bodyPr>
                <a:noAutofit/>
              </a:bodyPr>
              <a:lstStyle/>
              <a:p>
                <a:pPr>
                  <a:buFont typeface="Wingdings" pitchFamily="2" charset="2"/>
                  <a:buChar char="§"/>
                </a:pPr>
                <a:r>
                  <a:rPr lang="en-PH" sz="3500" dirty="0"/>
                  <a:t>In mathematical terms, a generative model first tries to learn how the data is generated by estimating </a:t>
                </a:r>
                <a:r>
                  <a:rPr lang="en-GB" sz="3500" b="1" u="none" strike="noStrike" dirty="0">
                    <a:solidFill>
                      <a:srgbClr val="383838"/>
                    </a:solidFill>
                    <a:effectLst/>
                  </a:rPr>
                  <a:t> </a:t>
                </a:r>
                <a14:m>
                  <m:oMath xmlns:m="http://schemas.openxmlformats.org/officeDocument/2006/math">
                    <m:r>
                      <a:rPr lang="en-GB" sz="3500" b="1" i="1" u="none" strike="noStrike" smtClean="0">
                        <a:solidFill>
                          <a:srgbClr val="383838"/>
                        </a:solidFill>
                        <a:effectLst/>
                        <a:latin typeface="Cambria Math" panose="02040503050406030204" pitchFamily="18" charset="0"/>
                      </a:rPr>
                      <m:t>𝑷</m:t>
                    </m:r>
                    <m:d>
                      <m:dPr>
                        <m:ctrlPr>
                          <a:rPr lang="en-GB" sz="3500" b="1" i="1" u="none" strike="noStrike" smtClean="0">
                            <a:solidFill>
                              <a:srgbClr val="383838"/>
                            </a:solidFill>
                            <a:effectLst/>
                            <a:latin typeface="Cambria Math" panose="02040503050406030204" pitchFamily="18" charset="0"/>
                          </a:rPr>
                        </m:ctrlPr>
                      </m:dPr>
                      <m:e>
                        <m:r>
                          <a:rPr lang="en-GB" sz="3500" b="1" i="1" u="none" strike="noStrike" smtClean="0">
                            <a:solidFill>
                              <a:srgbClr val="383838"/>
                            </a:solidFill>
                            <a:effectLst/>
                            <a:latin typeface="Cambria Math" panose="02040503050406030204" pitchFamily="18" charset="0"/>
                          </a:rPr>
                          <m:t>𝒙</m:t>
                        </m:r>
                      </m:e>
                      <m:e>
                        <m:r>
                          <a:rPr lang="en-GB" sz="3500" b="1" i="1" u="none" strike="noStrike" smtClean="0">
                            <a:solidFill>
                              <a:srgbClr val="383838"/>
                            </a:solidFill>
                            <a:effectLst/>
                            <a:latin typeface="Cambria Math" panose="02040503050406030204" pitchFamily="18" charset="0"/>
                          </a:rPr>
                          <m:t>𝒚</m:t>
                        </m:r>
                      </m:e>
                    </m:d>
                    <m:r>
                      <a:rPr lang="en-GB" sz="3500" b="1" i="1" u="none" strike="noStrike" smtClean="0">
                        <a:solidFill>
                          <a:srgbClr val="383838"/>
                        </a:solidFill>
                        <a:effectLst/>
                        <a:latin typeface="Cambria Math" panose="02040503050406030204" pitchFamily="18" charset="0"/>
                      </a:rPr>
                      <m:t>, </m:t>
                    </m:r>
                  </m:oMath>
                </a14:m>
                <a:r>
                  <a:rPr lang="en-PH" sz="3500" dirty="0"/>
                  <a:t>which we can then be used to estimate </a:t>
                </a:r>
                <a14:m>
                  <m:oMath xmlns:m="http://schemas.openxmlformats.org/officeDocument/2006/math">
                    <m:r>
                      <a:rPr lang="en-GB" sz="3500" b="1" i="1">
                        <a:solidFill>
                          <a:srgbClr val="383838"/>
                        </a:solidFill>
                        <a:latin typeface="Cambria Math" panose="02040503050406030204" pitchFamily="18" charset="0"/>
                      </a:rPr>
                      <m:t>𝑷</m:t>
                    </m:r>
                    <m:r>
                      <a:rPr lang="en-GB" sz="3500" b="1" i="1">
                        <a:solidFill>
                          <a:srgbClr val="383838"/>
                        </a:solidFill>
                        <a:latin typeface="Cambria Math" panose="02040503050406030204" pitchFamily="18" charset="0"/>
                      </a:rPr>
                      <m:t>(</m:t>
                    </m:r>
                    <m:r>
                      <a:rPr lang="en-GB" sz="3500" b="1" i="1">
                        <a:solidFill>
                          <a:srgbClr val="383838"/>
                        </a:solidFill>
                        <a:latin typeface="Cambria Math" panose="02040503050406030204" pitchFamily="18" charset="0"/>
                      </a:rPr>
                      <m:t>𝒚</m:t>
                    </m:r>
                    <m:r>
                      <a:rPr lang="en-GB" sz="3500" b="1" i="1">
                        <a:solidFill>
                          <a:srgbClr val="383838"/>
                        </a:solidFill>
                        <a:latin typeface="Cambria Math" panose="02040503050406030204" pitchFamily="18" charset="0"/>
                      </a:rPr>
                      <m:t>|</m:t>
                    </m:r>
                    <m:r>
                      <a:rPr lang="en-GB" sz="3500" b="1" i="1">
                        <a:solidFill>
                          <a:srgbClr val="383838"/>
                        </a:solidFill>
                        <a:latin typeface="Cambria Math" panose="02040503050406030204" pitchFamily="18" charset="0"/>
                      </a:rPr>
                      <m:t>𝒙</m:t>
                    </m:r>
                    <m:r>
                      <a:rPr lang="en-GB" sz="3500" b="1" i="1">
                        <a:solidFill>
                          <a:srgbClr val="383838"/>
                        </a:solidFill>
                        <a:latin typeface="Cambria Math" panose="02040503050406030204" pitchFamily="18" charset="0"/>
                      </a:rPr>
                      <m:t>) </m:t>
                    </m:r>
                  </m:oMath>
                </a14:m>
                <a:r>
                  <a:rPr lang="en-PH" sz="3500" dirty="0"/>
                  <a:t> by using Bayes' rule.</a:t>
                </a:r>
              </a:p>
              <a:p>
                <a:pPr>
                  <a:buFont typeface="Wingdings" pitchFamily="2" charset="2"/>
                  <a:buChar char="§"/>
                </a:pPr>
                <a:endParaRPr lang="en-PH" sz="3500" b="0" i="0" u="none" strike="noStrike" dirty="0">
                  <a:solidFill>
                    <a:srgbClr val="383838"/>
                  </a:solidFill>
                  <a:effectLst/>
                </a:endParaRPr>
              </a:p>
              <a:p>
                <a:pPr>
                  <a:buFont typeface="Wingdings" pitchFamily="2" charset="2"/>
                  <a:buChar char="§"/>
                </a:pPr>
                <a:r>
                  <a:rPr lang="en-PH" sz="3500" b="0" i="0" u="none" strike="noStrike" dirty="0">
                    <a:solidFill>
                      <a:srgbClr val="383838"/>
                    </a:solidFill>
                    <a:effectLst/>
                    <a:latin typeface="Aptos" panose="020B0004020202020204" pitchFamily="34" charset="0"/>
                  </a:rPr>
                  <a:t>A generative model learns the parameters by maximizing the joint probability of</a:t>
                </a:r>
                <a:r>
                  <a:rPr lang="en-PH" sz="3500" b="1" i="0" u="none" strike="noStrike" dirty="0">
                    <a:solidFill>
                      <a:srgbClr val="383838"/>
                    </a:solidFill>
                    <a:effectLst/>
                    <a:latin typeface="Aptos" panose="020B0004020202020204" pitchFamily="34" charset="0"/>
                  </a:rPr>
                  <a:t> </a:t>
                </a:r>
                <a:r>
                  <a:rPr lang="en-GB" sz="3500" b="1" dirty="0">
                    <a:solidFill>
                      <a:srgbClr val="383838"/>
                    </a:solidFill>
                    <a:latin typeface="Aptos" panose="020B0004020202020204" pitchFamily="34" charset="0"/>
                  </a:rPr>
                  <a:t> </a:t>
                </a:r>
                <a14:m>
                  <m:oMath xmlns:m="http://schemas.openxmlformats.org/officeDocument/2006/math">
                    <m:r>
                      <a:rPr lang="en-GB" sz="3500" b="1" i="1">
                        <a:solidFill>
                          <a:srgbClr val="383838"/>
                        </a:solidFill>
                        <a:latin typeface="Cambria Math" panose="02040503050406030204" pitchFamily="18" charset="0"/>
                      </a:rPr>
                      <m:t>𝑷</m:t>
                    </m:r>
                    <m:r>
                      <a:rPr lang="en-GB" sz="3500" b="1" i="1">
                        <a:solidFill>
                          <a:srgbClr val="383838"/>
                        </a:solidFill>
                        <a:latin typeface="Cambria Math" panose="02040503050406030204" pitchFamily="18" charset="0"/>
                      </a:rPr>
                      <m:t>(</m:t>
                    </m:r>
                    <m:r>
                      <a:rPr lang="en-GB" sz="3500" b="1" i="1">
                        <a:solidFill>
                          <a:srgbClr val="383838"/>
                        </a:solidFill>
                        <a:latin typeface="Cambria Math" panose="02040503050406030204" pitchFamily="18" charset="0"/>
                      </a:rPr>
                      <m:t>𝒙</m:t>
                    </m:r>
                    <m:r>
                      <a:rPr lang="en-GB" sz="3500" b="1" i="1" smtClean="0">
                        <a:solidFill>
                          <a:srgbClr val="383838"/>
                        </a:solidFill>
                        <a:latin typeface="Cambria Math" panose="02040503050406030204" pitchFamily="18" charset="0"/>
                      </a:rPr>
                      <m:t>,</m:t>
                    </m:r>
                    <m:r>
                      <a:rPr lang="en-GB" sz="3500" b="1" i="1" smtClean="0">
                        <a:solidFill>
                          <a:srgbClr val="383838"/>
                        </a:solidFill>
                        <a:latin typeface="Cambria Math" panose="02040503050406030204" pitchFamily="18" charset="0"/>
                      </a:rPr>
                      <m:t>𝒚</m:t>
                    </m:r>
                    <m:r>
                      <a:rPr lang="en-GB" sz="3500" b="1" i="1">
                        <a:solidFill>
                          <a:srgbClr val="383838"/>
                        </a:solidFill>
                        <a:latin typeface="Cambria Math" panose="02040503050406030204" pitchFamily="18" charset="0"/>
                      </a:rPr>
                      <m:t>)</m:t>
                    </m:r>
                  </m:oMath>
                </a14:m>
                <a:r>
                  <a:rPr lang="en-PH" sz="3500" b="0" i="0" u="none" strike="noStrike" dirty="0">
                    <a:solidFill>
                      <a:srgbClr val="383838"/>
                    </a:solidFill>
                    <a:effectLst/>
                    <a:latin typeface="Inter"/>
                  </a:rPr>
                  <a:t>.</a:t>
                </a:r>
                <a:endParaRPr lang="en-PH" sz="3500" b="0" i="0" u="none" strike="noStrike" dirty="0">
                  <a:solidFill>
                    <a:srgbClr val="383838"/>
                  </a:solidFill>
                  <a:effectLst/>
                </a:endParaRPr>
              </a:p>
            </p:txBody>
          </p:sp>
        </mc:Choice>
        <mc:Fallback xmlns="">
          <p:sp>
            <p:nvSpPr>
              <p:cNvPr id="3" name="Content Placeholder 2">
                <a:extLst>
                  <a:ext uri="{FF2B5EF4-FFF2-40B4-BE49-F238E27FC236}">
                    <a16:creationId xmlns:a16="http://schemas.microsoft.com/office/drawing/2014/main" id="{F9E9654B-D8E5-22CA-371A-57FADD13842B}"/>
                  </a:ext>
                </a:extLst>
              </p:cNvPr>
              <p:cNvSpPr>
                <a:spLocks noGrp="1" noRot="1" noChangeAspect="1" noMove="1" noResize="1" noEditPoints="1" noAdjustHandles="1" noChangeArrowheads="1" noChangeShapeType="1" noTextEdit="1"/>
              </p:cNvSpPr>
              <p:nvPr>
                <p:ph idx="1"/>
              </p:nvPr>
            </p:nvSpPr>
            <p:spPr>
              <a:xfrm>
                <a:off x="838199" y="2286869"/>
                <a:ext cx="10974049" cy="4351338"/>
              </a:xfrm>
              <a:blipFill>
                <a:blip r:embed="rId3"/>
                <a:stretch>
                  <a:fillRect l="-1386" t="-3499" r="-1155"/>
                </a:stretch>
              </a:blipFill>
            </p:spPr>
            <p:txBody>
              <a:bodyPr/>
              <a:lstStyle/>
              <a:p>
                <a:r>
                  <a:rPr lang="en-US">
                    <a:noFill/>
                  </a:rPr>
                  <a:t> </a:t>
                </a:r>
              </a:p>
            </p:txBody>
          </p:sp>
        </mc:Fallback>
      </mc:AlternateContent>
    </p:spTree>
    <p:extLst>
      <p:ext uri="{BB962C8B-B14F-4D97-AF65-F5344CB8AC3E}">
        <p14:creationId xmlns:p14="http://schemas.microsoft.com/office/powerpoint/2010/main" val="165509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8458A-7514-B0C2-E2E8-E226E46EF7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3575E9-66C1-251C-6267-FF0094A7375C}"/>
              </a:ext>
            </a:extLst>
          </p:cNvPr>
          <p:cNvSpPr>
            <a:spLocks noGrp="1"/>
          </p:cNvSpPr>
          <p:nvPr>
            <p:ph type="title"/>
          </p:nvPr>
        </p:nvSpPr>
        <p:spPr>
          <a:xfrm>
            <a:off x="838199" y="826369"/>
            <a:ext cx="10974049" cy="1325563"/>
          </a:xfrm>
        </p:spPr>
        <p:txBody>
          <a:bodyPr/>
          <a:lstStyle/>
          <a:p>
            <a:r>
              <a:rPr lang="en-US" dirty="0">
                <a:solidFill>
                  <a:srgbClr val="32418C"/>
                </a:solidFill>
              </a:rPr>
              <a:t>Examples of Generative Models</a:t>
            </a:r>
          </a:p>
        </p:txBody>
      </p:sp>
      <p:sp>
        <p:nvSpPr>
          <p:cNvPr id="3" name="Content Placeholder 2">
            <a:extLst>
              <a:ext uri="{FF2B5EF4-FFF2-40B4-BE49-F238E27FC236}">
                <a16:creationId xmlns:a16="http://schemas.microsoft.com/office/drawing/2014/main" id="{749AF0DD-D460-90AB-1614-0FA4A7117847}"/>
              </a:ext>
            </a:extLst>
          </p:cNvPr>
          <p:cNvSpPr>
            <a:spLocks noGrp="1"/>
          </p:cNvSpPr>
          <p:nvPr>
            <p:ph idx="1"/>
          </p:nvPr>
        </p:nvSpPr>
        <p:spPr>
          <a:xfrm>
            <a:off x="838200" y="2286869"/>
            <a:ext cx="10974048" cy="4351338"/>
          </a:xfrm>
        </p:spPr>
        <p:txBody>
          <a:bodyPr>
            <a:normAutofit/>
          </a:bodyPr>
          <a:lstStyle/>
          <a:p>
            <a:pPr algn="l">
              <a:buFont typeface="Wingdings" pitchFamily="2" charset="2"/>
              <a:buChar char="§"/>
            </a:pPr>
            <a:r>
              <a:rPr lang="en-PH" sz="3000" b="0" i="0" u="none" strike="noStrike" dirty="0">
                <a:solidFill>
                  <a:srgbClr val="383838"/>
                </a:solidFill>
                <a:effectLst/>
              </a:rPr>
              <a:t>Naïve Bayes</a:t>
            </a:r>
          </a:p>
          <a:p>
            <a:pPr algn="l">
              <a:buFont typeface="Wingdings" pitchFamily="2" charset="2"/>
              <a:buChar char="§"/>
            </a:pPr>
            <a:r>
              <a:rPr lang="en-PH" sz="3000" dirty="0">
                <a:solidFill>
                  <a:srgbClr val="383838"/>
                </a:solidFill>
              </a:rPr>
              <a:t>Hidden Markov Models (covered in Reinforcement Learning)</a:t>
            </a:r>
          </a:p>
          <a:p>
            <a:pPr algn="l">
              <a:buFont typeface="Wingdings" pitchFamily="2" charset="2"/>
              <a:buChar char="§"/>
            </a:pPr>
            <a:r>
              <a:rPr lang="en-PH" sz="3000" b="0" i="0" u="none" strike="noStrike" dirty="0">
                <a:solidFill>
                  <a:srgbClr val="383838"/>
                </a:solidFill>
                <a:effectLst/>
              </a:rPr>
              <a:t>Generative Adversarial Networks (covered in </a:t>
            </a:r>
            <a:r>
              <a:rPr lang="en-PH" sz="3000" dirty="0">
                <a:solidFill>
                  <a:srgbClr val="383838"/>
                </a:solidFill>
              </a:rPr>
              <a:t>Deep Learning)</a:t>
            </a:r>
            <a:endParaRPr lang="en-PH" sz="3000" b="0" i="0" u="none" strike="noStrike" dirty="0">
              <a:solidFill>
                <a:srgbClr val="383838"/>
              </a:solidFill>
              <a:effectLst/>
            </a:endParaRPr>
          </a:p>
          <a:p>
            <a:pPr>
              <a:buFont typeface="Wingdings" pitchFamily="2" charset="2"/>
              <a:buChar char="§"/>
            </a:pPr>
            <a:endParaRPr lang="en-US" sz="3000" dirty="0"/>
          </a:p>
        </p:txBody>
      </p:sp>
    </p:spTree>
    <p:extLst>
      <p:ext uri="{BB962C8B-B14F-4D97-AF65-F5344CB8AC3E}">
        <p14:creationId xmlns:p14="http://schemas.microsoft.com/office/powerpoint/2010/main" val="223672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DA86C-B02D-E78A-0114-7D9274C9492A}"/>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D62D4F34-DC42-790B-DE9F-C16DF1D573A0}"/>
              </a:ext>
            </a:extLst>
          </p:cNvPr>
          <p:cNvSpPr txBox="1">
            <a:spLocks/>
          </p:cNvSpPr>
          <p:nvPr/>
        </p:nvSpPr>
        <p:spPr>
          <a:xfrm>
            <a:off x="838200" y="228686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85800" indent="-685800" algn="l">
              <a:buFont typeface="Wingdings" pitchFamily="2" charset="2"/>
              <a:buChar char="Ø"/>
            </a:pPr>
            <a:r>
              <a:rPr lang="en-US" sz="5000" b="1" dirty="0">
                <a:solidFill>
                  <a:schemeClr val="tx1">
                    <a:lumMod val="50000"/>
                    <a:lumOff val="50000"/>
                  </a:schemeClr>
                </a:solidFill>
              </a:rPr>
              <a:t>Generative Models</a:t>
            </a:r>
          </a:p>
          <a:p>
            <a:pPr marL="685800" indent="-685800" algn="l">
              <a:buFont typeface="Wingdings" pitchFamily="2" charset="2"/>
              <a:buChar char="Ø"/>
            </a:pPr>
            <a:r>
              <a:rPr lang="en-US" sz="5000" b="1" dirty="0"/>
              <a:t>Discriminative Models</a:t>
            </a:r>
            <a:endParaRPr lang="en-US" sz="5000" dirty="0"/>
          </a:p>
        </p:txBody>
      </p:sp>
      <p:pic>
        <p:nvPicPr>
          <p:cNvPr id="3" name="Graphic 2" descr="Checkbox Checked with solid fill">
            <a:extLst>
              <a:ext uri="{FF2B5EF4-FFF2-40B4-BE49-F238E27FC236}">
                <a16:creationId xmlns:a16="http://schemas.microsoft.com/office/drawing/2014/main" id="{D724E5D6-20C0-A17A-9DA2-6F9F8D1248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33786" y="2168912"/>
            <a:ext cx="914400" cy="914400"/>
          </a:xfrm>
          <a:prstGeom prst="rect">
            <a:avLst/>
          </a:prstGeom>
        </p:spPr>
      </p:pic>
    </p:spTree>
    <p:extLst>
      <p:ext uri="{BB962C8B-B14F-4D97-AF65-F5344CB8AC3E}">
        <p14:creationId xmlns:p14="http://schemas.microsoft.com/office/powerpoint/2010/main" val="3147855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7645-D8E6-23DE-A822-448BF1054783}"/>
              </a:ext>
            </a:extLst>
          </p:cNvPr>
          <p:cNvSpPr>
            <a:spLocks noGrp="1"/>
          </p:cNvSpPr>
          <p:nvPr>
            <p:ph type="title"/>
          </p:nvPr>
        </p:nvSpPr>
        <p:spPr>
          <a:xfrm>
            <a:off x="838199" y="826369"/>
            <a:ext cx="10974049" cy="1325563"/>
          </a:xfrm>
        </p:spPr>
        <p:txBody>
          <a:bodyPr/>
          <a:lstStyle/>
          <a:p>
            <a:r>
              <a:rPr lang="en-US" dirty="0">
                <a:solidFill>
                  <a:srgbClr val="32418C"/>
                </a:solidFill>
              </a:rPr>
              <a:t>Discriminative Models</a:t>
            </a:r>
          </a:p>
        </p:txBody>
      </p:sp>
      <p:sp>
        <p:nvSpPr>
          <p:cNvPr id="3" name="Content Placeholder 2">
            <a:extLst>
              <a:ext uri="{FF2B5EF4-FFF2-40B4-BE49-F238E27FC236}">
                <a16:creationId xmlns:a16="http://schemas.microsoft.com/office/drawing/2014/main" id="{F9E9654B-D8E5-22CA-371A-57FADD13842B}"/>
              </a:ext>
            </a:extLst>
          </p:cNvPr>
          <p:cNvSpPr>
            <a:spLocks noGrp="1"/>
          </p:cNvSpPr>
          <p:nvPr>
            <p:ph idx="1"/>
          </p:nvPr>
        </p:nvSpPr>
        <p:spPr>
          <a:xfrm>
            <a:off x="838200" y="2286869"/>
            <a:ext cx="5257800" cy="4351338"/>
          </a:xfrm>
        </p:spPr>
        <p:txBody>
          <a:bodyPr>
            <a:noAutofit/>
          </a:bodyPr>
          <a:lstStyle/>
          <a:p>
            <a:pPr>
              <a:buFont typeface="Wingdings" pitchFamily="2" charset="2"/>
              <a:buChar char="§"/>
            </a:pPr>
            <a:r>
              <a:rPr lang="en-PH" sz="3000" b="0" i="0" u="none" strike="noStrike" dirty="0">
                <a:solidFill>
                  <a:srgbClr val="383838"/>
                </a:solidFill>
                <a:effectLst/>
              </a:rPr>
              <a:t>Discriminative models </a:t>
            </a:r>
            <a:r>
              <a:rPr lang="en-PH" sz="3000" b="1" i="0" u="none" strike="noStrike" dirty="0">
                <a:solidFill>
                  <a:srgbClr val="0070C0"/>
                </a:solidFill>
                <a:effectLst/>
              </a:rPr>
              <a:t>focus on modeling the decision boundary </a:t>
            </a:r>
            <a:r>
              <a:rPr lang="en-PH" sz="3000" b="0" i="0" u="none" strike="noStrike" dirty="0">
                <a:solidFill>
                  <a:srgbClr val="383838"/>
                </a:solidFill>
                <a:effectLst/>
              </a:rPr>
              <a:t>between classes in a classification problem. </a:t>
            </a:r>
            <a:endParaRPr lang="en-PH" sz="3000" dirty="0">
              <a:solidFill>
                <a:srgbClr val="383838"/>
              </a:solidFill>
            </a:endParaRPr>
          </a:p>
          <a:p>
            <a:pPr>
              <a:buFont typeface="Wingdings" pitchFamily="2" charset="2"/>
              <a:buChar char="§"/>
            </a:pPr>
            <a:r>
              <a:rPr lang="en-PH" sz="3000" b="0" i="0" u="none" strike="noStrike" dirty="0">
                <a:solidFill>
                  <a:srgbClr val="383838"/>
                </a:solidFill>
                <a:effectLst/>
              </a:rPr>
              <a:t>The goal is to learn a function that maps inputs to binary outputs, indicating the class label of the input.</a:t>
            </a:r>
          </a:p>
          <a:p>
            <a:pPr marL="0" indent="0">
              <a:buNone/>
            </a:pPr>
            <a:endParaRPr lang="en-PH" sz="3000" dirty="0">
              <a:solidFill>
                <a:srgbClr val="383838"/>
              </a:solidFill>
            </a:endParaRPr>
          </a:p>
        </p:txBody>
      </p:sp>
      <p:pic>
        <p:nvPicPr>
          <p:cNvPr id="6" name="Picture 5" descr="A diagram of a decision boundary&#10;&#10;Description automatically generated">
            <a:extLst>
              <a:ext uri="{FF2B5EF4-FFF2-40B4-BE49-F238E27FC236}">
                <a16:creationId xmlns:a16="http://schemas.microsoft.com/office/drawing/2014/main" id="{F05B7C28-E104-BF46-E0A7-1C1884AC74AE}"/>
              </a:ext>
            </a:extLst>
          </p:cNvPr>
          <p:cNvPicPr>
            <a:picLocks noChangeAspect="1"/>
          </p:cNvPicPr>
          <p:nvPr/>
        </p:nvPicPr>
        <p:blipFill>
          <a:blip r:embed="rId3"/>
          <a:stretch>
            <a:fillRect/>
          </a:stretch>
        </p:blipFill>
        <p:spPr>
          <a:xfrm>
            <a:off x="7373007" y="2497076"/>
            <a:ext cx="3810000" cy="2755900"/>
          </a:xfrm>
          <a:prstGeom prst="rect">
            <a:avLst/>
          </a:prstGeom>
        </p:spPr>
      </p:pic>
    </p:spTree>
    <p:extLst>
      <p:ext uri="{BB962C8B-B14F-4D97-AF65-F5344CB8AC3E}">
        <p14:creationId xmlns:p14="http://schemas.microsoft.com/office/powerpoint/2010/main" val="215467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07ECC-F65B-B452-B87D-A2BDD9571A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7A9931-FEB0-A251-8CC2-316BE7AAEC24}"/>
              </a:ext>
            </a:extLst>
          </p:cNvPr>
          <p:cNvSpPr>
            <a:spLocks noGrp="1"/>
          </p:cNvSpPr>
          <p:nvPr>
            <p:ph type="title"/>
          </p:nvPr>
        </p:nvSpPr>
        <p:spPr>
          <a:xfrm>
            <a:off x="838199" y="826369"/>
            <a:ext cx="10974049" cy="1325563"/>
          </a:xfrm>
        </p:spPr>
        <p:txBody>
          <a:bodyPr/>
          <a:lstStyle/>
          <a:p>
            <a:r>
              <a:rPr lang="en-US" dirty="0">
                <a:solidFill>
                  <a:srgbClr val="32418C"/>
                </a:solidFill>
              </a:rPr>
              <a:t>Discriminative Models</a:t>
            </a:r>
          </a:p>
        </p:txBody>
      </p:sp>
      <p:sp>
        <p:nvSpPr>
          <p:cNvPr id="3" name="Content Placeholder 2">
            <a:extLst>
              <a:ext uri="{FF2B5EF4-FFF2-40B4-BE49-F238E27FC236}">
                <a16:creationId xmlns:a16="http://schemas.microsoft.com/office/drawing/2014/main" id="{6A6C4697-E4CB-5554-303D-C871B93C3A85}"/>
              </a:ext>
            </a:extLst>
          </p:cNvPr>
          <p:cNvSpPr>
            <a:spLocks noGrp="1"/>
          </p:cNvSpPr>
          <p:nvPr>
            <p:ph idx="1"/>
          </p:nvPr>
        </p:nvSpPr>
        <p:spPr>
          <a:xfrm>
            <a:off x="838200" y="2286869"/>
            <a:ext cx="5257800" cy="4351338"/>
          </a:xfrm>
        </p:spPr>
        <p:txBody>
          <a:bodyPr>
            <a:noAutofit/>
          </a:bodyPr>
          <a:lstStyle/>
          <a:p>
            <a:pPr marL="0" indent="0">
              <a:buNone/>
            </a:pPr>
            <a:endParaRPr lang="en-PH" sz="3500" dirty="0">
              <a:solidFill>
                <a:srgbClr val="383838"/>
              </a:solidFill>
            </a:endParaRPr>
          </a:p>
          <a:p>
            <a:pPr>
              <a:buFont typeface="Wingdings" pitchFamily="2" charset="2"/>
              <a:buChar char="§"/>
            </a:pPr>
            <a:r>
              <a:rPr lang="en-PH" sz="3500" b="0" i="0" u="none" strike="noStrike" dirty="0">
                <a:solidFill>
                  <a:srgbClr val="383838"/>
                </a:solidFill>
                <a:effectLst/>
              </a:rPr>
              <a:t>Discriminative models </a:t>
            </a:r>
            <a:r>
              <a:rPr lang="en-PH" sz="3500" b="1" i="0" u="none" strike="noStrike" dirty="0">
                <a:solidFill>
                  <a:srgbClr val="0070C0"/>
                </a:solidFill>
                <a:effectLst/>
              </a:rPr>
              <a:t>separate classes instead of modeling the conditional probability </a:t>
            </a:r>
            <a:r>
              <a:rPr lang="en-PH" sz="3500" b="0" i="0" u="none" strike="noStrike" dirty="0">
                <a:solidFill>
                  <a:srgbClr val="383838"/>
                </a:solidFill>
                <a:effectLst/>
              </a:rPr>
              <a:t>and don’t make any assumptions about the data points. </a:t>
            </a:r>
          </a:p>
        </p:txBody>
      </p:sp>
      <p:pic>
        <p:nvPicPr>
          <p:cNvPr id="6" name="Picture 5" descr="A diagram of a decision boundary&#10;&#10;Description automatically generated">
            <a:extLst>
              <a:ext uri="{FF2B5EF4-FFF2-40B4-BE49-F238E27FC236}">
                <a16:creationId xmlns:a16="http://schemas.microsoft.com/office/drawing/2014/main" id="{3098C8B2-5D6C-0F08-165C-F5D30118016F}"/>
              </a:ext>
            </a:extLst>
          </p:cNvPr>
          <p:cNvPicPr>
            <a:picLocks noChangeAspect="1"/>
          </p:cNvPicPr>
          <p:nvPr/>
        </p:nvPicPr>
        <p:blipFill>
          <a:blip r:embed="rId3"/>
          <a:stretch>
            <a:fillRect/>
          </a:stretch>
        </p:blipFill>
        <p:spPr>
          <a:xfrm>
            <a:off x="7373007" y="2497076"/>
            <a:ext cx="3810000" cy="2755900"/>
          </a:xfrm>
          <a:prstGeom prst="rect">
            <a:avLst/>
          </a:prstGeom>
        </p:spPr>
      </p:pic>
    </p:spTree>
    <p:extLst>
      <p:ext uri="{BB962C8B-B14F-4D97-AF65-F5344CB8AC3E}">
        <p14:creationId xmlns:p14="http://schemas.microsoft.com/office/powerpoint/2010/main" val="1119479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1325</TotalTime>
  <Words>674</Words>
  <Application>Microsoft Macintosh PowerPoint</Application>
  <PresentationFormat>Widescreen</PresentationFormat>
  <Paragraphs>102</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Cambria Math</vt:lpstr>
      <vt:lpstr>Inter</vt:lpstr>
      <vt:lpstr>Wingdings</vt:lpstr>
      <vt:lpstr>Office Theme</vt:lpstr>
      <vt:lpstr>Generative vs Discriminative Models</vt:lpstr>
      <vt:lpstr>Learning Outcomes</vt:lpstr>
      <vt:lpstr>PowerPoint Presentation</vt:lpstr>
      <vt:lpstr>Generative Models</vt:lpstr>
      <vt:lpstr>The Math of Generative Models</vt:lpstr>
      <vt:lpstr>Examples of Generative Models</vt:lpstr>
      <vt:lpstr>PowerPoint Presentation</vt:lpstr>
      <vt:lpstr>Discriminative Models</vt:lpstr>
      <vt:lpstr>Discriminative Models</vt:lpstr>
      <vt:lpstr>The Math Behind Discriminative Models</vt:lpstr>
      <vt:lpstr>Examples of Discriminative Models</vt:lpstr>
      <vt:lpstr>PowerPoint Presentation</vt:lpstr>
      <vt:lpstr>Example</vt:lpstr>
      <vt:lpstr>Example</vt:lpstr>
      <vt:lpstr>Joint Probability P(x,y)</vt:lpstr>
      <vt:lpstr>Conditional Probability P(y|x)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Palenzuela, Ronnel</dc:creator>
  <cp:lastModifiedBy>Rona Jenica Salazar</cp:lastModifiedBy>
  <cp:revision>33</cp:revision>
  <dcterms:created xsi:type="dcterms:W3CDTF">2024-08-08T01:29:50Z</dcterms:created>
  <dcterms:modified xsi:type="dcterms:W3CDTF">2024-11-21T04:59:25Z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813f4b-519a-4481-a498-85770f517757_Enabled">
    <vt:lpwstr>true</vt:lpwstr>
  </property>
  <property fmtid="{D5CDD505-2E9C-101B-9397-08002B2CF9AE}" pid="3" name="MSIP_Label_8a813f4b-519a-4481-a498-85770f517757_SetDate">
    <vt:lpwstr>2024-08-08T02:28:55Z</vt:lpwstr>
  </property>
  <property fmtid="{D5CDD505-2E9C-101B-9397-08002B2CF9AE}" pid="4" name="MSIP_Label_8a813f4b-519a-4481-a498-85770f517757_Method">
    <vt:lpwstr>Standard</vt:lpwstr>
  </property>
  <property fmtid="{D5CDD505-2E9C-101B-9397-08002B2CF9AE}" pid="5" name="MSIP_Label_8a813f4b-519a-4481-a498-85770f517757_Name">
    <vt:lpwstr>Anyone (unrestricted)</vt:lpwstr>
  </property>
  <property fmtid="{D5CDD505-2E9C-101B-9397-08002B2CF9AE}" pid="6" name="MSIP_Label_8a813f4b-519a-4481-a498-85770f517757_SiteId">
    <vt:lpwstr>1d981f77-3ca3-46ae-b0d4-e8044e6c7f84</vt:lpwstr>
  </property>
  <property fmtid="{D5CDD505-2E9C-101B-9397-08002B2CF9AE}" pid="7" name="MSIP_Label_8a813f4b-519a-4481-a498-85770f517757_ActionId">
    <vt:lpwstr>6e000025-dfc4-466b-8a1a-3abd180e870b</vt:lpwstr>
  </property>
  <property fmtid="{D5CDD505-2E9C-101B-9397-08002B2CF9AE}" pid="8" name="MSIP_Label_8a813f4b-519a-4481-a498-85770f517757_ContentBits">
    <vt:lpwstr>0</vt:lpwstr>
  </property>
</Properties>
</file>