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4.xml" ContentType="application/inkml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57" r:id="rId5"/>
    <p:sldId id="340" r:id="rId6"/>
    <p:sldId id="367" r:id="rId7"/>
    <p:sldId id="375" r:id="rId8"/>
    <p:sldId id="373" r:id="rId9"/>
    <p:sldId id="374" r:id="rId10"/>
    <p:sldId id="376" r:id="rId11"/>
    <p:sldId id="379" r:id="rId12"/>
    <p:sldId id="380" r:id="rId13"/>
    <p:sldId id="381" r:id="rId14"/>
    <p:sldId id="382" r:id="rId15"/>
    <p:sldId id="3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082" autoAdjust="0"/>
  </p:normalViewPr>
  <p:slideViewPr>
    <p:cSldViewPr snapToGrid="0">
      <p:cViewPr varScale="1">
        <p:scale>
          <a:sx n="102" d="100"/>
          <a:sy n="102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444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229-E34E-95DD-861613779D3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229-E34E-95DD-861613779D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5T23:50:36.63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8229 10623 0,'-14'-13'16,"28"26"-16,-41-39 0,27 12 15,-13 14-15,13-13 0,-13 13 0,13-13 16,-14-14-16,14 14 0,-26 13 0,26-13 16,-13 13-16,13-13 0,-14 13 0,14-13 0,-13 13 0,0-14 0,0 1 0,0-13 15,-14 26-15,14-14 0,0 14 0,13-13 0,-14 13 0,1 0 0,-13-13 16,26 0-16,-13 13 0,-14 0 0,14-14 0,0 14 0,-1 0 0,14-13 0,-39-13 15,12 26-15,14 0 0,0-13 0,0 13 0,-1 0 0,1 0 0,-27-14 16,27 14-16,0 0 0,13-13 0,-13 13 0,-1 0 0,1 0 0,13-13 0,-13 13 16,-13 0-16,-14-13 0,27 13 0,-1-14 0,1 14 0,0 0 0,-14 0 0,27-13 0,-13 13 0,0 0 15,0 0-15,-67-40 0,-12 14 16,26 13-16,66 0 0,-14 13 0,-12 0 0,13 0 0,0 0 0,-1 0 16,14-14-16,-13 14 0,-27 0 0,14 0 0,13-26 0,-1 26 0,1 0 15,0 0-15,0 0 0,0 0 0,-14 0 0,14 0 0,0 0 16,-1 0-16,1 0 0,0 0 0,0 0 0,-14 0 15,14 13-15,0-13 0,0 13 0,-1-13 0,1 14 16,0-14-16,0 13 0,-14-13 0,14 13 0,0-13 0,-14 13 0,14 0 0,0-13 16,-14 27-16,14-27 0,0 13 0,0-13 0,-1 0 0,-52 40 0,53-40 0,0 13 15,0-13-15,-1 13 0,1-13 0,-13 14 0,12-14 0,14 26 0,-13-26 0,-40 26 0,40-12 16,-13-14-16,26 13 0,-14-13 0,14 13 0,-13-13 0,0 13 0,0 14 0,-1-14 0,1-13 0,-26 40 16,25-27-16,1 0 0,13 14 0,-13-27 0,13 13 0,-13 0 0,13 0 0,-14 1 0,-12 25 15,13-12-15,13-14 0,0 0 0,-14 0 0,14 1 0,0-1 0,-13 0 0,13 14 0,-13 12 16,13-26-16,0 1 0,-13-1 0,13 13 0,0-12 0,0-1 0,0 0 0,-13 0 0,13 1 0,-27 52 15,27-53-15,0 0 0,0 0 0,-13 1 0,13-1 0,0 13 0,0-13 0,0 1 0,-13-1 0,13 0 16,-14 53-16,14-52 0,0-1 0,0 0 0,0 0 0,0 0 0,0 14 0,-13-14 0,13 0 0,0 1 0,0-1 16,0 66-16,0-66 0,0 1 0,0-1 0,0 0 0,0 14 0,0-14 0,0 0 0,0 0 15,0 1-15,0 52 0,0-53 0,0 0 0,0 0 0,13-13 0,-13 14 0,0-1 0,0 13 0,14-26 16,-14 14-16,0-1 0,13 40 0,-13-27 0,26-26 0,-26 13 0,0 1 0,0-1 0,14-13 0,-14 13 16,0 0-16,13 0 0,0 54 0,0-54 0,-13 0 0,0 0 0,13 1 0,-13 12 0,14-13 15,-14 0-15,26 1 0,14 65 0,-40-66 0,13 1 0,-13-1 0,13-13 0,-13 13 16,14 0-16,12-13 0,-26 27 0,13-14 0,-13 0 0,27 14 0,-14-14 0,-13 0 0,13-13 0,-13 13 0,13 14 0,14-14 15,-27 0-15,13-13 0,-13 13 0,0 1 0,13-14 0,-13 13 0,27 27 0,-14-27 0,0 0 0,0 0 0,14 0 16,-14 1-16,0-1 0,1 13 0,-1-12 0,0-1 0,0 0 0,14-13 0,-14 13 16,0 1-16,0-14 0,-13 13 0,14-13 0,-1 0 0,-13 26 0,13-26 0,27 13 0,-40 1 0,13-14 0,0 13 0,1-13 15,-14 13-15,13-13 0,0 0 0,-13 13 0,26-13 0,-12 14 0,-1-14 0,0 13 0,0-13 0,1 26 0,-1-26 16,-13 14-16,13-14 0,13 13 0,-12-13 0,-1 13 0,0-13 0,0 13 0,1-13 0,-14 13 0,13-13 0,13 14 16,-12-14-16,-14 26 0,13-26 0,0 0 0,-13 13 0,13-13 0,0 14 0,1-14 0,-14 13 0,53 0 0,-40 0 15,0-13-15,0 14 0,1 12 0,-1-26 0,13 0 0,-26 13 0,13-13 0,1 13 0,-1-13 0,13 14 16,-12-1-16,12-13 0,-13 0 0,-13 13 0,13-13 0,1 13 0,-1-13 0,0 0 0,-13 27 0,13-27 0,14 0 0,-1 13 15,-12-13-15,-1 0 0,0 13 0,0-13 0,14 0 0,-14 13 0,0-13 0,0 0 0,1 0 0,-1 0 16,13 14-16,1-14 0,-14 0 0,0 0 0,0 0 0,1 0 0,-14 13 0,13-13 0,0 0 0,14 0 0,-14 0 16,40 0-16,-40 0 0,13 0 0,-12 0 0,-1 0 0,0 0 0,0 0 0,1 0 0,-1 0 0,-13 13 0,26-13 15,-12 0-15,38 0 0,-38 0 0,12 0 0,-13 0 0,1 0 0,-1 0 0,0 0 0,0 0 0,0 0 0,14 0 0,-14 0 0,0 0 16,1 0-16,-1 0 0,40 0 0,-40 0 0,0 0 0,0 0 0,1 0 0,-1 0 0,0 0 0,14 0 0,-14 0 16,0 0-16,0 0 0,1 0 0,12 0 0,-13 0 0,14 0 0,-14-13 0,0 13 0,0 0 0,1-13 15,-1 13-15,0 0 0,13-14 0,-12 14 0,-14-13 0,13 13 0,0-13 0,0 13 16,1-26-16,-1 12 0,13 14 0,-26-13 0,14 13 0,-14-13 0,13 13 0,-13-13 0,13 13 15,-13-14-15,13 14 0,-13-13 0,13 13 0,-13-26 0,14 26 0,-14-13 0,26 13 0,-26-14 0,13 14 0,-13-13 16,14 13-16,-14-13 0,13 13 0,-13-13 0,13-1 0,0-12 0,-13 13 16,14 13-16,-14-14 0,13 14 0,-13-13 0,26 13 0,-26-13 0,13 13 0,-13-13 0,14 13 15,-14-13-15,13-14 0,-13 14 0,13 13 0,-13-13 0,13-1 0,-13 1 0,14 13 16,-14-13-16,0 0 0,26 13 0,-26-14 0,0-12 0,13 26 0,-13-13 0,0 0 16,14 13-16,-14-14 0,0 1 0,0 0 0,13 0 0,-13-14 0,0 14 0,0 0 15,0-1-15,13 14 0,-13-13 0,0 0 0,0 0 0,0-14 0,13 27 0,-13-13 0,0 0 16,0 0-16,0-1 0,13 14 0,-13-13 0,0 0 0,27-14 0,-27 14 0,0 0 0,13 0 0,-13-14 15,13 27-15,-13-13 0,0 0 0,14-14 0,-14 14 0,0 0 0,13 13 0,-13-13 0,0 0 0,0-1 0,13-25 16,0 39-16,-13-14 0,0 1 0,0 0 0,27 0 0,-27-1 0,0 1 0,0-13 16,13 26-16,-13-13 0,0-1 0,0 1 0,0 0 0,0 0 0,0-1 0,0-12 0,0 13 15,0-1-15,0 1 0,0 0 0,0 0 0,0 0 0,0-1 0,0-12 0,0 13 0,0-1 16,0 1-16,0-13 0,-26 13 0,26-14 0,0 14 0,0 0 0,-14-1 0,14 1 16,0 0-16,0 0 0,-13 13 0,13-40 0,-13 27 0,13 0 0,0-1 0,-13 1 0,13 0 0,0-14 15,-14 14-15,14 0 0,0 0 0,-13-14 0,-13 14 0,26 0 0,-14-14 0,14 14 16,-13 0-16,13 0 0,-13 13 0,13-14 0,-13-12 0,0-1 0,-1 14 0,14 0 0,-26 13 15,26-13-15,-13 0 0,-1-1 0,1 1 0,0-13 0,0 12 0,-1 14 0,14-13 0,-26 13 16,26-13-16,-13 13 0,13-13 0,-13 13 0,-1 0 0,14-14 0,-13 14 0,-13-39 0,12 39 0,-12-13 0,13-1 16,-1 14-16,1-13 0,0 13 0,0-13 0,0 13 0,-14-13 0,1-1 0,12 14 0,14-13 15,-13 13-15,0 0 0,13-26 0,-13 26 0,-14-13 0,14 13 0,0-14 0,-14 1 0,14 13 0,0-13 16,-14 13-16,27-13 0,-13 13 0,0-14 0,0 14 0,13-26 0,-13 26 0,-1-13 0,1 13 16,13-14-16,-13 14 0,-14-13 0,14 13 0,13-13 0,-13 13 0,0 0 15,13-13-15,-14 13 0,1 0 0,13-13 0,-13 13 0,-13 0 0,12-27 16,1 27-16,0 0 0,0 0 0,13-13 0,-14 13 0,1 0 0,-13 0 15,12-13-15,1 13 0,0 0 0,0 0 0,0 0 0,-1-14 0,-12 14 0,13 0 16,-1 0-16,14-13 0,-13 13 0,0 0 0,0 0 0,0 0 0,-1-13 16,-12 13-16,13 0 0,13-13 0,-14 13 0,1 0 0,0 0 15,13-14-15,-13 14 0,-1 0 16,14-26-16,-26 26 0,13 0 16,0-13-16,-1 13 0,1 0 0,13-13 0,-13 13 15,0 0-15,-14-14 0,14 14 0,0-13 16,-1 13-16,14-13 15,-13 13-15,13-13 0,0-14 16,-13 27-16,13-13 0,0 0 16,0 0-16,0-1 0,0 1 15,-13 13-15</inkml:trace>
  <inkml:trace contextRef="#ctx0" brushRef="#br1" timeOffset="4058.75">11919 11258 0,'0'-13'0,"0"0"15,0-14-15,0 14 16,-13 0-16,13-1 0,-26 14 0,26-13 0,-13 13 0,-1-13 16,1 13-16,13-13 0,-13 13 0,0-27 0,-1 27 15,1-13-15,-13 13 0,26-13 0,-13 13 0,-1 0 0,1 0 0,13-13 0,-40 13 16,14 0-16,26-14 0,-13 14 0,-1 0 0,1 0 0,0 0 15,0-13-15,-27 13 0,27 0 0,0 0 0,-1 0 0,1 0 16,0 0-16,0 0 0,-14 0 0,14 0 0,0 0 0,0 0 0,-1 0 16,-105 0-1,106 0-15,0 0 0,-14 0 0,27 13 0,-13-13 0,0 0 16,13 14-16,-13-14 0,-1 13 0,1-13 0,13 13 0,-13-13 0,-14 26 16,14-12-16,0-14 0,13 13 0,-40 13 0,27-26 0,13 14 15,-13-14-15,13 13 0,-27-13 0,14 26 0,0-26 0,-40 40 0,53-27 0,-26-13 16,12 13-16,1 1 0,0-14 0,13 26 0,-13-26 0,-1 13 0,1 1 0,-13-1 0,-40 53 0,52-66 15,-12 13-15,13 0 0,-1 1 0,1-14 0,13 13 0,-13 0 0,0-13 0,0 13 0,-1-13 0,-52 67 16,53-54-16,0-13 0,13 13 0,-13 0 0,-14-13 0,27 13 0,-13-13 0,0 27 0,13-14 0,-14-13 0,-25 53 16,39-40-16,-27-13 0,27 27 0,-13-14 0,13 0 0,-13-13 0,13 13 0,-13 27 15,-1-40-15,14 27 0,0-14 0,-13-13 0,13 13 0,0 0 0,0 0 0,-13-13 0,13 14 0,-27 52 16,27-53-16,0 0 0,0 1 0,-13-1 0,13 0 0,0 13 0,0-12 0,-13 39 16,13-40-16,0 13 0,0-12 0,0-1 0,0 0 0,0 0 0,0 0 0,0 1 15,0 39-15,0-40 0,-13 0 0,13 0 0,0 0 0,0 1 0,0 12 0,0-13 0,0 1 0,0-1 16,0 27-16,0-14 0,0-13 0,0 0 0,0 1 0,0-1 0,0 0 15,0 0-15,13 27 0,-13-27 0,0 1 0,13-14 0,-13 13 16,0 0-16,27-13 0,-27 13 0,13 14 0,-13-14 0,13-13 0,-13 13 0,0 0 0,13-13 16,-13 14-16,14-14 0,12 39 0,0-12 0,-12-27 0,-14 13 0,13-13 15,0 13-15,0 0 0,1 1 0,-1-14 0,40 53 0,-40-53 0,0 13 0,0 0 0,1 0 16,12-13-16,-13 14 0,1-14 0,-1 13 0,0-13 0,66 53 0,-65-40 0,-1-13 0,0 13 0,0 0 0,1-13 16,25 14-16,-26-1 0,27 13 0,-27-26 0,1 13 0,39 14 0,-27-14 0,-13-13 0,14 27 0,-14-14 15,27-13-15,-27 13 0,0-13 0,0 13 0,0-13 0,27 14 0,-27-14 0,40 26 0,-26 0 0,-14-26 0,13 14 0,-12-14 0,12 13 16,-13-13-16,1 0 0,-1 13 0,0-13 0,0 0 0,1 13 0,25-13 0,-26 14 0,40 12 0,-26-26 0,-14 0 0,0 13 0,1-13 15,-1 0-15,0 14 0,0-14 0,14 0 0,-14 0 0,0 13 0,0-13 0,1 0 0,-1 0 0,53 13 0,-66 0 0,13-13 16,0 0-16,1 0 0,-1 13 0,13-13 0,-12 0 0,-1 0 0,0 0 0,-13 27 0,13-27 0,0 0 0,1 0 0,39 13 0,-40-13 16,0 0-16,0 13 0,1-13 0,-1 0 0,13 0 0,-13 0 0,1 14 0,-1-14 0,0 0 0,0 0 0,27 13 15,-27-13-15,1 0 0,-1 0 0,0 0 0,0 0 0,0 13 0,14-13 0,-14 0 0,0 0 0,1 0 0,-1 0 0,26 13 16,-12-13-16,-14 0 0,0 0 0,1 0 0,-1 0 0,0 0 0,0 0 0,14 0 0,-14 0 0,0 0 0,0 0 0,14 0 16,-14 0-16,14 0 0,-14 0 0,0 0 0,0 0 0,1 0 0,-1 0 0,0 0 0,0 0 0,14 0 0,-14 0 0,0 0 15,0 0-15,1 0 0,-14-13 0,13 13 0,0 0 0,14 0 0,-27-13 0,13 13 0,0 0 0,-13-13 0,13 13 0,0-14 16,1 14-16,-1-13 0,13 13 0,-26-26 0,14 26 0,-14-14 0,13 14 15,0-13-15,0 0 0,1 0 0,-1 0 0,13-1 16,-13-12-16,-13 13 0,14 13 0,-14-14 0,13 14 0,-13-13 0,13 0 0,0 0 16,-13-1-16,14 14 0,-14-39 0,13 39 0,-13-13 0,26-1 0,-26 1 0,13 13 0,-13-13 0,0 0 0,14 13 15,-14-27-15,0 14 0,13 0 0,0-14 0,-13 14 0,0 0 0,13 0 0,-13-14 0,14 14 0,-14 0 16,0-1-16,0 1 0,26 0 0,-26 0 0,13-40 0,-13 40 0,0-1 0,0 1 0,14 0 0,-14-14 16,0 14-16,0 0 0,0 0 0,13 0 0,-13-1 0,0 1 0,0-27 0,0 27 0,13 0 0,-13 0 0,0-1 15,0 1-15,0 0 0,0-13 0,13 12 0,-13 1 0,0-13 0,0 12 0,0 1 0,0-13 16,0 12-16,13 1 0,-13 0 0,0 0 0,0 0 0,0-1 0,0-12 0,0 13 0,0-1 15,0 1-15,0 0 0,0 0 0,0-1 0,0-12 0,0 13 0,0 0 0,0-1 16,0 1-16,0 0 0,0 0 0,0-1 0,0-12 0,-13 13 0,13 0 0,-13-1 0,13 1 16,-13 0-16,13 0 0,-13-14 0,13 14 0,-14 13 0,14-13 0,0-1 0,-26 14 0,26-13 0,0 0 0,-13 0 15,-1-14-15,14 14 0,-13 13 0,13-13 0,0 0 0,-13 13 0,13-14 0,-13 1 0,13 0 0,-14 13 0,14-27 0,-26 14 16,26 0-16,-13 0 0,13 0 0,-13 13 0,13-14 0,-14 1 0,14 0 0,-13 13 16,13-27-16,-13 14 0,13 0 0,-13 13 0,13-13 0,-14 13 0,14-13 0,-26 13 15,26-14-15,-13 14 0,0-13 0,-1 13 0,14-26 0,-13 26 0,13-14 0,-13 14 16,0 0-16,13-13 0,-27 13 0,14-13 0,0 0 0,-1 13 0,1-14 0,0 14 0,13-13 0,-13 13 15,-14 0-15,1-39 0,13 39 0,13-14 0,-14 14 0,1 0 0,0-13 0,-14 0 0,14 0 0,0 13 16,0 0-16,13-14 0,-13 14 0,-14-39 0,14 39 0,-14-14 0,14 14 0,0-13 0,0 13 0,13-13 0,-14 13 0,1 0 0,13-13 16,-13 13-16,-13-13 0,12-1 0,-12-12 0,13 26 0,-1-13 0,1 13 0,13-14 0,-26 14 0,12-13 0,1 13 15,0 0-15,13-13 0,-13 13 0,0 0 0,-1-13 0,1 13 0,-13-14 0,12 14 0,1 0 16,0-26-16,0 26 0,0 0 0,-1-13 0,-12 13 0,13 0 0,-1 0 0,1 0 0,0-13 16,0 13-16,-1 0 0,-12 0 0,13-14 0,0 14 0,-1 0 0,1 0 15,0 0-15,13-13 0,-13 13 0,-14 0 0,14 0 0,0 0 0,-1 0 16,14-13-16,-13 13 0,0 0 0,0 0 15,0 0 1</inkml:trace>
  <inkml:trace contextRef="#ctx0" brushRef="#br2" timeOffset="8934.99">10160 13520 0,'0'-13'0,"0"0"16,-13 13-1,13-13-15,-13 13 0,-1 0 16,14-14-16,-13 14 0,0 0 0,0 0 0,-1-13 0,-12 13 16,13 0-16,-1 0 0,1 0 0,0 0 0,0 0 15,13-13-15,-13 13 0,-40 0 0,39 0 0,1 0 0,0 0 0,0 0 16,-1 0-16,-12 0 0,13 0 0,-27 0 0,27 0 0,0 0 0,-14 0 0,14 0 0,0 0 15,0 0-15,-1 0 0,1 0 0,0 0 0,-40 0 0,40 0 0,-1 0 0,1 0 0,0 0 16,-13 0-16,12 0 0,1 0 0,0 0 0,-67 26 0,67-26 0,0 0 0,0 14 16,0-14-16,-1 0 0,14 13 0,-13-13 0,-13 0 0,-27 39 0,40-39 0,-1 14 15,-12-14-15,13 13 0,-1-13 0,1 13 0,0-13 0,13 13 0,-13-13 0,-14 27 16,1-27-16,26 26 0,-13-26 0,13 13 0,-14 1 0,1-14 0,13 13 0,-26 13 16,26-12-16,-14-14 0,14 26 0,-26-13 0,26 1 0,-13-14 0,13 13 0,-14 13 15,14-13-15,-13-13 0,13 14 0,0 12 0,-13-13 0,13 1 0,0-1 0,-13 13 16,13-12-16,0 12 0,0-13 0,0 0 0,0 1 0,-13 12 15,13-13-15,0 14 0,0-14 0,0 0 0,0 1 16,0-1-16,0 0 0,0 0 0,0 14 0,0-14 0,0 0 16,0 0-16,0 1 0,0-1 0,0 0 0,0 0 0,0 14 15,0-14-15,0 0 0,0 0 0,0 1 0,0-1 0,0 0 0,0 14 16,0-14-16,0 0 0,0 0 0,13 0 0,-13 1 0,0-1 0,13 13 16,-13-12-16,13 12 0,0-26 0,-13 13 0,14-13 0,-14 14 0,26-1 15,-26 13-15,13-26 0,-13 13 0,27 1 0,-27-1 0,13-13 0,-13 13 0,13-13 0,-13 13 16,14-13-16,12 14 0,-26-1 0,13-13 0,0 26 0,1-26 0,-14 14 0,13-14 0,-13 13 15,13-13-15,0 13 0,1 0 0,12-13 0,-26 13 0,13-13 0,-13 14 0,14-14 16,-1 26-16,0-13 0,0-13 0,0 14 0,14-1 0,-14 0 16,0-13-16,-13 13 0,14-13 0,-1 0 0,-13 13 0,53 27 0,-40-40 0,0 13 15,0-13-15,1 0 0,-14 14 0,13-14 0,0 13 0,0-13 0,40 13 0,-40 0 16,1-13-16,-1 0 0,0 27 0,14-14 0,-14-13 0,0 0 0,0 13 0,1-13 0,52 13 16,-66 1-16,13-14 0,0 0 0,0 13 0,1-13 0,-1 0 0,13 13 0,-13-13 0,1 0 0,12 13 15,-13-13-15,-13 27 0,14-27 0,-1 0 0,13 13 0,-12-13 0,-1 0 0,-13 13 0,13-13 16,0 0-16,-13 14 0,13-14 0,1 0 0,-14 13 0,26-13 0,-13 0 15,-13 13-15,14-13 0,-1 0 0,-13 13 0,13-13 0,0 0 16,-13 27-16,14-27 0,12 0 0,-13 0 0,-13 13 0,13-13 0,1 0 0,-1 0 16,0 0-16,0 13 0,14-13 0,-14 0 0,0 0 0,-13 13 0,14-13 0,-1 0 15,0 0-15,0 0 0,-13 14 0,13-14 0,14 0 0,-14 0 0,0 13 0,1-13 0,-1 0 16,0 13-16,0-13 0,14 0 0,-14 27 0,0-27 0,0 0 16,1 13-16,-1-13 0,0 0 0,-13 13 0,27-13 0,-14 0 0,-13 13 15,13-13-15,0 0 0,-13 13 0,13-13 0,1 0 0,-14 14 0,13-14 0,13 0 16,-26 13-16,14-13 0,-1 0 0,-13 26 0,13-26 0,0 0 15,1 0-15,-14 14 0,13-14 0,0 0 0,13 0 0,-12 0 0,-1 0 16,0 0-16,-13 13 0,13-13 0,1 0 0,-1 0 16,13 0-16,-12 0 0,-1 0 0,0 0 0,0 0 15,0 0-15,1 0 0,12 0 0,-13 0 0,1 0 16,-1 0-16,0 0 0,0 0 0,0 0 0,14 0 16,-14 0-16,0 0 0,1 0 0,-1 0 0,0 0 0,0 0 15,1 0-15,12 0 0,-13 0 0,0 0 0,1 0 0,-1 0 0,0 0 16,0 0-16,14 0 0,-14 0 0,0 0 0,1 0 0,-14-13 0,13 13 0,0-27 15,0 27-15,14 0 0,-27-13 0,13 13 0,0-13 0,0 13 0,-13-14 0,14 14 0,-14-13 0,13 13 0,0-13 16,14 0-16,-27-14 0,13 27 0,-13-13 0,13 13 0,-13-13 0,13 13 0,-13-13 0,13-1 16,1 1-16,-14 0 0,13 13 0,-13-27 0,0 14 0,13 13 0,-13-13 0,27 0 15,-27 0-15,13-1 0,-13 1 0,0-13 0,13 26 0,-13-14 0,0 1 0,13 0 0,-13 0 16,0-1-16,14 14 0,-14-13 0,0 0 0,0-13 0,13 12 0,-13 1 0,0 0 0,0 0 0,0-1 16,13 1-16,-13-13 0,0 12 0,0 1 0,0 0 0,0 0 0,0 0 0,0-1 0,0-12 0,0 13 15,0-1-15,0 1 0,0 0 0,0 0 0,0 0 0,0-14 0,0 14 0,0 0 0,0-1 16,-13 1-16,13 0 0,0 0 0,-13-1 0,13-12 0,-14 26 0,14-13 0,-13 0 0,13-1 0,-13 1 15,-14 0-15,27 0 0,-13 13 0,13-27 0,-13 14 0,0 0 0,13-1 0,-14 14 0,14-13 0,-13 0 16,0 13-16,13-13 0,-13-14 0,13 14 0,-27 13 0,27-13 0,-13 13 0,13-13 0,-13-1 0,13 1 16,-13 13-16,13-13 0,-14-13 0,1 12 0,13 1 0,-13 13 0,13-13 0,-27 13 0,27-13 0,-13 13 0,13-14 0,-13 1 15,0 0-15,13-14 0,-13 14 0,-1 13 0,14-13 0,-13 13 0,-13-13 0,26 0 0,-14-1 16,1 1-16,0 13 0,13-26 0,-13 26 0,13-14 0,-14 14 0,1-13 0,-13 0 0,13 13 0,-1-13 16,14-1-16,-13 14 0,0 0 0,13-13 0,-13 13 0,-1-26 0,1 26 0,-13-13 0,12 13 0,1-14 0,0 14 15,13-13-15,-13 13 0,0 0 0,13-13 0,-14 13 0,-12-13 0,13 13 0,-1-14 0,1 14 0,-13-26 16,13 13-16,-14 13 0,14 0 0,0-14 0,-1 14 0,1-13 0,0 13 0,0 0 0,13-13 15,-27 13-15,14 0 0,0 0 0,13-13 0,-13 13 0,-1 0 0,1 0 0,0-13 0,0 13 0,-14 0 16,14 0-16,0-14 0,-1 14 0,1 0 0,0 0 0,0-26 0,-14 26 0,14 0 0,0 0 16,0-13-16,-1 13 0,1 0 0,0 0 0,-13 0 0,12-14 0,1 14 0,0 0 0,0 0 0,-1 0 15,-25-13-15,25 13 0,1 0 0,0 0 0,0 0 0,0-13 0,-1 13 0,1 0 16,-13 0-16,12 0 0,1 0 0,13-13 0,-13 13 0,0 0 0,-1 0 0,1 0 0,-13 0 0,26-14 0,-13 14 16,-1 0-16,1 0 0,0 0 0,0 0 0,-1 0 0,14-26 0,-26 26 0,13 0 0,-1 0 15,1 0-15,0 0 0,0 0 0,13-13 16,-13 13-16,-14 0 0,14 0 0,0 0 0,-1 0 15,1 0-15,0 0 0,0 0 0,-1-13 16,-12 13-16,13 0 0,0 0 16,-1 0-16</inkml:trace>
  <inkml:trace contextRef="#ctx0" brushRef="#br3" timeOffset="14208.64">9750 6297 0,'0'0'0,"0"-13"0,-27-67 16,27 67-1,0 0-15,-13 13 0,13-13 0,0 0 0,-13 13 0,13-14 0,0-12 0,-26 26 0,26-13 16,-14-1-16,1 1 0,13 0 0,-13 0 0,0 13 0,13-14 15,-14 14-15,14-26 0,-13 26 0,13-13 0,-26 13 0,26-13 0,-27-1 16,14 14-16,13-13 0,-13 13 0,0-13 0,-1 13 0,1-13 0,-13-14 0,-1 27 16,27-13-16,-13 13 0,0 0 0,13-13 0,-14 13 0,1 0 0,13-13 0,-26 13 0,-14-14 15,27 14-15,0-13 0,-1 13 0,-12 0 0,13-13 0,0 13 0,-40-27 16,26 27-16,14 0 0,13-13 0,-13 13 0,-1 0 0,1 0 0,0 0 0,0 0 0,0 0 0,-54-13 16,54 13-16,0 0 0,0 0 0,-14 0 0,14 0 0,0 0 0,0 0 0,-1 0 15,-39 0-15,40 0 0,0 0 0,0 0 0,-1 0 0,1 0 0,0 0 0,0 0 16,-14 0-16,1 0 0,13 0 0,-1 0 0,1 0 0,0 0 0,-14 0 15,27 13-15,-39-13 0,26 27 0,-1-27 0,1 0 0,13 13 0,-26-13 0,12 0 16,1 13-16,0-13 0,0 13 0,0-13 0,13 14 0,-14-14 0,-12 0 0,26 13 0,-13-13 0,-1 0 16,14 13-16,-13-13 0,0 26 0,-27-12 0,14-1 0,13 0 0,-1-13 0,14 13 0,-13-13 15,13 14-15,-13-14 0,0 13 0,-1 13 0,-39 1 0,53-14 0,-13-13 0,0 26 0,0-12 0,0-14 16,13 26-16,-27-13 0,14 1 0,-14 38 0,14-38 0,13 12 0,-13-26 16,13 13-16,0 1 0,-13-14 0,13 13 0,0 0 0,-27 0 0,14 40 0,13-40 0,0 1 0,0-1 15,-13-13-15,13 13 0,0 0 0,0 14 0,0-14 0,-13 40 0,13-40 0,0 14 16,0-14-16,0 0 0,0 0 0,0 1 0,0-1 0,0 40 0,0-40 0,0 0 15,0 0-15,0 1 0,0-1 0,0 0 0,0 14 0,0 12 16,0-26-16,0 1 0,13-1 0,-13 13 0,0-12 0,0-1 0,13-13 0,-13 13 0,27 27 16,-27-14-16,13-13 0,-13 1 0,0-1 0,13-13 0,-13 13 0,0 0 0,13 1 0,-13-1 0,27 40 15,-14-40-15,-13 0 0,26 0 0,-26 1 0,14 12 0,-14-13 0,13 1 0,13 12 16,-26-13-16,13 0 0,1-13 0,-14 27 0,26-14 0,-13 0 0,-13 1 0,14-14 0,-14 13 0,26 0 16,-13 0-16,1 14 0,12-14 0,-13 0 0,0 0 0,1-13 0,-14 14 0,13-14 0,0 13 0,0 0 0,1-13 15,12 13-15,-13 14 0,1-27 0,-1 13 0,0 0 0,0 1 0,0-14 0,14 13 0,-14-13 0,0 13 0,1 0 0,-1-13 0,-13 27 0,13-27 16,40 26-16,-40-13 0,0-13 0,1 14 0,-1-14 0,0 13 0,14 0 0,-14 14 0,0-27 0,0 13 0,0-13 0,1 13 15,-1 0-15,0 0 0,14 1 0,-14-14 0,0 13 0,0 13 0,1-26 0,-1 14 0,-13-1 0,13-13 0,13 13 0,-12 0 16,-1-13-16,0 14 0,14 12 0,-14-26 0,13 26 0,-12-26 0,-14 14 0,13-14 0,0 13 0,0-13 0,-13 13 0,13-13 16,1 13-16,-1 1 0,13-14 0,-12 13 0,-1-13 0,-13 26 0,13-13 0,0-13 0,1 0 0,-14 14 0,13-14 0,13 13 0,-13-13 0,1 13 15,-1-13-15,0 13 0,0-13 0,27 14 0,-27-14 0,-13 26 0,13-26 0,1 0 0,-1 13 0,0-13 0,0 14 16,14-14-16,-14 0 0,0 0 0,1 13 0,-1-13 0,13 13 0,-13-13 0,14 0 0,-14 13 0,0-13 0,1 0 16,-1 13-16,0-13 0,0 0 0,40 27 0,-40-27 0,1 0 0,-1 0 15,0 0-15,-13 13 0,27-13 0,-14 0 0,0 0 0,0 0 0,0 0 0,1 0 0,-1 0 0,13 13 16,-12-13-16,-1 0 0,0 0 0,0 0 0,1 0 0,-1 0 15,0 0-15,13 0 0,-12 0 0,-1 0 0,0 0 0,0 0 16,1-13-16,-1 13 0,13-26 0,-12 12 0,-1 14 0,0-13 16,0 13-16,-13-13 0,13 13 0,1-13 0,12 13 0,-26-13 0,13 13 0,1-14 0,-1-12 0,0 26 0,0-13 15,1-1-15,12 1 0,-13 13 0,0-13 0,1 0 0,-1 13 0,-13-14 0,13 14 0,0-26 16,1 13-16,12 0 0,-13-1 0,1 14 0,-14-13 0,13 13 0,-13-13 0,13 0 0,0 13 0,-13-27 0,13 14 16,14 0-16,-27 0 0,13 13 0,-13-14 0,13 1 0,-13 0 0,14 13 0,-14-13 15,13-14-15,-13 14 0,13 13 0,-13-13 0,0-1 0,0 1 0,13 13 0,-13-13 0,0 0 16,27 13-16,-27-40 0,0 27 0,13 13 0,-13-13 0,0-1 0,13 14 0,-13-13 0,0 0 15,0-14-15,13 27 0,-13-13 0,0 0 0,0 0 0,14 13 0,-14-13 0,0-1 0,0 1 16,13 13-16,-13-26 0,0 12 0,13 1 0,-13 0 0,27 0 0,-27-1 0,0 1 16,13 13-16,-13-13 0,0-13 0,13 12 0,-13 1 0,13 0 0,-13 0 15,0-1-15,13 14 0,-13-13 0,0-13 0,0 12 0,14 14 0,-14-13 0,0 0 16,0 0-16,0 0 0,13 13 0,-13-14 0,0-12 0,0 13 0,0-1 16,0 1-16,0 0 0,0 0 0,0 0 0,0-14 15,0 14-15,0 0 0,0-1 0,0 1 0,0 0 0,0 0 16,0-1-16,0-12 0,0 13 0,0 0 0,-13 13 0,13-14 0,0 1 15,-14 13-15,14-13 0,0 0 0,-13 13 0,13-27 0,0 14 0,-13 13 0,13-13 0,-13 13 16,13-14-16,-27 14 0,27-13 0,-13 0 0,0 0 0,0-14 0,-1 14 0,1 0 16,0 13-16,13-13 0,-27-1 0,14 14 0,13-13 0,-13 13 0,13-13 0,-26-13 15,12 12-15,1 14 0,13-13 0,-26 13 0,26-13 0,-14 13 0,1-13 0,0-1 0,0 14 0,13-13 0,-13 13 16,13-13-16,-14 13 0,-12-27 0,26 14 0,-13 13 0,-1 0 0,14-13 0,-13 13 0,13-13 0,-13 13 0,13-13 0,-13 13 0,-14-27 16,1 27-16,26-26 0,-13 26 0,13-14 0,-14 14 0,1-13 0,0 0 0,0 0 0,-1 13 15,14-14-15,-26 1 0,13 13 0,-1-26 0,1 26 0,13-13 0,-13 13 0,0-14 0,0 14 0,13-13 0,-27 13 0,14-13 16,0 0-16,-1 13 0,1-14 0,0 14 0,0-26 0,-14 26 0,14-13 0,0 13 0,13-14 0,-13 14 15,-1-13-15,1 13 0,0 0 0,13-13 0,-13 13 0,-14-13 0,14 13 0,0 0 0,13-13 0,-14 13 16,1 0-16,13-14 0,-13 14 0,0 0 0,-14-26 0,14 26 0,0-13 16,0 13-16,-1-14 15,1 14 1,13-13-16,-13 13 0,-13 0 16,26-13-16,-14 13 0,1 0 0,13-13 0,-13 13 15,0 0-15,13-14 0,-14 14 0,1 0 16,13-26-16,-26 26 0,12 0 15,14-13-15,-13 13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9.5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1888 397 24575,'0'-8'0,"0"0"0,0-10 0,0 7 0,0-10 0,-6-10 0,-3 10 0,-40-39 0,-6 37 0,2-7 0,-5-1-446,8 19 1,-2 2 445,-8-8 0,-2 0 0,0 3 0,1 2 0,10 7 0,1 0 0,-11-8 0,2 2 0,-16 10 0,-6-6 0,36 8 0,8 0 0,-4 0 0,21 7 891,-33 1-891,14 7 0,-12 12 0,-5-3 0,12 18 0,-39 10-874,21-2 874,11-13 0,1 0 0,1 7 0,-17 22 0,42-31 0,-23 35 0,26-21 0,-9 20 0,15 0 0,6-27 874,2 35-874,-8 2 0,11-1 0,-4-24 0,1-1 0,7 7 0,0 21 0,0-32 0,0 17 0,0-20 0,15 23 0,-4 3 0,13-18 0,-7 22 0,5-34 0,18 31 0,3-10 0,22-3 0,-5 5 0,3-22-392,-20-9 0,2 0 392,31 10 0,-27-13 0,1 0 0,-4-4 0,4-1 0,30 15 0,3-1 0,-20-13 0,0 0-859,25 9 1,-1 1 858,-23-8 0,-3-1 0,-4-8 0,1 2 0,16 12 0,1 0 0,-16-13 0,-2-3-322,5 1 1,-1 1 321,-12 1 0,-2-1 0,25-1 0,1 27 690,-33-34-690,6 11 1722,-29-20-1722,13-2 732,-13 6-732,13-6 0,-13 3 0,13-4 0,-13-7 0,6 1 0,16-32 0,-17 20 0,39-36 0,-27 22 0,13-20 0,11-29 0,-22 4-334,-3 20 1,-2 0 333,-10-18 0,4 23 0,-1 0 0,-11-23 0,5 27 0,-2 0 0,-7-36-212,6 0 212,-6 12 0,0 3 0,-3 23 0,-6-8 0,0 8 0,0-23 660,0 9-660,0-9 219,0 11-219,-4 13 0,-4-10 0,-21 5 0,13 4 0,-11 9 0,15-3 0,-11 2 0,-11-31 0,1 18 0,4-3 0,10 23 0,-7-5 0,-7-2 0,5 11 0,-11-13 0,23 28 0,-18-12 0,16 12 0,-11-3 0,15 1 0,-15-5 0,15 6 0,-9-1 0,7 6 0,-6-5 0,4 7 0,-1-4 0,7 3 0,-6 6 0,7-6 0,-7 6 0,0-7 0,7 3 0,-7-4 0,7 1 0,2 3 0,-3-2 0,0-1 0,3 3 0,-2-6 0,3 10 0,-10-7 0,3 3 0,-7-4 0,9 1 0,1 4 0,4 0 0,-3 1 0,2 2 0,-3-3 0,4 4 0,0-3 0,-4 2 0,7-3 0,-2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4.2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59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1217 305 24575,'-9'-16'0,"1"0"0,5 0 0,-2 0 0,1-1 0,-3 1 0,2 0 0,-3 0 0,0 4 0,-9-22 0,3 17 0,-4-14 0,3 16 0,2 6 0,1 1 0,-10 0 0,1-3 0,-3 4 0,1-2 0,-11 9 0,-5-6 0,-19 4 0,13-4 0,-10 6 0,10 0 0,-13 0 0,1 0 0,-1 0 0,1 0 0,-12 0 0,20 5 0,-5 0 0,23 6 0,7-2 0,1-4 0,-5 18 0,2-9 0,-3 14 0,10-13 0,1 7 0,9-8 0,-14 27 0,13-20 0,-13 20 0,13-17 0,-1 7 0,0 11 0,10 6 0,-6 10 0,7 13 0,0-23 0,0 30 0,0-29 0,0 32 0,0-21 0,8 21 0,9-9 0,-2-11 0,6-7 0,-11-23 0,18 16 0,-13-12 0,21 23 0,-21-30 0,9 13 0,15-1 0,-15-12 0,27 23 0,-26-30 0,5 4 0,27 18 0,-26-27 0,43 41 0,-27-34 0,2 11 0,18-4 0,-14 6 0,-1-12 0,5 12 0,-30-20 0,5 2 0,-10-4 0,13 13 0,-13-15 0,17 15 0,-16-18 0,1 5 0,-3-3 0,7 3 0,-14-5 0,27 9 0,-14-7 0,9 7 0,-16-13 0,-5 2 0,-3-6 0,11 3 0,-5 3 0,1-5 0,3 5 0,-8-7 0,15 0 0,-15 0 0,4 0 0,1 0 0,-5 0 0,8 0 0,-6 0 0,7 0 0,-5 0 0,11 0 0,-11 0 0,11 0 0,-15 0 0,8-4 0,-9 0 0,-1-4 0,10-6 0,2-5 0,1 0 0,2 1 0,7-3 0,-17 11 0,13-8 0,-22 7 0,4-2 0,2-9 0,-1 4 0,1-5 0,-6 11 0,9-22 0,-5 10 0,9-12 0,-6 7 0,-5 15 0,8-14 0,-9 13 0,2-4 0,0 4 0,-5-4 0,7-5 0,-6-1 0,6 3 0,-9 9 0,1-2 0,-1 2 0,0-9 0,-3 8 0,4-8 0,-1 3 0,1 1 0,1-5 0,-3 11 0,-3-10 0,0 8 0,0-15 0,0 15 0,0-15 0,-3 15 0,-7-15 0,-5 5 0,-6-7 0,6 6 0,-2 3 0,4 6 0,0-7 0,-3 5 0,3-4 0,-26-10 0,11 10 0,-19-12 0,16 14 0,-16-14 0,12 15 0,-12-14 0,16 17 0,7 1 0,1 2 0,7 5 0,0-1 0,3 1 0,-2-3 0,3 2 0,-5-6 0,5 6 0,-3-3 0,6 4 0,-13-1 0,11 1 0,-3-2 0,7 2 0,2 0 0,1 0 0,-7-3 0,6-2 0,-4 1 0,2 0 0,3 0 0,-1 0 0,-5-4 0,4 3 0,-2-2 0,1 6 0,6-3 0,-6 4 0,6-4 0,-3 4 0,1-4 0,-2 4 0,-3 0 0,4-4 0,0 3 0,1-3 0,-2 1 0,1 2 0,-7-6 0,6 6 0,-7-3 0,4 4 0,0 0 0,-4-4 0,3 7 0,-2-6 0,2 7 0,1-4 0,0 3 0,-3-2 0,2 6 0,-3-3 0,8 4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4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1483 667 24575,'0'-8'0,"0"0"0,0-3 0,0-2 0,0-10 0,0 6 0,0-13 0,0 13 0,0-13 0,-5 6 0,-18-23 0,0 1 0,-32-13 0,5 5 0,-1 17 0,7 6 0,2 3 0,8 6 0,-7-7 0,-2 0 0,3 14 0,-4-13 0,-8 8 0,24 9 0,-14-8 0,-1 14 0,-2 0 0,-13 5 0,13 0 0,-22 0 0,19 0 0,-21 0 0,30 0 0,-2 0 0,23 7 0,-11-1 0,15 6 0,-5-3 0,-4 15 0,7-8 0,-24 24 0,21-21 0,-21 21 0,19-15 0,-10 12 0,11-6 0,1-7 0,-4 17 0,8-14 0,-3 9 0,13-7 0,-2-11 0,-4 11 0,6-4 0,-5 6 0,7-6 0,2-2 0,-3-7 0,4 7 0,0-9 0,0 14 0,0-14 0,0 15 0,0-11 0,0 1 0,0 3 0,0 11 0,0-10 0,5 17 0,1-19 0,-1 0 0,9 7 0,-12-14 0,27 21 0,-25-20 0,22 31 0,-24-32 0,7 15 0,5 1 0,-7-16 0,9 20 0,-11-22 0,3 1 0,9 20 0,-7-19 0,8 19 0,-10-20 0,5 10 0,-3-6 0,0 2 0,-3-3 0,-3-4 0,1 1 0,11 20 0,-9-19 0,10 16 0,-9-19 0,4 2 0,-3 0 0,3 2 0,-4-6 0,3 6 0,-5-6 0,4 3 0,-5-1 0,3-2 0,0 6 0,0-6 0,0 3 0,0-4 0,10-3 0,-3 5 0,4-4 0,-8 5 0,-3-3 0,0 0 0,0 1 0,4 2 0,1-2 0,3 3 0,0-1 0,18 1 0,-13 1 0,20 3 0,-17-6 0,7 5 0,-10-6 0,7 6 0,-14-5 0,5 3 0,3-4 0,-1 5 0,3-3 0,-1 2 0,-7-5 0,0 0 0,-3 0 0,2 0 0,-6 0 0,6 1 0,-2 2 0,3-2 0,-4 3 0,4-8 0,-7 3 0,6 1 0,4 7 0,-5-2 0,14 6 0,-17-13 0,17 8 0,-14-13 0,9 7 0,0-2 0,1 7 0,-3-6 0,1 6 0,8-6 0,-12 2 0,15 2 0,-20-3 0,9 1 0,-4-1 0,5-2 0,-7-3 0,0 1 0,7-3 0,1 7 0,0-3 0,-1 0 0,0-1 0,-9-4 0,8 0 0,-3 0 0,-5 0 0,14 0 0,-17 0 0,7 0 0,0 0 0,-7 0 0,7 0 0,0 0 0,-7 0 0,7-4 0,0 3 0,-4-2 0,15-2 0,-14 4 0,6-7 0,-8 7 0,3-10 0,18 3 0,-13-1 0,20-2 0,-27 10 0,8-7 0,-9 7 0,-1-3 0,3-3 0,-6 6 0,7-10 0,-7 6 0,6-3 0,-3-3 0,1 2 0,2-3 0,-6 4 0,6-4 0,-6 3 0,8-12 0,-7 6 0,0-4 0,-3 4 0,-6 6 0,3-6 0,-4 2 0,3-3 0,-2 4 0,3-4 0,-4 7 0,0-6 0,0-4 0,0 5 0,0-14 0,0 13 0,0-4 0,0 4 0,0 3 0,0-1 0,0-2 0,0 2 0,0 1 0,0-3 0,0 2 0,0-3 0,0 0 0,0 0 0,0-7 0,0 9 0,0-15 0,0 19 0,0-12 0,-7-9 0,2 14 0,-15-35 0,10 35 0,-4-17 0,7 17 0,-3-5 0,-3 4 0,-3-11 0,1 11 0,5-5 0,-2 11 0,4 0 0,-3 1 0,2 2 0,-3-3 0,0 0 0,0 3 0,-1-2 0,2 3 0,2 0 0,-2 0 0,-15-10 0,10 8 0,-20-8 0,22 10 0,-15-3 0,11 0 0,-1 1 0,-3-3 0,12 5 0,-12-5 0,13 8 0,-3-6 0,-18 4 0,13-6 0,-14 2 0,16-1 0,6 4 0,-6-4 0,6 3 0,-3-2 0,4 3 0,-4-4 0,4 3 0,-4-3 0,4 4 0,3 0 0,2 0 0,-1 0 0,3 0 0,-7-10 0,7 7 0,-4-7 0,-2 6 0,5 3 0,-5-2 0,7 3 0,0-11 0,0 9 0,-3-8 0,2 6 0,-3 3 0,1-3 0,2 8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6T00:01:16.1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20333 13996 0,'13'0'31,"1"0"-16,-1 0 1,0 0-16,0 0 16,14 0-16,-14 0 15,0 0-15,1 0 16,-1 0-16,0 0 16,0 0-16,14 0 0,-14 0 0,0 0 0,0 0 15,1 0-15,-1 0 0,0 0 0,0 0 0,14 0 0,-14 0 16,0 0-16,0 0 0,1 0 0,-1 0 0,0 0 0,14 0 0,-14 0 15,0 0-15,0 0 0,0 0 0,1 0 0,52 0 0,-53 0 0,0 0 16,1 0-16,-1 0 0,13 0 0,-13 0 0,1 0 0,-1 0 0,66 14 16,-65-14-16,-1 0 0,0 0 0,0 0 0,0 0 0,1 0 0,12 0 0,14 0 0,-27 0 15,0 0-15,0 0 0,14 0 0,-14 0 0</inkml:trace>
  <inkml:trace contextRef="#ctx0" brushRef="#br0" timeOffset="690.66">20227 14235 0,'14'0'63,"-1"0"-63,0 0 0,0 0 15,1 0-15,12 0 0,-13 0 0,0 0 0,1 0 0,-14 26 16,211-26 0,-197 0-16,-1 0 0,0 0 0,0 0 0,14 0 0,-14 0 0,0 0 0,0 0 0,1 0 0,-1 0 15,0 0-15,14 0 0,-14 0 0,0 0 0,0 0 0,67 0 0,-67 0 0,0 0 16,0 0-16,1 0 0,-1 0 0,13 0 0,-13 0 0,40 0 0,-39 0 0,-1 0 0,13 0 15,-12-13-15,-1 13 0,0 0 0,0 0 0,53 0 0,-52 0 16,-1 0-16,0 0 0,0 0 0,0 0 0,14 0 0,-14 0 0,14 0 16,-14 0-16,0 0 0,0 0 0,14 0 15</inkml:trace>
  <inkml:trace contextRef="#ctx0" brushRef="#br0" timeOffset="1337.66">21127 14526 0,'0'13'62,"13"-13"-62,-13 13 16,13-13-16,-13 13 0,14-13 0,-14 27 0,26-14 0,-13 0 0,1 0 0,-1 1 0,0-1 15,0 0-15,40 40 0,-40-40 0,1 1 0,-1-14 0,0 13 0,0 0 0,14 0 0,-14 14 0,0-27 0,0 13 16,133 93-16,-133-106 0,0 13 0,14 0 0,-1 0 0,-12 14 0,-1-14 0,13-13 0,-12 13 0,25 1 16,-26-1-16,1 0 0,131 66 0,-132-79 0,1 27 0,-1-14 0,27-13 0,-27 13 0,26 1 0,-25-1 0,-1-13 15,0 13-15,14 13 0,105 27 0,-119-39 0,14-14 0,-27 26 0,13-26 0,27 13 0,-27 1 16,0-14-16,0 13 0,14-13 0,-27 13 0,66 27 0,-53-40 0,13 13 0,-12-13 0,-14 13 0,13-13 16,0 13-16,0-13 0,-13 14 0,14-14 0,-1 13 0,0-13 15,-13 13-15</inkml:trace>
  <inkml:trace contextRef="#ctx0" brushRef="#br0" timeOffset="2047.51">22701 15465 0,'13'0'15,"1"0"-15,-1 0 16,13 0-16,-12 0 0,-14 13 0,13-13 0,0 13 0,27 1 0,-14-14 0,-26 13 15,13-13-15,1 0 0,-1 13 0,0-13 0,0 0 0,-13 13 0,40-13 0,-27 27 0,80-1 0,-80-13 0,0-13 16,1 0-16,-1 14 0,0-14 0,27 13 0,-27-13 0,0 26 0,0-26 0,1 0 0,-1 14 0,119 12 16,-119-13-16,1-13 0,-1 0 0,0 13 0,14-13 0,-14 0 0,0 27 0,0-27 0,0 0 0,1 13 0,52 0 15,-53-13-15,0 0 0,-13 14 0,14-14 0,-1 0 0,0 0 0,13 13 0,-12-13 16,-14 13 15,-27-13-31,14 0 16,0 0-16,0 0 0,13 13 0,-14-13 0,1 0 15,-27 0-15,27 0 0,0 0 0,0 0 0,-1 14 0,1-14 0,0 0 0,0 0 16,-14 0-16,-39 26 0,53-26 0,-14 0 0,14 0 0,0 0 0,0 0 0,0 0 0,-1 0 0,1 0 16,-13 0-16,12 0 0,1 13 0,-79-13 0,78 0 0,1 0 0,0 0 0,0 13 0,-1-13 0,1 0 0,-13 0 15,13 0-15,-1 0 0,1 0 0,-80 14 0,80-14 0,-26 0 0,25 0 0,1 0 16,0 0-16,0 0 0,-1 13 0,1-13 0,-13 0 0,-14 0 0,27 0 0,0 0 0,13 13 16,-14-13-16,-12 0 0</inkml:trace>
  <inkml:trace contextRef="#ctx0" brushRef="#br0" timeOffset="3534.32">24355 15729 0,'0'27'16,"0"-14"0,0 0-16,0 1 0,0-1 0,0 0 0,0 0 0,0 14 15,0-14-15,0 13 0,0-12 0,0-1 0,0 0 0,0 14 0,0-14 16,26-13-16,-26 26 0,0-12 0,0-1 0,0 0 0,0 13 0,0-12 15,14-14-15,-14 26 0,0-13 0,13 1 0,-13-1 16,0 0-16,13-13 0,-13 26 16,13-26-16,-13-13 31,14 13-15,-14-13-16,0 0 0,0 0 0,0-1 0,0 1 15,0 0-15,13 13 0,-13-13 0,0-14 0,0 14 0,0 0 0,26 0 0,-26-1 0,0 1 16,0 0-16,13-14 0,-13 14 0,0 0 0,14 0 0,-14-1 0,0 1 15,13 13-15,-13-13 0,0-13 0,13 26 0,-13-14 0,13 1 0,-13 0 16,14 13-16,-14-13 0,13-1 0,13 1 0,-13 13 16,-13-26-16,14 26 0,-14-14 0,13 14 0,0-13 0,0 13 0,1 0 0,12-13 15,-13 13-15,1 0 0,-1 0 0,-13-13 0,13 13 0,0 0 0,0 0 16,14 0-16,-14 0 0,0 0 0,1 0 16,-1 0-16,-13 13 0,0 0 15,0 0-15,13-13 0,-13 27 0,0-14 0,0 0 0,13-13 0,-13 14 16,0-1-16,0 13 0,0 1 0,0-14 0,0 0 0,0 0 15,0 1-15,0-1 0,0 0 0,0 14 0,0-14 16,0 0-16,0 0 0,0 1 0,0-1 0,0 0 16,0 13-16,0-12 0,0-41 47,0 14-32,0 0-15,0 0 0,0-1 0,0 1 0,0 0 0,0-14 16,0 14-16,14 13 0,-14-13 0,0 0 0,0-1 0,0 1 0,26 0 0,-26-13 15,0 12-15,13 14 0,-13-13 0,0 0 0,13 13 0,-13-13 16,14-1-16,-1 1 0,0-13 0,0 26 0,-13-14 0,27 14 16,-14 0-16,0 0 0,-13-13 0,13 13 0,1 0 0,-1 0 0,0 0 0,14 0 0,-1 0 15,-13 0-15,1 0 0,-1 0 0,0 0 0,13 0 0,-12 0 0,-1 0 0,0 0 16,14 0-16,-14 0 0,0 0 0,14 0 0,-14 0 0,0 0 0,0 0 16,0 0-16,-13 13 0,14-13 0,-1 27 0,13-27 0,-26 13 0,14-13 15,-14 13-15,13 1 0,0-14 0,-13 13 0,13 0 0,-13 0 16,0 14-16,14-27 0,-14 26 0,0-13 0,13 1 0,-13-1 0,0 0 15,0 14-15,26-1 0,-26-13 0,0 1 0,0-1 0,0 0 16,0 13-16,0-12 0,0-1 0,0 0 0,0 0 0,0 1 16,0-1-16,0 0 0,0 13 0,13-26 15,-13 14-15</inkml:trace>
  <inkml:trace contextRef="#ctx0" brushRef="#br0" timeOffset="4170.75">25718 15915 0,'0'-14'31,"13"14"-31,0 0 16,0 0-16,0 0 0,1 0 0,12 0 0,-13 0 0,1 0 15,-1 0-15,0 0 0,0 0 0,0 0 0,14 0 0,-14 0 0,0-13 0,1 13 16,-1 0-16,0 0 0,0 0 0,14 0 0,-27-13 0,13 13 0,0 0 0,14 0 16,-27-26-16,13 26 0,0 0 0,14 0 0,-14-14 0,0 14 15,0 0-15,-13-13 0,14 13 0,-1-13 0,-13 0 16,13 13-16,-13-14 16,0 1-16,0-13 15,0 12 1,0 1-16,-13 13 15,0 0-15,13-13 16,-14 13-16,1 0 0,0 0 0,-14 0 16,14-13-16,0 13 0,0 0 0,-1 0 0,1 0 15,0 0-15,-13 0 0,12 0 0,1 0 0,0 0 0,0 0 16,-1 0-16,1 0 0,-13 0 0,26 13 0,-14-13 0,1 0 16,13 13-16,-13-13 0,13 13 0,-13-13 0,0 27 0,13-14 15,-14-13-15,14 13 0,-26 1 0,13-14 0,13 13 0,-27 0 0,27 0 16,-13-13-16,13 27 0,-13-27 0,13 13 0,-13-13 0,13 13 0,-14-13 0,14 13 15,-26 1-15,26-1 0,-13 0 0,13 14 16,0-14-16,0 0 0,0 0 0,0 1 16,26-14-16,-26 13 0,13-13 0,-13 13 15,14-13-15,-1 26 0,0-26 0,-13 14 0,13-14 16,0 13-16,1-13 0,12 13 0,-13-13 0,1 0 0,-14 13 0,13-13 0,0 14 16,40-1-16,-40-13 0,0 0 0,1 13 0,-1-13 0,0 0 0,0 26 15,53-26-15,-66 14 0,14-14 0,-1 0 0,0 0 0,14 0 0,-14 0 0,0 0 16,0 0-16,14 0 0,-14 0 0,0 0 0,14 0 0</inkml:trace>
  <inkml:trace contextRef="#ctx0" brushRef="#br0" timeOffset="5258.59">26604 15703 0,'0'0'0,"-13"0"0,-1 0 16,-12 0-1,13 0-15,-1 0 0,1 0 16,0 0-16,0 0 0,0 0 0,-14 0 15,14 0-15,13 13 0,-13-13 0,-1 0 0,14 13 0,-13-13 16,13 27-16,-13-27 0,0 13 0,-14 0 0,14-13 16,13 14-16,-13-14 0,13 13 0,-13-13 0,13 13 0,-14 0 0,14 14 15,-13-27-15,13 13 0,0 0 0,-13-13 0,13 13 0,0 1 0,-27-1 0,27 0 16,0 14-16,0-14 0,0 0 0,0 0 0,0 1 16,0-1-16,0 0 0,0 13 0,0-12 15,0-1-15,14-13 0,-14 13 0,13-13 0,-13 13 16,13-13-16,0 0 0,1 0 15,-1 0 1,0 0 0,13 0-16,-26-13 0,14 13 15,-14-13-15,0 0 0,13 13 0,-13-27 0,0 14 16,13 13-16,-13-13 0,0 0 0,13 13 0,-13-14 0,0 1 16,14 13-16,-14-13 0,0-14 0,13 14 15,-13 0-15,0 0 0,26 13 0,-26-14 0,0 1 16,0 0-16,0-13 0,0 12 15,14 14-15,-14-13 0,0 0 16,0 0 0,0-1-1,13 14-15,-13-13 32,0-13 14,0 12-30,0 1 0,13 13 93,-13 13-109,0 14 0,0-14 0,13-13 0,-13 13 0,0 1 16,0-1-16,0 0 0,13-13 0,-13 13 0,0 14 0,0-14 0,14 0 15,-14 0-15,0 1 0,0-1 0,0 0 0,0 14 0,26-14 16,-26 0-16,0 0 0,0 1 0,13-14 0,-13 13 0,0 0 16,14-13-16,-14 26 0,0-12 0,0-1 0,13-13 15,-13 13-15,13-13 0,-13 13 0,0 1 16,13-14-16,-13 13 0,14-13 0,-14 13 0,13-13 0,-13 26 15,26-26-15,-26 14 0,0-1 0,13-13 16,-13 13-16,14-13 16,-1 0 31</inkml:trace>
  <inkml:trace contextRef="#ctx0" brushRef="#br0" timeOffset="6087.96">26736 15703 0,'0'13'46,"0"0"-46,0 14 0,0-14 16,0 0-16,0 1 0,0-1 0,0 0 0,0 0 16,0 14-16,0-14 0,0 0 0,0 0 0,13 1 0,-13-1 0,0 0 15,0 14-15,0-14 0,0 0 0,14-13 0,-14 13 0,0 1 0,0-1 0,26 0 0,-26 13 0,13-26 0,-13 14 16,14 12-16,-14-13 0,0 1 0,13-14 0,-13 13 0,0 0 0,13-13 0,-13 26 16,0-12-16,0-1 0,13-13 0,-13 13 0,0 0 15,0 1-15,0-1 16,13-13-16,-13-13 47,0-1-32,0 1-15,0 0 0,0 0 0,0-14 0,0 14 16,0 0-16,0 0 0,0-1 0,0 1 0,0 0 0,0 0 16,27-14-16,-27 14 0,0 0 0,0 0 0,0-1 15,0 1-15,13 13 0,-13-13 0,0-14 0,0 14 16,13 13-16,-13-13 0,0 0 0,14-1 0,-14 1 15,13 13-15,-13-13 0,0-13 0,13 26 0,-13-14 0,13 14 0,-13-13 16,27 13-16,-14-13 0,0 0 0,0 13 0,1-14 0,-1 14 16,-13-13-16,13 13 0,0 0 0,14 0 0,-14-26 0,0 26 0,0 0 15,1 0-15,-1 0 0,0-14 0,14 14 0,-14 0 0,0 0 16,0 0-16,1 0 0,-1 0 0,0 0 0,13 0 0,-12 0 16,-1 0-16,0 0 0,0 0 0,1 0 0,-1 0 0,13 0 15,-12 0-15,-14 27 0,13-27 0,-13 13 0,13-13 16,-13 13-16,13-13 0,-13 14 0,0-1 0,13-13 0,-13 13 0,0 0 15,14-13-15,-14 27 0,0-14 0,0 0 0,13 0 0,-13 1 0,0-1 16,0 0-16,0 14 0,26-14 0,-26 0 0,0 0 0,0 1 16,14-1-16,-14 0 0,0 13 0,0-12 0,0-1 15,13-13-15,-13 13 0,0 0 0,0 1 16,13-14 0</inkml:trace>
  <inkml:trace contextRef="#ctx0" brushRef="#br0" timeOffset="6989.06">28218 14975 0,'0'14'16,"0"-1"-16,0 0 15,0 0-15,0 1 0,0-1 0,0 0 0,0 13 0,0-12 0,0-1 0,0 0 0,0 0 16,0 1-16,-27 39 0,14-40 0,13 0 0,0 0 0,0 0 0,-13 1 0,13-1 0,0 13 0,-13 1 0,13-14 16,0 0-16,-53 120 0,53-120 0,-13 27 0,13-27 0,-14 13 0,14 14 0,-13-27 0,-13 14 0,26-1 15,-14 0-15,14 14 0,-79 132 0,79-132 0,-13-14 0,-14 14 0,27-27 0,-13 27 0,13-14 0,-13 1 16,0-1-16,13 14 0,-67 145 0,67-158 0,-26 12 0,26-12 0,-13-14 0,13 27 0,0-27 0,-13 0 15,13 14-15,0-1 0,-14-13 0,14 1 0,-13 105 0,13-106 0,-26 0 0,26 14 16,0-14-16,0 0 0,0 0 0,0 14 0,13-27 31,0-14-15</inkml:trace>
  <inkml:trace contextRef="#ctx0" brushRef="#br0" timeOffset="7504.12">28681 15822 0,'0'0'0,"-13"0"47,-1 0-32,1 0-15,0 0 0,0 0 16,-1 0-16,1 0 0,-13 0 0,13 0 0,13 27 0,-14-27 16,1 0-16,0 13 0,0 0 0,-1 0 15,14 0-15,-13-13 0,13 14 0,-26-1 16,26 13-16,-14-12 0,14-1 0,0 0 0,-13-13 0,13 13 0,0 1 15,-13-1-15,13 13 0,-13-13 0,13 1 0,0-1 0,0 0 16,-13-13-16,13 13 0,0 1 0,0-1 0,0 13 0,0-13 16,0 1-16,0-1 0,0 0 15,13-13-15,-13 13 16,13-13-16,0 0 0</inkml:trace>
  <inkml:trace contextRef="#ctx0" brushRef="#br0" timeOffset="7977.17">28866 16206 0,'26'0'31,"-12"0"-31,-1 0 0,-13-14 0,13 14 16,-13-26-16,13 26 0,1 0 0,-14-13 0,13 13 0,-13-13 15,13 13-15,-13-14 0,27 14 0,-27-13 0,0 0 0,13 13 0,0-27 16,-13 1-16,13 26 0,-13-13 0,0 0 0,0-1 0,13 14 0,-13-26 15,0 13-15,0-14 0,0 14 0,0 0 16,0-1-16,0 1 16,-13 13-16,0 0 0,0 0 15,-14 0 1,14 0 0,0 0-16,13 13 0,0 1 15,-13-14-15,13 13 0,-14 13 0,1-12 0,13-1 0,-13-13 16,13 13-16,-13-13 0,13 13 0,-40 14 0,40-1 0,-13-13 0,13 1 0,-13-1 15,13 0-15,0 0 0,0 1 0,0-1 0,0 13 0,0-13 16,0 1-16,0-1 0,0 0 0,0 0 16,0 1-16,13-14 0,-13 26 0,13-26 0,13 13 15,-12-13-15</inkml:trace>
  <inkml:trace contextRef="#ctx0" brushRef="#br0" timeOffset="8553.65">29250 16034 0,'0'26'16,"0"-13"-16,0 1 16,13-14-16,-13 13 0,0 0 0,0 0 0,0 1 0,0-1 15,0 13-15,0-13 0,0 1 0,0-1 0,0 0 0,0 0 16,0 1-16,0 12 0,0-13 0,0 1 0,0-1 16,0 0-16,0 0 0,0 0 0,0 14 15,0-40 16,0-1-15,0 1-16,0 0 0,0 0 0,0 0 16,13-1-16,-13-12 0,0 13 0,0-1 0,13 14 0,-13-13 15,0 0-15,14 13 0,-14-13 0,0-1 0,26 14 0,-26-26 16,13 13-16,-13 0 0,14 13 0,-14-14 0,13 14 0,-13-13 16,13 13-16,0-13 0,14 13 0,-27-13 0,26 13 0,-13 0 0,1 0 0,-1 0 15,0 0-15,0 0 0,1-14 0,38 14 0,-38 0 0,-1 0 0,0 0 16,0 0-16,14 0 0,-14 0 0,13 0 0,-12 0 0,-14 14 0,13-14 0,0 0 15,-13 13-15,27-13 0,-14 0 0,-13 13 0,13-13 0,-13 13 0,13-13 16,-13 14-16,14-14 0,-14 13 0,13 13 0,-13-13 0,0 1 16,0-1-16,0 0 0,13 0 0,-13 1 15,0 12-15,0-13 0,0 1 0,0-1 0,0 0 16,0 0-16,0 0 0,0 14 16,0-14-16,13-13 15</inkml:trace>
  <inkml:trace contextRef="#ctx0" brushRef="#br0" timeOffset="8870.28">30149 15624 0,'0'13'0,"-13"40"16,13-40-16,0 0 0,0 14 0,-13 12 15,13-25-15,0-1 0,0 0 0,0 14 0,-13-27 0,13 13 0,0 0 0,0 40 16,0-27-16,-27-12 0,27-1 0,0 0 0,0 0 0,0 1 0,0-1 0,0 13 0,0-13 15,0 27-15,0-27 0,0 1 0,0-1 0,0 13 0,0-13 0,0 1 0,0-1 0,0 0 16,0 14-16,0-1 0,0-13 0,0 1 0,0-1 0,0 0 16,0 0-16,0 0 0,13-13 0,-13 27 0,0-14 15,0 0-15</inkml:trace>
  <inkml:trace contextRef="#ctx0" brushRef="#br0" timeOffset="9209.29">29845 16047 0,'13'0'47,"14"0"-47,-14 0 0,0 0 0,0 13 0,1-13 16,-1 0-16,0 0 0,14 0 0,-14 0 0,0 0 0,0 0 0,0 0 0,1 0 0,-1 0 15,13 0-15,27 0 0,-40 0 0,1 0 0,12 0 0,-13 0 0,1 0 16,-1 0-16,0 0 0,27 0 0,-14 0 0,-13 0 16</inkml:trace>
  <inkml:trace contextRef="#ctx0" brushRef="#br0" timeOffset="9777.54">30348 16113 0,'13'0'78,"-13"13"-31,13-13-47,-13 14 0,13-1 0,-13 13 16,0-13-16,0 1 0,0-1 0,14-13 0,-14 13 0,0 0 15,26 1-15,-26 12 0,0-13 0,13-13 0,-13 14 0,0-1 0,0 0 16,0 0-16,14-13 0,-14 13 0,0 14 16,0-40 31,0-1-47,0 1 15,0 0-15,0 0 0,0 0 0,0-1 16,0-12-16,0 13 0,0-1 0,0 1 0,0 0 0,0 0 15,0-1-15,0-12 0,0 13 0,0 0 16,0-1 0,0 1-16,0 0 0,0 0 15,13 13-15,0 0 0,-13-14 0,13 14 16,0 0-16,-13-26 0,27 26 0,-14 0 0,0 0 0,-13-13 0,14 13 16,-1 0-16,0 0 0,0-13 0,14 13 0,-14 0 0,0 0 0,0 0 15,1-14-15,-1 14 0</inkml:trace>
  <inkml:trace contextRef="#ctx0" brushRef="#br0" timeOffset="10302.57">30705 16021 0,'0'92'32,"0"-79"-32,0 1 15,0-1-15,0 13 0,0-13 0,0 1 0,0-1 0,0 0 16,0 0-16,0 1 0,0 12 0,0-13 0,0 1 0,0-1 16,0 0-16,0 0 0,13-13 15,-13 13-15,13-13 0,-13 27 0,27-27 0,-14 0 16,0 0-1,1 0-15,-1 0 16,0 0-16,0 0 0,14 0 16,-27-13-16,13 13 0,-13-14 0,0 1 15,13 13-15,-13-13 0,0 0 16,0 0-16,0-1 0,0-12 0,0 13 16,0-1-16,0 1 0,0 0 15,0 0-15,0-1 16,0-12-16,-13 26 15,13-13-15,-27 13 0,27-13 16,-13 13-16,13-14 0,-13 14 0,0 0 16,13-13-16,-13 13 0,-1 0 0,1 0 0,13-13 15,-26 13-15,12 0 0,1 0 0,0 0 16,0 0-16,-1 0 16,1 0-16,0 0 0,-13 0 15,12 0-15,1 0 0,0 0 0,0 0 0,-1 0 0,1 0 16,-27 13-16,27-13 0,0 0 0,13 13 15</inkml:trace>
  <inkml:trace contextRef="#ctx0" brushRef="#br0" timeOffset="10890.77">31022 16113 0,'14'0'32,"-14"13"-17,0 1-15,0-1 0,0 13 16,0-13-16,0 1 0,0-1 0,0 0 0,0 0 0,0 1 15,0 25-15,0-25 0,0-1 0,0 0 0,0 0 16,0 0-16,0 14 0,0-14 0,0 0 16,0 1-16,13-14 0,-13 13 0,13-13 31,14 0-15</inkml:trace>
  <inkml:trace contextRef="#ctx0" brushRef="#br0" timeOffset="11070.37">31075 15835 0,'-13'0'31,"0"0"-31</inkml:trace>
  <inkml:trace contextRef="#ctx0" brushRef="#br0" timeOffset="11862.58">31591 16021 0,'-13'0'0,"-27"-14"32,1 14-32,25 0 0,1 0 0,0 0 15,0 0-15,-1 0 16,1 0-16,-13 0 0,13 0 0,-1 14 16,1-14-16,13 13 0,-13-13 0,13 26 0,-13-26 15,13 13-15,-14-13 0,14 14 0,-26-14 0,13 26 0,13-13 16,-13-13-16,13 14 0,0-1 0,0 13 0,-14-26 0,14 13 0,0 1 15,0-1-15,0 0 0,0 0 0,0 1 0,0 12 16,0-13-16,0 1 0,0-1 0,0 0 16,14-13-16,-14 13 0,13-13 0,-13 13 0,26-13 15,-26 27-15,13-27 0,1 0 16,-1 0-16,0 0 16,0 0-16,-13-13 0,14 13 0,12-14 15,-13 1-15,-13 0 0,13 13 0,-13-13 0,14 13 16,-14-13-16,13-1 0,-13-12 0,13 26 0,-13-13 0,0-1 0,13 14 15,-13-13-15,0-13 0,14 26 0,-14-14 0,0-12 0,26 26 0,-26-13 0,0 0 16,0-1-16,13 14 0,-13-26 0,14 13 0,-14-1 0,0-12 0,0 13 16,0 0-16,13 13 0,-13-27 0,0 14 0,0 0 0,0-14 15,0 14-15,0 0 0,0-1 0,0 1 0,0 0 16,0 0-16,0-14 0,0 14 0,0 0 0,0 0 16,0-1-16,0 1 0,0 0 15,13 13-15,-13 13 63,0 0-63,0 1 0,0-1 0,0 0 15,0 14-15,0-14 0,0 0 0,0 0 0,0 0 0,0 1 0,0-1 16,0 13-16,0-12 0,0-1 0,0 0 0,0 0 0,0 1 0,0-1 0,0 13 0,0 14 16,0-27-16,0 0 0,0 1 0,0-1 0,0 13 0,0-13 0,0 1 0,0-1 15,0 0-15,0 0 0,0 1 0,0 12 0,0-13 0,0 1 0,0-1 16,0 0-16,13-13 0,-13 13 0,0 0 0,0 14 0,0-14 0,13-13 15,-13 13-15,0 1 0,27-14 0,-27 13 0,13-13 16</inkml:trace>
  <inkml:trace contextRef="#ctx0" brushRef="#br0" timeOffset="30518.39">22781 15200 0,'0'14'63,"0"12"-47,0-13-16,0 0 0,0 1 0,0-1 15,0 0-15,0 0 0,0 14 0,0-14 0,0 0 16,0 1-16,0-1 0,0 0 0,0 0 0,0 14 0,0-14 0,0 0 0,0 40 15,0-26-15,0-14 0,-27-13 0,27 13 0,0 0 0,0 0 16,0 1-16,0 12 0,0 1 0,-13-27 0,13 13 0,0 0 0,0 0 16,0 0-16,0 1 0,0-1 0,0 13 15,0-12-15,0-1 16,0 0 0,0 0-1</inkml:trace>
  <inkml:trace contextRef="#ctx0" brushRef="#br0" timeOffset="31448.54">22781 15280 0,'13'0'31,"0"0"-15,0 13-16,1-13 0,-1 13 0,13-13 15,-13 13-15,1-13 0,-1 27 0,0-27 0,14 13 16,-1 0-16,-13-13 0,1 14 0,-1-14 0,0 0 0,-13 13 0,93 26 16,-80-25-16,0-14 0,14 0 0,-27 13 0,13-13 0,0 0 0,0 13 0,0-13 0,1 0 0,65 27 15,-66-14-15,0-13 0,1 0 0,12 26 0,-13-26 0,1 14 0,-1-14 0,0 0 0,66 26 16,-65-26-16,-1 0 0,0 13 0,0-13 0,1 0 0,12 0 0,-13 13 0,40 1 16,-40-14-16,14 0 0,-27 13 0,13-13 0,0 0 0,1 0 0,-1 0 0,-13 26 0,66-12 15,-53-14-15,0 0 0,-13 13 0,14-13 0,-28 13 156,1-13-156,0 0 16,13 13-16,-27-13 0,14 0 0,13 13 0,-13-13 0,-13 14 16,12-14-16,14 26 0,-13-26 0,-13 13 0,12-13 0,1 0 0,-26 27 15,25-27-15,-12 13 0,13-13 0,-1 0 0,14 13 0,-13-13 0,0 0 0,0 0 0,-1 14 0,-78 25 16,79-39-16,-1 0 0,-12 0 0,13 13 0,-1-13 0,1 0 0,0 0 0,0 14 0,-93 12 16,93-26-16,-14 0 0,14 0 0,0 0 0,0 13 0,-1-13 0,1 0 0,0 14 0,-40-14 15,40 0-15,13 26 0,-13-26 0,-1 0 0,1 0 0,0 0 0,-14 0 0,14 13 16,-13-13-16,12 0 0,14 14 0,-13-14 0</inkml:trace>
  <inkml:trace contextRef="#ctx0" brushRef="#br0" timeOffset="33565.91">18362 14102 0,'0'14'78,"0"-1"-62,0 0-16,0 0 0,0 0 16,0 1-16,13-14 0,-13 13 0,0 13 15,14-26-15,-14 14 0,0-1 0,13-13 16,-13 13-16,0 0 0,13 1 0,-13-1 16,40 66-1,-40-66-15,13-13 0,-13 14 0,0 12 0,13-26 0,-13 13 0,0 0 0,0 1 16,13-14-16,-13 13 0,0 0 0,14 0 0,-14 1 0,13 25 15,-13-25-15,0-1 0,13-13 0,-13 13 0,0 0 0,27 0 0,-27 14 16,0-14-16,0 0 0,13-13 0,-13 14 0,0-1 0,13 0 0,-13 27 16,13-27-16,-13 0 0,0 0 0,13-13 0,-13 14 0,0-1 0,14 0 0,-14 14 15,0-14-15,13 0 0,-13 0 0,0 0 0,26-13 0,-26 14 0,0-1 0,0 0 0,14 27 16,-1-27-16,-13 0 0,0 1 0,13-1 0,-13 0 0,0 13 0,13-12 16,-13-1-16,0 0 0,0 0 0,13-13 0,-13 14 0,0-1 0,0 13 0,14-26 0,-14 14 15,0 12-15,26-13 0,-26 0 0,0 1 0,0 12 16,13-26-16,-13 13 0,0 1 0,0-1 15,14-13-15,-14 13 0,0 0 16,0 1-16,0-1 16,13-13-16,-13 26 0,0-13 0,0 1 15,13-14-15,-13 13 0,0 0 16,0 0-16,0 1 16,13-14-16,-13 26 15,0-13 1,0 1-1,0-1-15,14-13 0,-14 13 16,0 0-16,0 0 16,13-13-1,-13 27-15,0-14 16,0 0 0,26-13-16,-26 14 0,0-1 0,13-13 15,-13 13-15,0 0 0,14-13 0,-14 27 16,0-14-16,13-13 0,-13 13 0,13 0 15,-13 1 1,13-14-16,-13 13 16,0 0-16,14-13 15,-14 13-15,0 14 0,26-27 16,-26 13-16,0 0 0,13-13 0,-13 13 16,0 1-16,14-1 0,-14 0 15,0 14-15,13-27 0,-13 13 0,0 0 16,0 0-1,13-13 1,-13 14 0</inkml:trace>
  <inkml:trace contextRef="#ctx0" brushRef="#br0" timeOffset="34369.1">18732 15822 0,'14'0'94,"12"0"-94,-13 0 16,-13 13-16,14-13 0,-14 27 15,13-27-15,0 13 0,0-13 16,-13 13-16,14-13 0,-14 13 0,13-13 0,13 14 16,-13-14-16,-13 13 0,14-13 0,-1 13 0,0-13 0,-13 27 15,13-27-15,1 0 0,-14 13 0,26-13 0,-13 0 0,1 0 16,-14 13-16,26 0 0,-13-13 0,0 0 0,-13 14 0,27-14 15,-14 0-15,0 13 0,1-13 0,-1 13 16,0-13-16,-13 26 0,13-26 0,14 0 16,-14 0-1,0-13 32,-13 0-47,13 0 16,-13 0-16,0-1 0,14 14 0,-14-13 15,0 0-15,13-14 0,-13 14 0,0 0 16,0 0-16,13 13 0,-13-14 0,0 1 0,0 0 0,0-13 16,13 26-16,-13-14 0,0 1 0,0 0 0,27 13 0,-27-13 15,0-1-15,0 1 0,13 13 0,-13-13 16,0-14-16</inkml:trace>
  <inkml:trace contextRef="#ctx0" brushRef="#br0" timeOffset="35106.44">17621 16100 0,'0'13'47,"0"0"-31,0 1-16,0-1 0,0 13 0,0-13 0,0 1 0,0-1 16,0 0-16,0 0 0,0 1 0,0-1 0,0 13 0,0-12 0,0-1 0,0 0 0,0 0 15,0 0-15,0 27 0,0-27 0,0 1 0,0-1 0,0 0 0,0 0 0,0 1 16,0 12-16,0-13 0,0 27 0,0-27 0,0 0 0,0 14 0,0-14 15,0 0-15,0 1 0,0 12 0,0-13 0,0 0 16,0 14-16,0-14 0,0 0 16</inkml:trace>
  <inkml:trace contextRef="#ctx0" brushRef="#br0" timeOffset="35574.23">17568 16259 0,'0'-14'31,"14"14"-16,-1 0 1,0 0-16,0 0 0,0 0 16,1 0-16,-1 0 0,13 0 0,-12 0 15,-1 0-15,0 0 0,0 0 0,1 0 16,-1 0-16,13 0 0,-26-13 0,13 13 16,1 0-16,-1 0 15,0 0-15,0 0 16,1 0-16,12 0 0,-13 0 15</inkml:trace>
  <inkml:trace contextRef="#ctx0" brushRef="#br0" timeOffset="36044.28">17727 16404 0,'-13'0'16,"26"0"93,0 0-93,1 0-16,-1 0 0,13 0 0,-26 13 0,13-13 16,1 0-16,-1 0 0,0 0 0,0 0 0,1 0 0,12 0 15,-13 0-15,1 0 0,-1 0 0,0 0 0,0 0 0,0 0 0,1 0 16,12 0-16,-13 0 0,1 0 0,-1 0 16</inkml:trace>
  <inkml:trace contextRef="#ctx0" brushRef="#br0" timeOffset="36685.74">18045 16550 0,'13'0'31,"0"0"-31,0 0 15,1 0-15,12 0 16,-13 0-16,0 0 0,1 0 0,-1 0 0,0 0 0,0-14 16,14 14-16,-14 0 0,0 0 0,0-13 0,1 13 0,-1 0 15,-13-26-15,13 26 0,14 0 0,-27-13 0,13 13 16,-13-14-16,13 14 0,-13-13 16,0 0-16,13 13 0,-13-13 15,0-1 1,-13 14 15,0 0-15,13-26-16,-27 26 0,14 0 15,0 0-15,0 0 0,-1 0 0,1 0 16,0 0-16,-13 0 0,12 0 16,1 0-16,0 0 0,0 0 0,-1 0 15,1 0-15,13 13 0,-26-13 0,13 0 0,13 13 0,-14-13 0,1 0 0,13 14 16,-13-14-16,0 0 0,-1 13 0,-12-13 0,26 13 0,-13-13 0,-1 13 15,1 1-15,13 12 0,-13-26 0,13 13 16,0 0-16,0 1 0,0-1 16,0 0-16,0 0 0,0 14 15,13-27-15,-13 13 16,13-13-16,1 0 0,12 0 16,-13 13-16,1-13 0,-1 0 0,0 0 15,0 0-15,1 0 0,12 0 0,-13 0 0,0 0 0,1 14 0,-1-14 0,53 0 16,-53 0-16,0 0 0,1 0 0,-1 0 0,0 0 0,14 0 0,-14 0 0,0 0 0,0 0 0,40 13 15,-26-13-15,-14 0 0,0 0 0,0 0 0,1 0 0,-1 0 0,0 0 0,14 0 0,-14 0 0</inkml:trace>
  <inkml:trace contextRef="#ctx0" brushRef="#br0" timeOffset="37375.01">18785 16431 0,'-26'0'0,"-1"0"31,14 0-31,13 13 0,-13-13 0,13 13 16,-13-13-16,13 13 0,-13 1 0,13 12 15,0-13-15,-27-13 0,27 13 0,0 1 0,-13-1 0,13 0 0,0 0 16,0 14-16,0-14 0,0 0 0,0 1 0,0-1 0,0 0 15,0 0-15,0 0 0,26-13 32,-12 0-32,-1 0 15,0 0-15,0 0 0,0 0 16,-13-13-16,14 13 0,-14-13 0,26 0 16,-26 0-16,13 13 0,-13-14 0,0 1 0,14 13 15,-14-26-15,0 12 0,13 14 0,-13-13 0,0 0 0,13 0 16,-13-1-16,13 14 0,-13-13 0,0-13 0,0 13 15,14 13-15,-14-14 0,0 1 0,0 0 16,0 0-16,0 26 78,0 0-78,0 0 16,13 1-16,-13 12 0,0-13 0,0 0 0,0 1 15,0-1-15,0 0 0,0 0 0,0 14 0,0-14 16,26 53 0,-26-53-16,13-13 0,-13 27 0,0-14 15,14-13-15,-14 13 0</inkml:trace>
  <inkml:trace contextRef="#ctx0" brushRef="#br0" timeOffset="37700.12">19050 16245 0,'0'14'15,"0"-1"-15,0 13 16,0-12-16,0-1 0,0 0 0,0 0 0,0 0 0,0 1 16,0 12-16,0-13 0,0 1 0,0-1 0,0 0 0,0 0 0,0 1 0,0 12 15,0-13-15,0 0 0,0 1 0,0-1 0,0 0 0,0 0 0,0 14 0,0-14 0,0 0 16,0 1-16,13-1 0,-13 0 0,0 0 0,0 0 0,0 14 0,13-14 0,-13 0 16,0 1-16,0-1 0,27-13 0,-27 13 15,0 0-15,-13-13 47,13-13-47</inkml:trace>
  <inkml:trace contextRef="#ctx0" brushRef="#br0" timeOffset="38590.93">19010 16523 0,'14'0'32,"-1"0"-32,0 0 0,0 0 15,0 0-15,14 0 0,-14 0 0,0 0 0,1 0 0,-1 0 0,0 0 0,0 0 16,14 0-16,-14 0 0,0 13 0,0-13 0,1 0 0,-1 0 0,0 0 0,27 0 0,-27 14 0,40-14 0,-13 0 0,-27 0 0,0 0 16,0 13-16,1-13 0,25 0 0,-26 0 0,1 0 0,-1 0 0,0 0 0,14 0 0,-1 0 0,53 13 0,-65-13 0,-1 0 15,0 0-15,0 0 0,1 0 0,-1 0 0,13 0 0,-12 0 0,-1 0 0,0 0 0,0 0 0,0 0 16,1 0-16,-28 0 94,1 0-79,0 0 48,13-13-48,0 0 1,-13 13 15,13-14-15,0 1-1,0 26 95,0 1-110,0-1 15,0 0-15,0 0 0,0 14 0,0-14 0,0 0 0,0 1 16,0-1-16,0 0 0,0 0 0,0 0 0,0 14 0,0-14 16,0 0-16,0 1 0,0-1 0,0 0 0,13-13 15,-13 13-15,13 14 0,0-27 16,1 0 0,12 0-16,-26-13 0,13 13 15,-13-14-15,0 1 0,14 13 0,-14-13 0,0 0 16,13 13-16,-13-14 0,0 1 0,0-13 0,13 26 0,-13-14 0,0 1 15,0 0-15,13 13 0,-13-13 0,0 0 0,0-1 0,0 1 16,0-13-16,0 12 0,13 1 0,-13 0 0,0 0 16,0 26 46,0 0-62,0 0 0,0 14 0,0-14 16,0 0-16,0 1 0,0-1 0,0 0 0,0 0 15,0 0-15,0 14 0,0-14 0,0 0 0,0 1 16,0-1-16,0 0 0,27-13 16</inkml:trace>
  <inkml:trace contextRef="#ctx0" brushRef="#br0" timeOffset="38914.8">20174 16470 0,'0'14'0,"0"52"16,0-53-16,0 53 93</inkml:trace>
  <inkml:trace contextRef="#ctx0" brushRef="#br0" timeOffset="38916.8">20174 16523 0</inkml:trace>
  <inkml:trace contextRef="#ctx0" brushRef="#br0" timeOffset="40144.76">20214 16497 0,'0'13'16,"0"0"-16,0 0 15,0 1-15,0-1 0,0 0 0,0 0 0,0 14 16,0-14-16,0 0 0,0 1 0,0-1 0,0 0 0,0 0 15,0 0-15,0 14 0,0-14 0,0 0 16,0 1-16,0-1 0,0 0 16,13-13-16,14 0 47,-27-13-32,0 0-15,0-1 0,13 1 16,-13-13-16,0 12 0,0 1 0,0-13 0,0 13 15,0-1-15,13 14 0,-13-13 0,0-13 0,0 12 0,0 1 16,0 0-16,14 13 16,-14-13-16,13 13 15,0 0 1,0 0-16,14 0 0,-14 0 0,0 0 16,0 0-16,1 0 0,-1 0 0,0 0 15</inkml:trace>
  <inkml:trace contextRef="#ctx0" brushRef="#br0" timeOffset="40579.05">20532 16484 0,'0'0'0,"-14"0"16,1 0-16,0 0 16,13 26-16,0-13 0,-13 0 15,13 1-15,0-1 0,0 0 16,0 0-16,0 14 0,-27-14 0,27 0 0,0 1 0,0-1 16,0 0-16,0 0 0,0 0 0,0 14 0,0-14 0,0 0 15,0 1-15,0-1 0,14 0 16,-1-13-16,0 0 15,0 13-15,0-13 0,1 0 0,-1 0 16,0 0-16,14 0 0,-14 0 0,0 0 0,14 0 0,-27-13 16</inkml:trace>
  <inkml:trace contextRef="#ctx0" brushRef="#br0" timeOffset="41284.87">20479 16484 0,'0'-14'0,"13"14"47,0 0-31,0 0-16,1 0 0,-1 0 0,0 0 16,14 0-16,-14 0 0,0 0 0,0 0 15,1 0 1,-14 14 15,0 12-31,0-13 0,0 0 16,0 1-16,0-1 15,-14-13-15,1 13 0,0-13 16,13 13-16,-27-13 0,14 0 0,0 0 0,0 0 16,-1 0-16,1 0 0,0 0 15,0 0-15,-14 0 0,14-13 0,0 13 0,0 0 0,13-13 0,-14 13 0,1 0 16,13-13-16,-13 13 0</inkml:trace>
  <inkml:trace contextRef="#ctx0" brushRef="#br0" timeOffset="42180.61">21048 16523 0,'13'0'16,"0"0"-1,-13 13-15,0 1 0,13-14 0,-13 13 0,14-13 16,78 132 0,-79-119-16,-13 14 0,27-27 0,-27 13 0,13-13 15,-13 13-15,13-13 0,-13 14 0,13-14 0,-13 13 0,14-13 0,-14 13 0,13-13 16,-13 13-16,13-13 0,14 0 0,-14 0 15,0 0-15,0 0 16,1 0-16,-1 0 0,0 0 16,-13-13-16,13 13 0,-13-13 0,27 13 0,-27-13 0,13-1 0,-13 1 0,13-13 15,0 12-15,-13 1 0,14 0 0,-1 0 0,-13 0 0,13-1 0,-13 1 0,40-27 16,-40 27-16,13 0 0,-13 0 0,13-1 0,-13 1 0,13 13 0,-13-26 0,27-14 16,-27 27-16,0 0 0,26 13 0,-26-14 15,0-12 1</inkml:trace>
  <inkml:trace contextRef="#ctx0" brushRef="#br0" timeOffset="42645.01">21855 16523 0,'0'0'0,"0"-26"16,0 13 0,0-1-1,-14 14 1,1 0 0,0 0-16,0 0 0,13 14 15,-27-14-15,27 26 0,0-13 0,-13-13 16,13 13-16,0 1 0,0-1 0,-13-13 0,13 13 15,-13 0-15,13 14 0,0-14 0,-14-13 0,14 13 16,-13 1-16,13-1 0,0 0 0,-13-13 0,13 13 0,-13 27 16,13-27-16,0 0 0,0 1 0,-27-1 0,27 0 15,0 0-15,0 14 0,13-27 16,-13 13-16,14-13 16,-1 0-16</inkml:trace>
  <inkml:trace contextRef="#ctx0" brushRef="#br0" timeOffset="43066.62">22172 16576 0,'0'0'0,"-13"0"0,0 0 16,-1 0-1,1 0 1,-13 0-16,26 13 0,-14-13 0,14 27 16,-13-27-16,13 13 0,-13-13 0,13 13 0,-13-13 0,13 14 0,0-1 15,-13-13-15,13 13 0,0 0 0,0 0 0,0 14 0,0-14 16,0 0-16,0 1 0,0-1 0,0 0 0,0 0 16,0 14-16,0-14 0,0 0 0,0 0 15,13-13-15,-13 14 0,13-14 16,0 0-16,0 0 15,14 0-15,-14 0 0,0 0 0,1 0 16</inkml:trace>
  <inkml:trace contextRef="#ctx0" brushRef="#br0" timeOffset="43437.58">22304 16364 0,'0'14'31,"0"12"-31,0-13 0,0 1 16,0-1-16,0 0 0,0 0 0,0 1 0,0 12 0,0-13 16,0 0-16,0 1 0,0-1 0,0 0 0,0 0 0,0 14 0,0-1 15,0-12-15,0-1 0,0 0 0,0 0 0,0 0 0,0 14 0,0-14 16,0 14-16,-13-27 0,13 13 0,0 0 0,0 0 0,0 14 16,0-14-16,0 0 0,-13-13 15</inkml:trace>
  <inkml:trace contextRef="#ctx0" brushRef="#br0" timeOffset="44099.18">22172 16682 0,'13'0'47,"1"0"-47,12 0 0,-13 0 16,0 0-16,1 0 0,-1 0 0,0 0 0,0 0 0,14 0 16,-14 0-16,0 0 0,1 0 0,-1 0 0,0 0 0,0 0 15,14 0-15,-27-13 0,13 13 0,0 0 0,0 0 0,1 0 16,-14-13-16,-14 13 156,14 13-140,-13-13-16,13 13 0,-13-13 0,13 13 15,0 0-15,-27 14 0,27-14 0,0 0 16,0 1-16,0-1 0,0 0 0,0 0 0,0 14 16,0-14-16,0 0 0,0 0 15,0 1-15,14-14 0,-14 13 0,13-13 16,0 0-16,0 0 15,1 0-15,-1 0 16,0 0-16,13 0 16,-12 0-16,-14-13 0,13 13 0,-13-14 0,0 1 15,13 13-15,-13-13 0,0-13 0,0 12 16,13 14-16,-13-13 0,0 0 0,0 0 0,0-1 16,0 1-16,0-13 0,0 12 15,0 1-15,-13 13 0,13-13 16,-13 13-16,13-13 0,-13 13 0,-14 0 0,27-13 15,-13 13-15,0 0 0,0 0 0,-1 0 16,1 0 0,0 0-16,13 13 0,0 0 15,-27-13-15</inkml:trace>
  <inkml:trace contextRef="#ctx0" brushRef="#br0" timeOffset="44605.23">22741 16642 0,'26'27'16,"-26"-14"-16,0 0 15,0 0-15,0 14 0,0-14 0,0 0 16,0 1-16,0-1 0,0 0 0,0 0 0,0 14 16,0-14-16,0 0 0,0-26 46,0-13-30,0 12-16,0 1 0,0 0 0,0 0 16,0-1-16,0 1 0,0-13 0,0 12 0,0 1 0,0 0 0,0 0 15,0 0-15,0-1 0,0 1 0,0-13 0,0 12 0,0 1 16,0 0-16,0 0 0,0-1 16,14 14-16,-1 0 15,0 0-15,0 0 16,1 0-16,-1 0 0,13 0 0,-13 0 15,1 0-15,-1 0 0,0 0 0,0 0 0,1 0 0,25 0 16,-25 0-16,-1 0 0,0 0 0,0 0 0,0 0 0,1 0 0,12 0 0,-13 0 0,27 14 16,-27-14-16,1 0 0,12 0 0,-13 0 0,-13 13 0,13-13 0,1 0 0,-1 0 15</inkml:trace>
  <inkml:trace contextRef="#ctx0" brushRef="#br0" timeOffset="45521.33">21802 16536 0,'13'0'63,"0"0"-48,0 0-15,1 0 0,-14 14 16,13-14-16,13 0 16,-26 13-16,0 0 31,0 0-31,0 14 16,0-14-16,0 0 15,0 1-15,-13-14 0,13 13 16,-13-13-16,13 13 0,-13-13 0,-1 0 15,1 0-15,13 13 0,-13-13 0,0 0 16,-14 0-16,14 0 0,0 0 0,0 0 0,-1 0 16,1 0-16,0 0 0,0 0 0,-14 0 0,14 0 0,0 0 15,-1 0-15,1 0 0,0 0 16,0 0-16,-14 0 0,14 0 0,0 0 16,0 0-16</inkml:trace>
  <inkml:trace contextRef="#ctx0" brushRef="#br0" timeOffset="55456.44">17198 12091 0,'0'0'0,"13"0"0,0 0 15,-13-13 16,27 13-31,-14 0 32,-13-13-32,0 0 15,13 13-15,-13-13 0,0-14 16,0 14-16,0 0 16,0-1-16,0 1 15,0 0-15,0 0 16,0-14-16,0 14 15,0 0 1,0 0 0,-13 13-16,13-14 0,-26 14 0,12-13 15,1 13-15,13-13 16,-13-14-16,0 27 0,13-13 0,-14 13 16,-25-13-16,26 13 0,13-13 0,-14 13 0,1 0 15,0-13-15,0 13 0,-1 0 0,14-14 0,-26 14 0,13 0 0,-1-13 0,1 13 16,0 0-16,0 0 0,13-26 0,-13 26 0,-1 0 0,-12 0 0,13 0 15,-1 0-15,1-14 0,0 14 0,0 0 0,0 0 16,-14 0-16,14 0 0,0 0 0,-1 0 0,1 0 0,0 0 16,0 0-16,-14 0 0,14 0 0,0 0 0,0 0 0,-1 0 15,1 0-15,0 0 0,0 0 0,-14 0 0,14 27 0,0-27 16,13 13-16,-14-13 0,1 0 0,13 13 0,-26 1 0,-1-14 0,27 13 16,-13-13-16,13 13 0,-13-13 0,13 13 0,-13-13 0,13 27 0,-40-1 0,40-13 15,-27-13-15,27 14 0,-13-14 0,13 13 0,-13 0 0,0 13 0,0-12 0,-1 12 16,1-26-16,13 13 0,-26-13 0,26 14 0,-14-1 0,14 13 0,-13-26 0,13 14 0,-26 12 15,26-13-15,-14 0 0,14 1 0,-13-14 0,13 13 0,-13 13 0,-13 14 16,26-27-16,-14-13 0,14 14 0,0-1 0,-13-13 0,13 26 0,-13-13 0,0 27 16,13-27-16,-14-13 0,14 14 0,0 12 0,-13-26 0,13 13 0,0 0 0,-26-13 0,13 40 15,-1-27-15,14 14 0,-13-14 0,13 0 0,-13 1 0,13-1 16,-13 13-16,-1-13 0,14 14 0,-26-27 0,26 13 0,0 0 0,-13-13 0,13 14 0,-14-1 16,14 0-16,-13 40 0,0-53 0,13 13 0,0 0 0,-13-13 0,13 14 0,0-1 0,-13-13 15,13 13-15,-27 27 0,27-27 0,0 0 0,-13 1 0,13-1 0,0 0 16,-13-13-16,13 13 0,0 27 0,-14-40 0,14 13 0,0 0 0,0 1 15,-13-14-15,13 13 0,0 0 0,-13 14 0,13-14 0,0 0 0,-13-13 16,13 13-16,0 0 0,0 1 0,-14-1 0,14 13 0,-26-12 0,26-1 16,0 0-16,-13-13 0,13 13 0,0 14 0,-13-27 0,13 26 0,0-13 0,-14 1 15,14-1-15,0 0 0,-13 0 0,13 1 0,0-14 0,0 39 0,-53 199 32,53-224-32,0-1 0,0 0 15,0 0-15,0 14 0,0-14 0,0 0 0,0 0 0,0 1 0,0-1 0,0 0 0,0 0 16,0 14-16,0-14 0,0 0 0,0 0 0,0 1 0,0-1 0,0 0 0,0 14 15,0-14-15,0 0 0,0 0 0,0 1 0,0-1 0,13 0 0,-13 13 0,0-12 0,0-1 16,0 0-16,14-13 0,-14 13 0,0 1 0,0-1 0,13 13 0,-13-12 0,0-1 16,13 0-16</inkml:trace>
  <inkml:trace contextRef="#ctx0" brushRef="#br0" timeOffset="57974.56">15518 14023 0,'0'13'47,"0"0"-47,0 1 16,0-1-16,0 13 0,0-12 0,0-1 15,0 0-15,13 0 0,-13 0 0,0 1 0,0-1 0,0 13 16,13-26-16,-13 14 0,0-1 0,0 0 0,14 0 0,-14 1 0,0-1 0,0 13 16,13-26-16,-13 13 0,0 1 0,0-1 0,13-13 0,-13 13 0,0 0 0,26 1 0,-26 12 0,0-13 15,14 0-15,-14 1 0,13-14 0,-13 13 0,0 0 0,13-13 0,-13 13 0,13 14 0,-13-14 0,14 0 16,-1 1-16,13-1 0,-26 0 0,13-13 0,-13 13 0,14-13 0,-14 13 0,13-13 0,-13 27 16,13-27-16,0 13 0,-13 0 0,14-13 0,-14 14 0,13-14 0,-13 13 0,26-13 0,-12 13 0,-1 0 15,0-13-15,-13 27 0,13-27 0,-13 13 0,13-13 0,-13 13 0,14-13 0,12 13 0,-13 1 16,1-14-16,-14 13 0,13-13 0,-13 13 0,13-13 0,0 27 0,1-27 0,12 13 15,-13 0-15,0-13 0,-13 13 0,14-13 0,-1 0 0,-13 13 0,13-13 0,0 0 16,-13 14-16,27-14 0,-27 13 0,13-13 0,0 0 0,-13 26 0,13-26 0,1 0 16,-14 14-16,13-14 0,0 0 0,-13 13 0,13-13 0,14 0 15,-14 13-15,0-13 0,1 0 0,-14 13 0,13-13 0,0 0 16,0 0-16,-13 14 0,27-14 0,-14 0 0,0 0 0,-13 13 0,13-13 0,1 0 16,-14 13-16,13-13 0,0 0 0,14 0 0,-27 26 0,13-26 0,0 0 0,0 0 15,-13 14-15,13-14 0,1 0 0,-1 0 0,13 13 0,-12-13 0,-1 0 0,0 0 16,0 0-16,-13 13 0,14-13 0,-1 0 0,0 0 0,13 0 0,-12 0 15,-1 0-15,0 0 0,-13 13 0,13-13 0,1 0 16,-1 0-16,13 0 0,-12 0 0,-1 0 16,0 0-16,0 0 0,0 0 15,1 0-15,12 0 0,-13 0 0,1 0 16,-1 0-16,0 0 0,-13-13 0,13 13 16,0 0-16,-13-13 0,14 13 0,12 0 0,-26-13 0,13 13 0,-13-27 15,14 27-15,-14-13 0,13 13 0,0-13 0,0 13 0,-13-13 0,14 13 0,-14-14 16,26 14-16,-13-13 0,0 0 0,1 13 0,-14-13 0,13 13 0,-13-27 0,13 27 15,-13-13-15,13 13 0,-13-13 0,27 13 0,-27-14 0,13 14 0,-13-13 0,0 0 16,13 13-16,-13-13 0,14 13 0,-14-27 0,0 14 0,13 13 0,-13-13 16,0 0-16,13 13 0,-13-14 0,0 1 0,13 13 0,-13-13 0,0-13 15,27 26-15,-27-14 0,0 1 0,0 0 0,13 13 0,-13-13 0,0-1 0,13 1 16,-13-13-16,0 12 0,0 1 0,13 13 0,-13-13 0,0 0 0,14 0 0,-14-1 16,0 1-16,0-13 0,13 26 0,-13-14 0,0 1 0,0 0 0,13 13 0,-13-13 0,0-1 0,0 1 15,13-13-15,-13 13 0,0-1 0,0 1 0,27 13 0,-27-26 0,0 12 16,0-12-16,0 13 0,13 13 0,-13-13 0,0-1 0,0 1 0,0 0 15,0 0-15,0-14 0,0 14 0,0 0 0,0-1 16,0 1-16,0 0 0,0 0 0,0 0 47,0-14-47,0 14 16,0 0-16,0-1 0,0 1 0,0 0 15,0 0-15,0-14 0,0 14 0,0 0 0,0 0 0,0-1 0,-27 14 16,27-13-16,0 0 0,0-14 0,0 14 0,0 0 0,-13 13 0,13-13 0,0-1 0,0 1 15,0 0-15,-13 13 0,13-26 0,0 12 0,0 1 0,0 0 0,-13 0 0,13-1 16,0 1-16,0 0 0,0-14 0,-13 27 0,13-26 0,0 13 0,0 0 0,0-1 16,-14 14-16,14-13 0,0-13 0,0 12 0,0 1 0,0 0 0,0 0 0,-13 13 0,13-13 0,0-1 0,0-12 15,0 13-15,0-1 0,-13 14 0,13-13 0,0 0 0,0 0 0,0-1 0,0-12 16,-27 13-16,27 0 0,0-1 0,0 1 0,0 0 0,-13 13 0,13-13 0,0-1 16,0-12-16,0 13 0,0-1 0,-13 14 0,13-13 0,0 0 0,0 0 15,0 0-15,-13 13 0,13-27 0,0 14 0,0 0 0,0-1 0,-13 1 0,13 0 16,0 0-16,0-14 0,0 14 0,-14 0 0,14 0 0,0-1 0,0 1 15,0 0-15,-13-14 0,13 14 0,0 0 0,0 0 0,0 0 16,0-1-16,-26 14 0,26-13 0,0 0 0,0-14 0,0 14 16,0 0-16,0 0 0,0-1 0,0 1 15,0 0-15,0-13 0,0 12 0,0 1 16,0 0-16,0 0 0,0-1 0,0 1 16,0-13-16,0 12 0,0 1 0,0 0 0,0 0 15,0 0-15,0-1 0,0 1 0,0-13 0,0 12 16,0 1-16,0 0 0,0 0 0,0-1 15,0 1-15,0-13 0,0 13 0,0-1 16,0 1-16,0 0 0,0 0 16,0-1-16,0-12 0,0 13 15,0 0-15,13 13 0,-13-14 0,0 1 16,0 0-16,0 0 0,0-14 16,0 14-16,0 0 15,0-1 1,0 1-16,13 13 0,-13-13 0,0 0 15,0 0-15,13 13 16,-13-27-16,0 14 0,0 0 16,0-1-16,0 1 15,0 0 1,14 13 0,-14-13-16,0-14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2.03613" units="1/cm"/>
          <inkml:channelProperty channel="Y" name="resolution" value="40.56338" units="1/cm"/>
          <inkml:channelProperty channel="T" name="resolution" value="1" units="1/dev"/>
        </inkml:channelProperties>
      </inkml:inkSource>
      <inkml:timestamp xml:id="ts0" timeString="2023-10-15T23:56:47.58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13388 14883 0,'13'0'15,"0"0"1,1 0-16,12 0 15,-13 0 1,1 0-16,-1 0 0,0 0 16,0 0-16,0 0 15,1 0-15,12 0 0,-13 0 0,1 0 16,12 0-16,-13 0 0,0 0 0,14 0 0,-14 0 16,0 0-16,1-27 0,-1 27 0,0 0 0,0 0 0,14 0 0,-14 0 0,0 0 15,14-13-15,-14 13 0,0 0 0,14 0 0,-14-13 0,0 13 0,0 0 16,1 0-16,-1 0 0,-13-13 0,13 13 0,0 0 0,14 0 15,-27-14-15,13 14 0,0 0 0,-13-13 16,13 13-16,-13-13 0,14 13 16,-14-13-16,13 13 0,-13-27 15,13 27-15,14 0 16,-27-13-16,13 13 0,-13-13 0,13 13 16,-13-13-16,13 13 0,-13-14 0,13 14 15,-13-13-15,14 13 0,-14-13 0,13 13 16,-13-27-16,26 27 0,-26-13 15,14 13-15,-14-13 0,13 13 16,-13-13-16,0 0 0,13 13 0,-13-14 16,13 14-16,-13-13 0,0-13 15,14 26-15,-14-14 0,0 1 16,13 13-16,-13-13 16,0 0-1,0-1 1,0 1-1,0-13-15,0 13 16,0-1 15,-13 14-15,-1-13 0,1 13-1,13-13-15,-13 13 0,13-13 16,-13 13-16,-14 0 15,27-14-15,-13 14 0,13-13 0,-13 13 0,13-26 16,-14 26-16,1-13 0,0 13 0,13-14 16,-13 14-16,-14 0 0,27-13 0,-13 13 15,13-13-15,-13 13 0,0-13 0,-1 13 16,14-14-16,-13 14 0,0 0 16,-14-26-1,14 26-15,0 0 0,0 0 16,0-13-16,-1 13 0,1 0 0,0 0 15,-14 0-15,14-14 0,0 14 0,0 0 0,13-13 16,-14 13-16,1 0 0,0 0 0,13-13 0,-26 13 0,12 0 16,1-13-16,0 13 0,0 0 15,13-13-15,-14 13 16,1 0 0,-13 0-1,12 0-15,1 0 0,0 0 16,0 0-16,0 0 0,-1 0 0,-12 0 15,13 0-15,-1 0 0,1 13 0,0-13 0,0 0 16,0 0-16,-1 0 0,14 13 0,-26-13 0,13 0 16,-1 0-16,14 13 0,-13-13 0,0 13 0,0-13 15,13 14-15,-14-14 0,-12 0 0,26 26 0,-13-26 16,13 13-16,-13-13 0,13 14 0,-14-14 0,14 13 16,-13-13-16,13 13 0,-13-13 0,13 13 0,-13-13 0,13 14 15,-27-14-15,14 26 0,13-13 0,-13-13 0,13 13 16,-14-13-16,14 14 0,-13-1 0,0-13 0,13 13 0,-13 0 15,-14 1-15,27 12 0,-13-26 16,13 13-16,-13-13 0,13 13 0,0 1 16,-13-14-16,13 13 0,0 0 15,0 0-15,-14-13 0,14 27 0,0-14 16,0 0-16,0 1 0,0-1 16,0 0-16,0 0 15,0 14-15,0-14 0,0 0 16,14-13-16,-14 13 0,0 1 0,13-14 15,-13 13-15,13-13 0,-13 13 0,0 14 16,27-27-16,-27 13 0,13-13 0,0 13 16,0 0-16,0-13 0,-13 13 0,14-13 15,-1 0-15,-13 14 0,26-14 0,-12 0 16,-14 13-16,13-13 0,0 0 16,-13 13-16,13-13 0,1 0 0,-14 27 0,13-27 0,13 0 15,-26 13-15,13-13 0,1 0 0,-1 13 16,0-13-16,0 13 0,1-13 0,12 0 15,-26 13-15,13-13 0,1 0 0,-1 0 110</inkml:trace>
  <inkml:trace contextRef="#ctx0" brushRef="#br0" timeOffset="4664.41">14129 7289 0,'-13'0'62,"-14"0"-46,14 0-1,0 0-15,-1 0 16,14-13-16,-13 13 0,0 0 16,13-13-16,-13 13 0,-1 0 0,14-13 0,-26 13 15,13 0-15,13-27 0,-13 27 0,-1 0 16,1 0-16,13-13 0,-13 13 0,0 0 0,-14 0 0,14 0 16,0-13-16,-1 13 0,1 0 0,0 0 15,0 0-15,-14 0 0,27-14 0,-13 14 0,0 0 16,0 0-16,-1 0 0,1 0 0,0 0 0,-14 0 15,14 0-15,0 0 0,0 0 0,0 0 16,-1 0-16,1 0 0,0 0 0,-14 0 16,14 0-16,0 0 0,0 0 0,0 0 15,-1 0-15,1 0 0,-13 0 0,12 0 16,14 14-16,-13-14 0,0 13 0,0-13 0,-1 26 0,1-12 16,-13-14-16,26 13 0,-13-13 0,13 13 0,-14-13 0,1 13 15,0-13-15,13 13 0,-13 1 0,-1-14 0,14 26 0,-26-26 0,13 13 16,-1-13-16,14 14 0,-13-14 0,-13 26 0,26-13 0,-13-13 0,13 14 15,-14-14-15,-12 26 0,26-13 0,-13-13 0,13 13 0,-14-13 0,14 14 0,-13-1 16,0 0-16,13 0 0,-13-13 0,13 14 0,0 12 0,-13-26 16,13 13-16,-27-13 0,27 14 0,0-1 0,-13-13 0,13 13 0,0 0 15,-13 0-15,13 14 0,0-14 16,0 0-16,-14 1 16,14-1-16,0 0 15,0 0-15,0 14 16,0-14-16,0 0 15,0 0-15,0 1 0,0-1 16,14-13-16,-14 13 0,0 14 16,13-27-16,-13 13 0,26-13 0,-26 13 15,14-13-15,-14 13 0,13-13 16,-13 14-16,13-14 0,0 13 0,0-13 16,-13 13-16,14-13 0,-14 13 0,26-13 0,-13 0 0,-13 27 15,14-27-15,-14 13 0,13-13 0,0 0 0,0 13 0,0-13 16,1 13-16,12-13 0,-13 0 0,1 14 0,-1-14 15,0 0-15,0 0 0,1 0 0,12 13 0,-13-13 16,0 0-16,1 0 0,-1 0 0,0 0 0,0 0 0,14 13 16,-14-13-16,0 0 0,1 0 0,-1 0 0,0 0 15,0 0-15,14 0 0,-14 0 0,0 26 0,0-26 0,1 0 16,-1 0-16,0 0 0,0 0 0,14 0 0,-14 0 0,0 0 0,0 0 16,1 0-16,-1 0 0,0 0 0,14 0 0,-14 0 0,0 0 0,0 0 0,14 0 15,-14 0-15,13 0 0,-12 0 0,-1 0 0,0 0 0,0 0 0,1 0 16,-1-13-16,13 13 0,-13 0 0,1 0 15,-14-13-15,13 13 0,0 0 0,-13-13 0,13 13 16,-13-13-16,14 13 0,-14-14 16,13 14-16,-13-13 0,26 13 0,-26-13 0,14 13 15,-14-27-15,13 27 0,0-13 0,0 13 0,-13-13 0,13 13 16,-13-13-16,14 13 0,-14-13 0,26 13 0,-26-14 0,13 14 0,-13-13 0,14 13 16,-14-13-16,13 13 0,0-27 0,0 14 0,-13 0 15,14 13-15,-14-13 0,26 13 0,-26-14 0,13 14 16,-13-13-16,13 0 0,-13-13 15,14 26-15,-14-14 0,0 1 0,13 13 0,-13-13 16,13 0-16,-13-1 0,13 14 16,-13-13-16,0-13 0,27 12 0,-27 1 15,0 0-15,13 13 0,-13-13 0,0 0 16,0-1-16,13-12 16,-13 13-16,0-1 15,0 1 1,0 0-1,0 0-15,0-1 16,-13 14-16,-13-13 16,12 13-16,14-26 15,-13 26-15,0 0 16,0 0-16,13-13 0,-14 13 16,1 0-16,13-14 0,-26 14 15,13 0-15,-1 0 0,14-13 0,-13 13 16,0 0-16,13-13 0,-13 13 15,-1 0-15,14-13 0,-26 13 16,13 0-16,13-14 16,-14 14-1,1 0 376,13-26-391</inkml:trace>
  <inkml:trace contextRef="#ctx0" brushRef="#br0" timeOffset="8421.94">16007 14314 0,'-13'0'62,"0"0"-62,0-13 16,-1 13 0,14-13-16,-13 13 0,0 0 15,13-14-15,-27 14 0,14 0 16,13-13-16,-13 13 0,0 0 16,13-26-16,-13 26 0,-1 0 0,14-14 0,-13 14 15,0 0-15,13-13 16,-27 13-16,14 0 15,0 0 1,0 0 0,-1 0-1,14-13-15,-13 13 0,0 0 16,-13 0 0,12 0-16,1 0 15,0 0 1,0 0-16,-1 0 15,1 0 1,-13 0-16,26 13 16,-13-13-16,13 13 0,-14 14 15,14-14-15,-13-13 16,13 13-16,-13 1 0,13-1 16,-13-13-16,13 13 0,-14 0 0,14 0 15,-26-13-15,26 27 0,0-14 16,0 0-16,-13-13 0,13 14 15,0-1 1,0 0-16,-14-13 0,14 13 0,0 14 16,0-14-16,0 0 0,-13-13 15,13 13-15,0 1 0,0-1 0,0 0 16,-13-13-16,13 27 0,0-14 16,0 0-1,0 0 1,0 0-1,0 1 1,0-1-16,13-13 16,-13 26-16,13-26 15,-13 14-15,14-14 16,12 0-16,-26 13 0,13-13 0,1 0 0,-14 13 16,13-13-16,0 0 0,0 13 0,1-13 0,12 0 0,-13 0 15,-13 14-15,13-14 0,1 0 0,-1 0 0,40 13 0,-40-13 16,-13 13-16,13-13 0,0 0 0,1 0 0,-1 0 0,0 0 15,-13 26-15,27-26 0,-14 0 0,0 0 0,0 0 0,1 0 0,-1 0 16,0 0-16,0 0 0,14 0 0,-14 0 0,0 0 16,0 0-16,1 0 0,-1 0 0,0 0 0,14 0 15,-14 0-15,0 0 0,0 0 0,0 0 16,1 0-16,-1 0 0,13 0 0,-12 0 16,-14-13-16,13 13 0,0 0 15,0 0 1,-13-13-1,13 13-15,-13-13 0,14 13 16,-14-13-16,0-1 16,0 1-16,26 13 0,-26-13 15,0 0-15,0-14 0,0 14 16,0 0-16,0-1 0,0 1 16,0 0-16,0 0 0,0-14 15,-13 27-15,13-13 0,0 0 0,0 0 16,-13 13-16,13-14 0,0 1 15,-14 13-15,14-13 0,-13 13 16,13-27-16,-13 27 16,13-13-16,-13 13 0,0 0 15,13-13-15,-27 13 16,27-13-16,-13 13 16,0 0-16,13-13 15,-14 13 1,1 0-1,0 0 17,0 0-17,13-14-15,-27 14 16,14 0 0,13-13-1,-13 13-15,0 0 31,13-26 1,-14 26-1</inkml:trace>
  <inkml:trace contextRef="#ctx0" brushRef="#br0" timeOffset="12300.79">15518 12872 0,'0'0'0,"13"0"0,0 0 16,1 0-16,12 0 0,-13 0 16,0 0-16,-13-13 0,14 13 0,-1 0 15,0 0-15,0 0 0,14 0 0,-14 0 0,-13-13 16,13 13-16,0 0 0,1 0 0,-1 0 0,0-27 16,14 27-16,-14 0 0,0-13 0,0 13 0,1 0 0,-1-13 15,0 13-15,0 0 0,-13-14 0,27 14 0,-14 0 0,0-13 16,0 13-16,1 0 0,-14-13 0,13 13 0,0 0 15,-13-13-15,27 13 0,-14 0 0,-13-27 16,13 27-16,0 0 0,-13-13 16,13 13-16,1 0 15,-14-13-15,13 13 16,-13-13-16,26 13 0,-26-14 16,14 14-16,-14-13 0,13 13 0,-13-13 15,13 13-15,-13-13 0,0-14 0,13 27 0,-13-13 16,13 13-16,-13-13 0,14 13 0,-14-14 0,0 1 15,26 13-15,-26-13 0,13 13 0,-13-13 0,0-14 0,14 27 16,-14-13-16,0 0 0,13 13 0,-13-13 0,0-1 16,13 14-16,-13-13 0,0 0 0,13 13 0,-13-27 15,0 14-15,14 13 0,-14-13 0,0 0 16,13 13-16,-13-13 0,0-1 0,26 14 16,-26-13-16,0-13 0,0 12 15,13 14-15,-13-13 0,0 0 16,0 0-16,0 0 15,0-1 1,0 1-16,0-13 16,0 12-1,0 1-15,0 0 16,0 0 0,0-1-16,0 1 15,-26 13-15,26-26 0,-13 26 16,13-13-16,-13 13 0,-1-14 15,1 14-15,13-13 0,-13 13 0,0 0 0,13-13 16,-14 13-16,-12 0 0,13-13 0,-1 13 0,1 0 0,13-14 16,-13 14-16,0 0 0,0-26 0,-14 26 0,1-13 0,12 13 0,1 0 15,0-14-15,0 14 0,-14 0 0,14-13 0,0 13 0,-14-13 0,14 13 16,0 0-16,-14 0 0,27-13 0,-13 13 0,0 0 0,0 0 0,-27-13 0,27 13 16,-14 0-16,14 0 0,0 0 0,0-27 0,-1 27 0,-12 0 15,0 0-15,12 0 0,1-13 0,0 13 0,0 0 0,-1 0 0,-25 0 16,26 0-16,-1 0 0,1 0 0,13-13 0,-26 13 15,12 0-15,-12 0 0,13 0 0,-1 0 16,1 0-16,0 0 0,0 0 0,0 0 16,-1 0-16,14 13 0,-26-13 15,26 26-15,-13-26 0,-1 14 0,1-14 0,13 13 16,-13 0-16,0-13 0,-1 13 0,-12 0 16,13 1-16,13 12 0,-13-26 0,13 13 0,-14-13 0,14 14 0,-13-14 15,13 13-15,-13 0 0,13 0 0,-13 1 0,13 12 0,-27-26 0,27 13 16,0 0-16,-13-13 0,13 14 0,0-1 0,-13-13 0,13 13 0,0 0 15,0 14-15,-14-14 0,14 0 0,0 1 0,0-1 16,0 0-16,0 0 0,0 0 0,0 14 0,0-14 16,0 0-16,0 1 0,0-1 0,0 0 0,0 0 15,0 14-15,0-14 0,0 0 0,0 0 0,14-13 16,-14 14-16,0-1 0,13-13 0,-13 13 0,0 14 0,26-14 16,-26 0-16,0 0 0,14-13 0,-14 13 0,0 1 15,13-1-15,-13 13 0,13-12 0,-13-1 16,13 0-16,-13 0 0,14-13 0,-14 14 0,0-1 15,13-13-15,-13 13 0,26-13 0,-26 26 16,13-26-16,-13 14 0,14-14 0,-14 13 16,13-13-16,0 0 15,-13 13-15,13-13 0,-13 13 0,14-13 16,12 0-16,-26 14 0,13-14 16,-13 13-16,14-13 0,-1 0 0,0 26 15,0-26-15,0 0 0,-13 14 0,14-14 0,12 0 16,-13 13-16,1-13 0,-1 0 0,-13 13 0,13-13 0,0 0 15,-13 13-15,14-13 0,12 0 0,-26 13 0,13-13 16,0 0-16,-13 14 0,14-14 16,-1 0 124</inkml:trace>
  <inkml:trace contextRef="#ctx0" brushRef="#br0" timeOffset="30370.26">17780 14790 0,'13'0'47,"0"0"-47,1 0 15,-1 0-15,0 0 16,0 0-16,1 0 0,12 0 15,-13 0-15,1 0 0,-1 0 0,0 0 0,0 0 16,0 0-16,14 0 0,-14 0 0,14 0 0,-14 0 0,0 0 0,0 0 16,14 0-16,-14 0 0,0 0 0,0 0 0,27 0 0,-27 0 0,14 0 15,-14 0-15,0 0 0,0 0 0,1 0 0,39 0 0,-40 0 0,0 0 16,0 0-16,1 0 0,-1 0 0,0 0 0,13 0 0,-12 0 0,-1 0 16,0 0-16,0 0 0,1 0 0</inkml:trace>
  <inkml:trace contextRef="#ctx0" brushRef="#br0" timeOffset="30991.44">19685 14817 0,'13'0'62,"0"0"-62,1 0 16,-1 0-16,0 0 0,14 0 0,-14 0 16,0 0-16,0 0 0,1 0 0,-1 0 15,0 0-15,13 0 0,-12 0 0,-1 0 0,0 0 0,0 0 16,1 0-16,-1 0 0,13 0 0,-13 0 0,1 0 0,-1 0 0,0 0 0,0 0 15,1 0-15,-1 0 0,13 0 0,-12 0 0,-1-27 0,0 27 0,13 0 16,-12 0-16,12 0 0,-13 0 0,1 0 0,-14-13 16,13 13-16,0 0 0,0 0 0,1 0 15,-14-13-15,26 13 0,-13 0 16,0 0 31</inkml:trace>
  <inkml:trace contextRef="#ctx0" brushRef="#br0" timeOffset="31692.51">21630 14803 0,'13'0'47,"-13"14"-31,13-14-16,0 0 0,1 0 15,-1 0-15,13 0 0,-12 0 0,-1 0 16,0 0-16,0 0 0,0 0 0,1 0 0,-1 0 0,13 0 16,-12 0-16,-1 0 0,0 0 0,0 0 0,1 0 0,-1 0 15,-13 13-15,26-13 0,-13 0 16</inkml:trace>
  <inkml:trace contextRef="#ctx0" brushRef="#br0" timeOffset="33550.39">17793 12779 0,'13'0'47,"14"0"-31,-14 0-1,0 0-15,1 0 0,-1 0 16,0 0-16,0 0 16,14 0-16,-14 0 0,0 0 15,0 0-15,1 0 0,-1 0 16,0 0-16,14 0 16,-14 0-16,0 0 31</inkml:trace>
  <inkml:trace contextRef="#ctx0" brushRef="#br0" timeOffset="34564.81">19764 12806 0,'27'0'109,"-14"0"-93,0 0-16,1 0 16,-1 0-16,0 0 0,0 0 0,14 0 15,-14 0-15,0 0 0,0 0 0,1 0 0,-1 0 0,0 0 0,13 13 16,199-13 0,-211 0-16,25 0 0,-12 13 0,-1-13 0,1 0 0,-14 0 0,0 0 15,0 0-15,14 0 0,-14 0 0,80 0 0,-80 0 0,0 0 0,0 0 0,1 0 16,-1 0-16,0 0 0,0 0 0,14 0 0,12 0 0,-25 0 0,-1 0 0,0 0 15,14 0-15,-14 0 0,0 0 0,0 0 0,0 0 16</inkml:trace>
  <inkml:trace contextRef="#ctx0" brushRef="#br0" timeOffset="35631.32">21775 12846 0,'13'0'79,"1"0"-79,-1 0 15,13 0-15,-12 0 0,-1 0 0,0 0 0,0 0 0,1 0 0,-1 0 16,0 0-16,13 0 0,-12 0 0,-1 0 0,0 0 0,27 0 0,-14 0 0,-13 0 0,1 0 15,-1 0-15,0 0 0,0 0 0,1 0 0,12 0 0,-13 0 0,53 0 0,-52 0 0,12 0 16,-13 0-16,1 0 0,-1 13 0,0-13 0,0 0 0,1 0 0,12 0 0,40 0 0,-53 0 16,14 0-16,-14 13 0,0-13 0,0 0 0,1 0 0,-1 0 0,27 0 15,-27 0-15,0 0 0,0 0 0,1 0 0,-1 0 16,0 0 0,-13 13-1</inkml:trace>
  <inkml:trace contextRef="#ctx0" brushRef="#br0" timeOffset="44512.93">15915 12872 0,'26'0'16,"-13"0"-16,1 0 16,-14-13-16,13 13 0,0 0 15,0 0 1,14 0-16,-27-13 16,13 13-16,0 0 0,-13-14 15,13 14-15,1 0 0,-14-13 0,13 13 16,-13-26-16,13 26 0,14 0 15,-27-14-15,13 14 0,-13-13 0,13 13 0,-13-13 0,13 13 16,-13-13-16,13 13 0,1-14 0,-1 14 16,-13-13-16,26 13 0,-26-26 0,14 26 15,-14-13-15,13 13 0,0 0 0,-13-14 0,13 14 0,1-13 16,-1 13-16,-13-13 0,26 13 16,-26-13-16,13 13 0,-13-14 0,14 14 15,-1-13-15,0-13 0,0 12 16,1 1-16,-1 13 15,-13-13-15,26 13 0,-26-13 16,14 13-16,-14-13 0,13 13 16,-13-14-16,0-12 15,13 26-15,-13-13 16,13 13-16,-13-14 0,0 1 16,13 13-16,-13-13 0,0 0 15,14 13-15,-14-14 0,0-12 16,0 13-16,26 13 0,-26-13 15,0-1-15,0 1 0,0 0 16,0 0-16,13 13 0,-13-27 0,0 14 16,0 0-16,0 0 15,0-1-15,0 1 16,0 0-16,0 0 0,0-14 16,0 14-16,-26 13 15,26-13-15,0-1 0,-13 14 0,13-13 16,-14 0-16,14 0 15,-13 13-15,13-27 0,-13 27 0,13-13 16,-13 0-16,13 0 0,-13 13 16,13-14-16,-27 14 0,27-13 0,-13 13 0,13-13 0,-13 13 0,13-27 15,-14 27-15,14-13 0,-13 13 0,13-13 0,-13 13 0,13-13 0,-13 13 0,-1-13 16,-12-1-16,13 14 0,13-13 0,-13 13 0,-1-13 16,1 13-16,13-27 0,-13 27 0,0-13 0,-14 13 0,14-13 0,0 13 15,-1-13-15,1 13 0,0-13 0,0 13 0,-14 0 0,27-14 16,-13 14-16,0 0 0,0-13 0,-1 13 0,1 0 0,13-26 0,-13 26 0,-13 0 15,12-14-15,1 14 0,0 0 0,0-13 0,-1 13 0,1 0 16,0 0-16,13-13 0,-27 13 0,14 0 0,0 0 0,0-13 0,0 13 0,-1 0 16,1 0-16,-13-14 0,12 14 0,1 0 0,0 0 0,0-13 0,-1 13 15,1 0-15,-13 0 0,13-26 0,-1 26 0,1 0 0,-13 0 16,12 0-16,-12 0 0,13-13 0,0 13 0,-1 0 0,1 0 0,0 0 16,0 0-16,-1 0 0,-12 0 0,13 0 0,-1 0 0,1 0 15,0 0-15,0 0 0,0 0 0,-14 0 0,14 0 16,0 0-16,-1 0 0,1 0 0,0 0 0,13 26 0,-13-26 15,-14 13-15,14-13 0,13 13 0,-13-13 0,13 14 0,-13-14 16,-1 13-16,14 0 0,-13-13 0,13 13 0,-13-13 0,13 27 0,0-14 16,-27 0-16,14 1 0,13-1 0,-13 0 0,13 0 15,0 14-15,-13-14 0,13 0 0,0 0 0,-14-13 0,14 14 0,0-1 16,0 0-16,0 0 0,-13-13 0,13 27 0,0-14 0,0 0 0,0 0 16,0 1-16,-13-1 0,13 0 0,0 14 0,0-14 0,0 0 0,0 0 15,0 0-15,0 1 0,0-1 0,0 13 0,-13-12 0,13-1 16,0 0-16,0 0 0,0 1 0,0-1 0,0 0 0,0 13 0,0-12 15,0-1-15,0 0 0,0 0 0,0 1 0,0-1 16,0 13-16,0-13 0,0 1 0,0-1 0,0 0 16,0 0-16,0 1 0,0 12 0,0-13 15,0 1-15,0-1 0,0 0 0,0 0 16,0 0-16,0 14 0,13-27 0,-13 13 0,0 0 0,0 1 16,13-1-16,-13 0 0,0 0 0,0 1 15,13-14-15,-13 26 0,0-13 0,14-13 0,-14 13 0,13 1 16,-13-1-16,13-13 0,-13 13 0,27 0 0,-14 14 15,-13-14-15,13-13 0,0 13 0,1-13 0,-14 14 0,13-14 16,0 13-16,13-13 0,-12 13 0,-1-13 0,0 0 16,-13 13-16,13-13 0,1 0 0,-14 27 0,13-27 0,13 0 0,-12 0 15,-14 13-15,13-13 0,0 0 0,-13 13 0,13-13 16,0 0-16,-13 13 0,14-13 0,12 0 16</inkml:trace>
  <inkml:trace contextRef="#ctx0" brushRef="#br0" timeOffset="53038.88">16682 11404 0,'0'-14'32,"13"14"-32,0 0 0,-13-13 15,14 13-15,-1-13 0,0 13 0,-13-27 0,13 14 0,40-13 16,-39 12-16,-14 1 0,13 13 0,0-13 0,-13 0 0,13 13 0,0-27 0,14 14 0,-14 0 0,0 0 0,1-1 0,91-105 16,-91 93-16,25 13 0,-25-1 0,-1-25 0,0 26 0,40-27 0,-40 13 0,27 14 0,145-172 15,-145 158-15,-27 1 0,66-40 0,-39 53 0,-27-27 0,40 0 0,0 1 0,-13 12 0,198-198 16,-198 212-16,-27 0 0,53-40 0,-40 13 0,1 27 0,13-27 0,-27 27 0,66-27 0,67-79 15,-93 93-15,-40 13 0,13-14 0,1 1 0,12-14 0,-25 27 0,39-14 0,-40 14 0,93-66 16,-80 65-16,-13 1 0,1-13 0,12-1 0,-13 14 0,0 13 0,14-13 0,-14 0 0,0-1 0,80-78 16,-80 79-16,0-1 0,14-12 0,-14 13 0,0-1 0,14 1 0,118-119 15,-145 119-15,14 13 0,-14-14 0,13 14 16,0-26-16,53-40 0,-53 53 0,1-14 0,-1 14 0,13 0 16,-12 13-16,-14-14 0,26-12 0,-13 13 0,0 13 0,-13-27 15,14 14-15,-14 0 0,13 13 0,13-13 0,-12 13 16,-14-14-16,13 14 0,-13-13 15</inkml:trace>
  <inkml:trace contextRef="#ctx0" brushRef="#br0" timeOffset="54048.26">16616 11033 0,'0'13'31,"0"14"-15,0-14-16,0 0 0,0 0 15,0 1-15,0-1 0,0 0 0,0 0 16,0 14-16,0-14 0,0 0 0,13-13 0,-13 14 16,0-1-16,13 0 0,-13 0 0,0 14 0,14-27 15,-14 13-15,0 0 0,26-13 0,-26 13 0,13 1 16,-13-1-16,13-13 0,-13 13 16,14-13-16,-14 27 0,0-14 15,13-13-15,-13 13 0,13-13 16,0 0 31,14 0-47,-14 0 15,0 0-15,1-13 0,-1 13 16,-13-27-16,26 14 0,-13 13 0,14 0 0,-14-13 0,0 13 0,1-13 0,-1 13 16,0 0-16,66-27 0,-65 14 0,-1 13 0,0 0 0,-13-27 0,27 27 0,-14-13 15,0 13-15,0 0 0,14-13 0,-14 13 0,80-40 0,-80 40 0,0-13 0,13 13 16,-12-26-16,-1 26 0,0 0 0,27-14 0,-40 1 0,26 13 0,-13 0 15,1-13-15,-1 13 0,0 0 0</inkml:trace>
  <inkml:trace contextRef="#ctx0" brushRef="#br0" timeOffset="55012.62">20069 8453 0,'0'0'0,"26"0"0,-13 0 16,-13 14-16,14-14 0,-1 0 0,0 0 15,0 0-15,0 0 0,14 0 0,-14 0 16,0 0-16,1 0 0,-1 0 0,0 0 0,0 0 0,14 0 0,-14 0 0,0 0 16,0 0-16,1 0 0,25 0 0,-12 0 0,-27-14 0,13 14 0,0 0 15,1-13-15,-1 13 0,0 0 0,27-26 0,-27 13 0,0 13 0,-13-14 0,13 14 16,1 0-16,-1-13 0,0 0 0,27 0 0,-27 13 0,-13-14 0,13 14 15,-13-26-15,13 26 0,-13-13 0,14-1 0,-14 1 16,13 13-16,-13-13 0,0 0 0,0 0 0,0-14 16,0 14-16,0 0 0,-13 13 15,13-14-15,-14 14 0,14-13 0,-13 13 0,0 0 16,0-13-16,-14 13 0,14 0 0,0 0 0,13-13 0,-13 13 0,-14 0 16,14 0-16,13-27 0,-27 27 0,14 0 0,0 0 0,0 0 0,0 0 0,-1 0 15,1 0-15,-13 0 0,12 0 0,1 0 0,0 0 0,0 0 0,-1 13 0,1-13 0,0 0 16,13 14-16,-26-14 0,12 0 0,1 13 0,0-13 0,13 13 0,-13-13 15,-1 13-15,1-13 0,13 14 0,-26-14 0,26 13 0,-14-13 0,14 26 16,-13-12-16,0-14 0,13 13 0,0 0 0,-13-13 0,13 13 16,0 0-16,-13 1 0,13 12 0,0-13 15,0 1-15,0-1 0,0 0 0,0 0 16,0 1-16,13-14 0,-13 26 0,13-13 0,0-13 16,-13 13-16,13 1 0,14-14 0,-27 13 0,13-13 0,-13 13 15,13-13-15,1 0 0,-14 13 0,13-13 0,0 14 0,0-14 0,-13 26 0,27-26 0,-14 13 0,0-13 0,0 13 16,1-13-16,-1 14 0,0-14 0,27 13 0,-27-13 0,0 13 0,1-13 0,-1 0 0,0 13 15,0-13-15,14 0 0,-14 0 0,0 27 0,0-27 0,1 0 0,-1 0 0,0 0 0,14 13 0,-14-13 0,0 0 0</inkml:trace>
  <inkml:trace contextRef="#ctx0" brushRef="#br0" timeOffset="55334.14">21431 7766 0,'13'0'15,"-13"13"-15,0 0 0,14 0 16,-14 0-16,0 1 0,0-1 0,0 0 0,0 14 0,13-27 0,-13 13 15,0 0-15,0 0 0,0 1 0,0-1 0,0 26 0,0-25 0,0-1 0,13-13 0,-13 13 16,0 0-16,0 1 0,0-1 0,27 0 0,-27 13 0,0-12 0,0-1 0,0 27 0,0-27 0,13 13 0,-13-12 0,0-1 16,0 0-16,0 0 0,0 0 0,0 1 0,0 12 0,0-13 0,0 1 0,0-1 0,13 27 0,-13-14 0,0-13 0,0 0 15,0 1-15,0-1 0,0 0 0,13 0 0,-13 1 0,0 12 0,0-13 0,0 0 0,14 14 0,-14-14 16,0 0-16,0 14 0,13-14 0,-13 0 0,0 1 0,0-1 0,13-13 0,-13 13 0,0 0 0,0 14 16,26-27-16,-26 13 0</inkml:trace>
  <inkml:trace contextRef="#ctx0" brushRef="#br0" timeOffset="55958.2">21947 7686 0,'0'13'31,"0"1"-31,0-1 0,0 0 0,0 0 0,0 14 0,0-14 16,0 0-16,0 0 0,0 1 0,0-1 0,0 0 0,0 14 0,0-14 0,0 13 0,0-12 0,0-1 15,0 0-15,0 13 0,0-12 0,0-1 0,0 0 0,0 0 0,0 1 0,0-1 0,0 0 0,0 13 0,0-12 0,-13 25 16,13-25-16,0-1 0,0 13 0,0-12 0,0-1 0,0 0 0,0 0 0,0 0 0,0 1 0,0 12 0,0-13 15,0 1-15,-13-1 0,13 0 0,0 0 0,0 1 0,0 12 0,0-13 0,0 0 16,0 1-16,0-1 0,0 0 0,0 0 16,26-26 31,-26 0-47,13 13 0,-13-13 0,0-1 15,14 14-15,-14-13 0,13-13 0,-13 13 0,13-1 0,-13 1 0,0 0 0,13 13 0,-13-13 0,14-1 16,-14-12-16,13 26 0,-13-13 0,26-1 0,-13 1 0,1 13 0,-14-13 0,13 13 15,-13-13-15,13 13 0,-13-13 0,13 13 0,1 0 0,-14-27 0,26 27 0,-13 0 16,-13-13-16,14 13 0,-1 0 0,0 0 0,0 0 0,0 0 16,-13-13-16,27 13 0,-14 0 0,0 0 15,1 0-15,-1 0 16,-13 13-16,0 13 0,0-12 0,13-14 0,-13 13 16,0 0-16,0 0 0,0 0 0,0 1 0,0 12 0,0-13 0,0 1 15,0-1-15,0 0 0,13 0 0,-13 1 0,0 12 0,0-13 0,0 0 0,0 1 0,0-1 0,0 13 16,0-12-16,0 12 0,0-13 0,0 0 0,0 1 0,-13-1 0,13 0 0,0 0 15,-13 14-15,13-14 0,0 0 0,-13 1 0,13-1 0,-14-13 16,14 13-16,-13 0 0,-13-13 0,26 27 0,-14-27 16,1 0-16,0 0 15,0 0-15,13-14 0,-13 14 0,-1-13 16,-12 0-16,26 0 0,-13 13 0,13-13 0,-14-1 0,14 1 0,-13 13 16,13-26-16,-13 26 0,13-14 0,-13 1 0</inkml:trace>
  <inkml:trace contextRef="#ctx0" brushRef="#br0" timeOffset="56410.22">22688 8321 0,'0'27'15,"0"-54"-15,-13 54 0,13-14 0,-13-13 0,-1 26 0,14-12 0,-13-1 16,13 0-16,0 13 0,0-12 0,0-1 0,0 0 0,0 0 15,0 1-15,0-1 0,0 13 0,0-13 0,0 1 0,0-1 16,0 0-16,0 0 0,13-13 0,-13 14 0,14-14 0,-14 13 0,13-13 0,-13 26 0,26-26 0,-26 14 16,13-14-16,1 13 0,-1-13 0,-13 13 0,13-13 0,14 13 0,-1-13 15,-26 13-15,13-13 0,1 0 0,-1 0 0,0 14 0,0-14 0,0 0 0,14 0 16,-14 0-16,0 0 0,1 0 0,-1 0 0,0 0 0,0 0 0,1 0 0,12 0 16,-13 0-16,0 0 0,1 0 0,-1 0 0,0-14 0,0 14 0,14-13 15,-14 0-15,0 0 0,1 13 0,-14-13 0,13 13 0,-13-27 0,13 27 0,-13-13 0,13 13 0,-13-13 0,27-1 16,-14 1-16,-13 0 0,13 0 0,0-1 0,-13-12 0,14 13 0,-14 0 0,13-1 0,-13 1 15,0 0-15,0 0 0,13 13 0,-13-27 0,0 14 0,0 0 0,0 0 0,0-1 0,0 1 0,0 0 16,0-14-16,0 14 0,0 0 0,0 0 0,0-1 0,-13 1 0,13 0 16,-13 13-16,13-26 0,-14 26 0</inkml:trace>
  <inkml:trace contextRef="#ctx0" brushRef="#br0" timeOffset="57225.34">23389 8189 0,'13'0'15,"-13"13"1,0 0-16,0 14 0,0-14 0,14 0 16,-14 0-16,0 1 0,0-1 0,0 0 0,0 14 0,0-14 0,13 27 15,-13-27-15,0 0 0,0 13 0,0-12 0,13-14 0,-13 13 0,0 0 0,0 0 0,27 40 16,-14-40-16,-13 1 0,0-1 0,13 0 0,-13 0 0,13 1 0,-13-1 0,0 13 0,27 14 16,-14-27-16,-13 0 0,26-13 0,-26 14 0,14 12 0,-1-13 0,-13 1 15,26-1-15,-12 0 0,-1 0 0,13-13 0,-13 14 0,1-14 0,-1 0 16,0 26-16,0-26 0,1 0 0,12 0 0,-13 0 0,0 0 15,1 0-15,-1 0 0,0 0 0,0-13 0,1 13 16,-14-13-16,39-1 0,-25 1 0,-1 0 0,0 0 0,0-1 0,0-12 16,-13 13-16,53-27 0,-53 27 0,14 13 0,-14-13 0,13 13 0,-13-27 0,53-39 15,-53 53-15,13-1 0,-13-12 16,0 13-16,0 0 0,13 13 0,-13-14 16,0 1-16,0 0 15,0 26 32,0 0-47,0 1 0,0-1 16,0 13-16,0-13 0,0 1 0,0-1 0,0 0 0,0 0 0,0 1 15,0-1-15,-13 13 0,13-12 0,0-1 0,0 0 0,0 0 0,0 0 0,0 1 0,0 39 16,0-40-16,0 0 0,0 0 0,0 1 0,0 12 0,0-13 0,13 14 16,-13-14-16,13-13 0,-13 13 0,0 0 0,14-13 0,-14 27 0,13-27 0,-13 13 0,13-13 15,-13 13-15,27-13 0,-14 0 0,-13 14 0,13-14 0,0 0 16,1 0-16,-1 0 0,0 0 0,0 0 0,14 0 0,-14 0 0,0 0 15,0 0-15,27-27 0,-13 1 0,-14 12 0,0 1 0,0 13 0,0-13 0,1 0 0,-1 13 0,13-14 16,-12 1-16,91-79 0,-91 65 0,-1 14 0,0 0 0,0-1 0,14 1 0,-14 0 0,0 0 0,0 0 0,1-14 16,-1 14-16,0 0 0,67-67 0,-67 67 0,0 0 0,-13 0 0,40-14 0,-27 14 0,-13-14 15,13 14-15,0 0 0,27-80 0,-40 80 0,26 13 0,-26-13 0,0 0 0,14 13 0,-14-14 16,0 1-16,13 0 0,-13-13 0,13-1 0,-13 14 0,13 0 16,-13-1-16,0 1 0,0-13 15,0 12-15</inkml:trace>
  <inkml:trace contextRef="#ctx0" brushRef="#br0" timeOffset="58262.46">23323 8414 0,'0'-13'31,"0"-1"-15,0 1-16,0 0 15,-13-14 1,0 14-16,-14 13 15,27-13-15,-13 13 0,0 0 0,13-13 0,-14 13 16,1 0-16,13-14 0,-13 14 0,13-13 16,-13 13-16,-14 0 0,14-13 0,0 13 0,0 0 15,13-13-15,-40-14 0,13 27 0,14-13 0,0 13 16,0 0-16,13-13 0,-13 13 0,-1 0 0,1 0 0,13-13 0,-26 13 0,12 0 16,1 0-16,13-14 0,-13 14 0,0 0 0,-1 0 0,1 0 15,0 0-15,-13 0 0,12 0 16,1 0-16,0 0 0,0 0 15,-1 0-15,1 0 0,-13 0 16,12 0-16,1 0 0,0 0 16,0 14-16,0-1 15,-1 0-15,-12-13 0,26 27 16,-13-27-16,13 13 0,-14 0 0,1 0 0,13 0 16,-13-13-16,13 14 0,-13-14 0,13 13 0,-14-13 0,14 13 15,-26-13-15,26 27 0,0-14 0,-13-13 16,13 13-16,-13-13 0,13 13 0,0 1 15</inkml:trace>
  <inkml:trace contextRef="#ctx0" brushRef="#br0" timeOffset="63627.06">12118 8903 0,'0'27'31,"26"-14"-15,-26 0-16,0 0 0,14-13 0,-14 14 15,0-1-15,13-13 0,-13 13 0,0 14 0,13 12 0,0-39 0,-13 13 16,0 1-16,14-14 0,-14 13 0,0 0 0,13 14 0,-13-14 0,13 27 0,13-27 0,-26 0 16,0 13-16,14-26 0,-14 14 0,0-1 0,13-13 0,-13 13 0,0 0 0,26 67 0,-26-67 15,14 0-15,-14 0 0,0 1 0,13 12 0,-13-13 0,26 1 0,-26-1 0,40 93 16,-40-93-16,13 13 0,0-12 0,-13 12 0,0-13 0,0 0 0,14 1 0,-14-1 0,53 93 15,-40-93-15,-13 0 0,0 14 0,13-14 0,-13 0 0,13 0 0,-13 14 0,13-27 0,-13 13 0,53 80 16,-53-80-16,0 13 0,14-12 0,-14-1 0,13 0 0,-13 0 0,0 0 0,13 1 0,-13 12 0,13-13 0,-13 1 0,40 78 16,-27-65-16,-13-14 0,13 0 0,-13 14 0,14-14 0,-14 0 0,0 0 0,13 1 0,0 12 0,40 106 15,-53-119-15,13 14 0,-13-14 0,0 14 0,14-14 0,-14 0 0,13 0 0,-13 1 0,13 12 0,27 67 16,-27-67-16,-13 1 0,13-14 0,-13 0 0,0 0 0,13 0 0,-13 1 0,14-1 16,-14 13-16,39 40 0,-39-52 0,14 12 0,-14-13 0,13 1 0,-13-1 0,0 0 0,13-13 0,-13 13 15,0 1-15,13 12 0,14 27 0,-27-40 0,26 0 0,-13 1 0,-13 12 0,0-13 0,14 1 0,-14-1 16,13 0-16,13 66 0,-26-65 0,0-1 0,13-13 0,-13 13 0,0 0 0,27 14 0,-27-14 15,13 0-15,-13 0 0,0 1 0,27 65 0,-27-66 0,13 1 0,-13-1 0,13 0 0,-13 0 16,0 14-16,13-14 0,-13 0 0,40 66 0,-27-65 0,-13-1 0,0 0 0,13 0 16,-13 1-16,0-1 0,14 13 0,-14-12 0,0-1 0,26 26 0,-26-25 0,0 12 0,13-26 15,-13 13-15,0 1 0,27-1 0,-27 0 0,13 0 0,-13 14 0,13-1 0,-13-13 16,14 1-16,-14-1 0,13 0 0,-13 0 0,13 27 0,-13-27 16,13-13-16,-13 13 0,0 1 0,27-1 0,-27 0 0,13 27 15,-13-27-15,13-13 0,-13 13 0,0 1 0,13-14 0,-13 13 0,0 0 0,14 27 16,-14-27-16,13-13 0,-13 13 0,0 0 0,13-13 0,-13 14 0,0-1 0,26 0 15,-26 0-15,14 14 0,-14-14 0,0 0 0,13-13 0,-13 13 0,0 1 16,13-14-16,-13 13 0,0 0 0,0 14 0,13-27 0,-13 13 16,0 0-16,14 0 0,-14 1 0,0-1 0,0 0 15,13-13-15,-13 26 0,0-12 0,13-14 0,-13 13 0,0 0 16,27 0-16,-27 1 0,0-1 0,13-13 0,-13 13 0,0 14 16,13-27-16,-13 13 0,0 0 0,13-13 0,-13 13 0,0 0 15,13-13-15,-13 14 0,0-1 0,14-13 16,-14 26-16,0-12 47,13-14-47,-13 13 15,0 0 1,0 0 0,26-13 62,-26 13 109,0 1-171,14-14-16,-14 26 0,13-26 15,-13 13-15,0 1 16,13-14-16,-13 13 0,13-13 0,-13 13 16,14-13-16,-14 13 0,0 1 0,13-14 0,-13 26 15,26-26-15,-26 13 0,13-13 0,-13 13 0,14-13 16,-14 14-16,13-14 0,-13 13 0,13 0 0,-13 0 16,13-13-16,-13 14 0,14-14 0,-14 26 0,26-26 0,-26 13 15,13-13-15,-13 14 16,14-14-16,-14 13 0,13-13 15,-13 13-15,13-13 16,-13 13 0,13-13 202,0 0-202,1 0 0,-14 13-16,26-13 0,-13 0 15,1 0-15,-1 0 16,0 0-16,0 0 0,-13 27 0,14-27 0,12 0 16,-13 0-16,0 0 0,1 0 0,-1 0 15,0 0-15,0 0 0,14 0 0,-27 13 0,13-13 0,0 0 16,0 0-16,1 0 0,-1 0 0,0 0 0,14 0 15,-14 0-15,0 0 0,0 0 0,1 0 0,-1 0 16,0 0-16,0 0 0,14 0 0,-14 0 16,-13 13-16,13-13 0,0 0 0,1 0 0,-1 0 0,0 0 15,14 0-15,-14 0 0,0 0 0,0 0 0,0 0 16,1 0-16,-1 0 0,13 0 0,-12 0 0,-1 0 16,0 0-16,0 0 0,0 0 15,1 0-15,12 0 0,-13 0 16,1 0-16,-1 0 0,0 0 0,0 0 15,1 0-15,-1 0 0,13 0 0,-13 0 0,1 0 16,-1 0-16,0 0 0,0 0 0,1 0 0,12 0 16,-13 0-16,1 0 0,-1 0 0,0 0 0,0 0 15,0 0-15,14 0 0,-14 0 16,0 0-16,1 0 0,-1 0 16,0 0-16,0 0 0,1 0 0,-14 14 15,26-14-15,-13 0 0,0 0 0,1 0 0,-1 0 16,0 0-16,0 0 0,14 0 0,-14 0 15,0 0-15,1 0 0,-1 0 0,0 0 16,0 0-16,14 0 0,-14 0 0,0 0 0,0 0 16,1 0-16,-1 0 0,0 0 0,13 0 0,-12 0 15,-1 0-15,0 0 0,0 0 0,1 0 0,-1 0 16,0 0-16,14 0 0,-14 0 0,0 0 16,0 0-16,0 0 0,1 0 0,-1 0 0,13 0 15,-12 0-15,-14 13 0,13-13 0,0 0 0,0 0 16,1 0-16,-1 0 0,13 0 0,-13 0 0,1 0 15,-1 0-15,0 0 0,0 0 0,1 0 0,12 0 0,-13 0 16,0 0-16,1 0 0,-1 0 0,0 0 0,0 0 0,1 0 0,12 0 16,-13 0-16,1 0 0,-1 0 0,0 0 0,0 0 0,0 0 0,14 0 0,-14 0 15,0 13-15,1-13 0,-1 0 0,0 0 0,0 0 0,14 0 0,-14 0 0,0 0 16,0 0-16,1 0 0,-1 0 0,0 0 0,14 0 0,-14 0 0,0 0 16,0 0-16,1 0 0,-1 0 0,0 0 0,0 0 0,14 0 0,-14 0 0,0 0 15,0 0-15,1 13 0,-1-13 0,0 0 0,14 0 0,-14 0 16,0 0-16,0 0 0,0 0 0,1 0 0,-1 0 0,13 0 0,-12 0 15,-1 0-15,0 0 0,0 0 0,0 0 0,1 0 0,12 0 0,-13 0 16,1 0-16,-1 0 0,0 0 0,0 0 0,1 0 0,-1 0 0,13 0 16,-13 0-16,1 0 0,-1 0 0,0 0 0,0 0 0,1 0 0,12 0 15,-13 0-15,1 0 0,-1 0 0,0 0 0,0 0 0,0 0 16,14 0-16,-14 0 0,0 0 0,1 0 0,-1 0 0,0 0 0,0 0 16,14 0-16,-14 0 0,0 0 0,0 0 0,1 0 0,-1 0 0,0 0 15,0 0-15,14 0 0,-14 0 0,0 0 0,0 0 0,1 0 16,-1 0-16,-13-13 0,13 13 0,14 0 0,-14 0 0,0 0 15,0 0-15,1 0 0,-1 0 0,0 0 0,13 0 0,-12 0 16,-1 0-16,0 0 0,0 0 0,1 0 0,-1 0 0,13 0 0,-12 0 16,-1 0-16,0 0 0,0 0 0,0 0 0,1 0 0,-1 0 15,13 0-15,-12 0 0,-14-13 0,13 13 0,0 0 0,0 0 0,1 0 0,-1 0 16,13 0-16,-13 0 0,1 0 0,-1 0 0,0 0 0,0 0 16,1 0-16,12 0 0,-13 0 0,0 0 0,1 0 0,-1 0 0,0 0 15,0 0-15,14 0 0,-14 0 0,0 0 0,1 0 0,-1 0 0,0 0 16,0 0-16,0 0 0,14 0 0,-14 0 0,-13-13 0,13 13 0,1 0 15,-1 0-15,0 0 0,0 0 0,14 0 0,-14 0 16,0 0-16,0 0 0,1 0 0,-1 0 0,0 0 0,14 0 16,-14 0-16,0 0 0,0 0 0,0 0 0,1 0 0,-1 0 15,0 0-15,14 0 0,-14 0 0,0 0 0,0 0 0,1 0 16,-1 0-16,0 0 0,13 0 0,-12 0 0,-1 0 0,0 0 16,0 0-16,1 0 0,-1 0 0,13 0 0,-12 0 0,-1 0 0,0 0 15,0 0-15,0 0 0,1 0 0,12 0 0,-13 0 16,1 0-16,-1 0 0,0 0 0,0 0 0,-13-14 0,14 14 0,-1 0 15,13 0-15,-13 0 0,1 0 0,-1 0 0,0 0 16,0 0-16,1 0 0,12 0 0,-13 0 0,1 0 0,-1 0 16,0 0-16,0 0 0,0 0 0,14 0 0,-14 0 0,0 0 15,1 0-15,-1 0 0,0 0 0,0 0 0,14 0 0,-14 0 16,0 0-16,0 0 0,1 0 0,-1 0 0,0 0 0,0 0 0,14 0 16,-14 0-16,0 0 0,0 0 0,1 0 0,-1 0 0,0 0 0,14 0 15,-14 0-15,0 0 0,0 0 0,1 0 0,-1 0 0,0 0 16,13 0-16,-12 0 0,-1 0 0,0 0 0,0 0 0,1 0 15,-1 0-15,13 0 0,-13 0 0,1 0 0,-1 0 16,0 0-16,0 0 0,1 0 0,-1 0 0,13 0 0,-12 0 16,-1 0-16,0 0 0,0 0 0,0 0 0,1 0 0,12 0 15,-13 0-15,1 0 0,-1 0 0,0 0 0,0 0 0,1 0 0,12 0 16,-13 0-16,0 0 0,1 0 0,-1 0 0,0 0 0,0 0 16,14 0-16,-14 0 0,0 0 0,1 0 0,-1 0 0,0 0 0,0 0 15,0 0-15,14 0 0,-14 0 0,0 0 0,1 0 0,-1 0 0,0 0 16,0 0-16,14 0 0,-14 0 0,0 0 0,0 0 0,1 0 0,-1 0 0,0 0 15,14 0-15,-14 0 0,0 0 0,0 0 0,0 0 0,1 0 16,-1 0-16,13 0 0,-12 0 0,-1 0 0,0 0 0,0 0 16,1 0-16,-1 0 0,0 0 0,13 0 0,-12 0 0,-1 0 15,0 0-15,0 0 0,1 0 0,-1 0 0,13 0 16,-12 0-16,-14-13 0,13 13 0,0 0 0,0 0 0,0 0 16,1 0-16,12-26 0,-13 26 0,1 0 15,-1 0-15,0 0 16,0 0-16,-13-14 15,13 14-15,14 0 0,-14 0 16,0 0-16,1 0 0,-1 0 16,0 0-16,0 0 15,-13-13-15,14 13 16</inkml:trace>
  <inkml:trace contextRef="#ctx0" brushRef="#br0" timeOffset="64279.23">21259 13242 0,'0'14'78,"13"-1"-78,-13 0 16,27-13-16,-27 13 0,0 1 0,13 12 0,-13-13 0,13-13 0,-13 13 15,0 1-15,14-14 0,-14 13 0,0 0 0,26 14 0,-26-1 0,0-13 16,13-13-16,-13 14 0,0-1 0,14-13 0,-14 13 0,0 0 0,26-13 0,-26 13 0,0 14 16,13-27-16,-13 13 0,0 0 0,13-13 15,-13 14-15,0-1 0,14 0 16,-14 0-16,0 14 16,0-14-1</inkml:trace>
  <inkml:trace contextRef="#ctx0" brushRef="#br0" timeOffset="65145.25">21206 13216 0,'0'13'62,"14"-13"-62,-1 0 0,-13 13 0,13-13 16,0 0-16,-13 14 0,13-14 0,14 0 0,-27 13 0,13-13 0,0 0 0,40 26 16,-39-26-16,12 14 0,-13-14 0,0 0 0,1 26 0,-1-26 0,66 13 15,-65 0-15,-1-13 0,0 0 0,-13 14 0,13-14 0,14 0 0,-14 0 0,0 0 0,40 13 16,-26-13-16,-14 0 0,-13 13 0,13-13 0,0 0 0,0 0 0,1 0 0,-1 0 0,-13 13 15,53-13-15,-40 0 0,0 0 0,1 0 16,-14 14-16,0 12 109,0-13-109,0 1 16,0-1-16,-14-13 0,1 13 16,13 0-16,-13-13 0,-27 40 15,40-27-15,-13-13 0,0 13 0,-1-13 0,1 14 16,0-14-16,13 13 0,-13-13 0,-14 13 0,14-13 0,0 0 0,13 13 0,-27-13 16,14 0-16,13 27 0,-13-27 0,-14 0 0,14 0 0,13 13 0,-13-13 0,0 0 15,0 13-15,-1-13 0,1 0 0,-13 13 16,12-13-16,1 0 15,13 14-15,-13-14 16,13 13 0,-13-13-1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0.23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1969 783 24575,'0'-12'0,"-3"0"0,2-1 0,-6-2 0,-1 3 0,-2-11 0,-11-13 0,4 2 0,-7-9 0,-10-4 0,-25-17-870,-4-7 870,15 37 0,-4 1 0,6-3 0,-2 3 0,-7 7 0,-2 2 0,-5-9 0,-1-1 0,6 5 0,0 2 0,-4 6 0,0 2 0,10 0 0,3 4 0,-36 5 0,33 2 0,10 8 0,5 0 0,9 0 0,-4 0 870,-2 13-870,15-3 0,-39 35 0,13-1 0,-6 19 0,1-5 0,0 2 0,18-17 0,0 1-679,-13 26 0,-1 2 679,7-18 0,4-3 0,14-1 0,0 0-281,-7-1 0,1 1 281,-1 46 0,2-9 0,15 8 0,3-11 0,7 12 0,0 3 0,2-44 0,4 0 0,5-5 0,3-1 0,2-1 0,4-1 0,9 4 0,5-3 0,-4-7 0,1-1 0,4 5 0,2-1 0,30 23 0,0 1 0,-28-33 0,0 0 0,31 32 0,-31-35 0,0-1 0,1 4 0,-1-2 0,31 20-154,-3 5 154,-13-12 0,-23-15 0,9 9 1307,-9-9-1307,12 12 597,18 3-597,-25-14 170,40 0-170,-34-10 0,9-8 0,2 6 0,-26-15 0,16 2 0,-12-7 0,11 0 0,-8 0 0,32-8 0,-24-13 0,38-14 0,-33-8 0,25-7 0,-15-4 0,-13 17 0,-6-21 0,-20 31 0,-5-16 0,4 1 0,4-16 0,-3-14 0,-2 12 0,-2-6 0,-12 32 0,4-20 0,-2 26 0,-3-6 0,2 18 0,-3-7 0,0-1 0,0-7 0,7 7 0,-5-6 0,5-6 0,-7 9 0,0-14 0,0 23 0,0-11 0,0 11 0,0-11 0,0 11 0,0-11 0,0 5 0,0-7 0,0-12 0,0 20 0,0-41 0,0 26 0,0-13 0,0-14 0,0 35 0,0-24 0,-4 23 0,3-24 0,-8 25 0,9-34 0,-26 13 0,16 12 0,-13-13 0,16 38 0,2-15 0,-4 11 0,0-1 0,5 8 0,-3 3 0,6 3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05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1776 281 24575,'4'-8'0,"-4"-7"0,-10-5 0,-9-3 0,-19 0 0,-31-4 0,-18 8-835,21 2 1,-3-2 834,5-1 0,0 1 0,-5 6 0,0 1 0,1-7 0,2 3-438,9 14 1,1 2 437,-7-5 0,3 1 0,-27 4 0,25 0 0,-3 15 0,35-7 1591,-25 13-1591,8 7 0,-4 5 0,-16 25 0,23-21 0,-10 31 0,32-37 0,-8 13 0,0 5 0,6 3 21,2 6 1,-1 4-22,-10 28 0,18 9 0,2-47 0,1 0 0,12 35 0,0 0 0,4-34 0,0-2 0,6 25 0,1-23 0,4 1 0,19 33 0,-16-39 0,1 0 0,6-1 0,1 1 0,-4 7 0,3 1-723,16 4 1,4-1 722,-5 1 0,3-1 0,14-3 0,5-3 0,-3-2 0,2-2 0,-2-3 0,3-2 0,7-2 0,0-3 0,-11-5 0,1-2 0,8-7 0,0-1 0,-10 3 0,-1 0-199,1-8 1,-3 0 198,30 22 0,-3-8 0,-32-12 0,29 18 0,-30-23 0,33 16 0,-9-9 0,12-4 0,-18-10 0,1-2 0,29 1 0,-15-8 0,-5 0 0,-10 0 0,-13-3 0,-4-2 0,-12-1 0,11-6 824,-7-6-824,-20 4 1479,13-8-1479,-6-6 449,-7 2-449,4-4 0,-7-22 0,-7 10 0,11-28 0,-12 25 0,3-21 0,-13 17 0,0-32 0,0 21 0,0-21 0,0 9 0,0 0 0,0 14 0,-8-8 0,0 17 0,-24-24 0,21 14 0,-27-14 0,31 31 0,-31-34 0,24 45 0,-32-39 0,27 35 0,-28-36 0,23 35 0,-31-27 0,35 40 0,-40-30 0,23 29 0,-6-16 0,-10 12 0,9-4 0,-14 0 0,8-2 0,14 12 0,13 7 0,7 0 0,0 2 0,4 1 0,0-4 0,4 4 0,-16-16 0,12 9 0,-12-16 0,14 11 0,1 3 0,-4-1 0,8 13 0,-7-12 0,11 10 0,-7-11 0,4 10 0,-1-4 0,2-1 0,3 1 0,-4 4 0,3-3 0,-3 6 0,4-3 0,0 4 0,0-4 0,0 3 0,0-2 0,0 6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1782 441 24575,'0'-13'0,"0"-2"0,0 2 0,0-3 0,0-18 0,0 13 0,-22-36 0,9 35 0,-41-32 0,14 29 0,-33-23 0,12 23 0,-20-21 0,9 26 0,-12-4 0,24 16 0,-18 8 0,29 0 0,-32 0 0,21 0 0,-21 15 0,-3 5-886,-3 22 886,33-24 0,1 2 0,8 9 0,-1 1 0,-15 0 0,-1 1 0,12 6 0,2 1 0,-1 0 0,2-1 0,-25 15 0,34-5 0,1-17 0,21 1 0,2-7 0,8 5 0,3-11 886,3 11-886,0-14 0,0 25 0,0-23 0,0 36 0,0-26 0,0 15 0,0-11 0,0 26 0,9-20 0,-7 13 0,20-9 0,-15-21 0,19 33 0,-15-32 0,7 20 0,-9-17 0,16 12 0,-12-10 0,26 14 0,-21-14 0,7 3 0,-8-9 0,-3 1 0,-1-10 0,17 23 0,-19-22 0,14 21 0,-6-17 0,-8 4 0,23 9 0,-22-17 0,11 12 0,12 3 0,-21-15 0,24 15 0,5 0 0,-19-14 0,28 15 0,-22-4 0,2-11 0,-2 11 0,11-5 0,-24-9 0,23 8 0,-29-13 0,17 4 0,-14-1 0,9 2 0,-11-2 0,0-1 0,0-2 0,0-1 0,1 4 0,-1-4 0,6 5 0,-8-1 0,12 1 0,-9-4 0,3 6 0,6-5 0,-4 6 0,11-7 0,-11 3 0,23-1 0,-24 2 0,23 2 0,-25-6 0,14 0 0,-15-2 0,4-2 0,0 7 0,-4-6 0,27 8 0,-23-4 0,12 1 0,-12 1 0,-4-3 0,15 0 0,-11 2 0,5-6 0,-7 3 0,6-4 0,14 13 0,-8-10 0,3 10 0,-10-13 0,-7 0 0,27 0 0,-20 0 0,20 0 0,-17 0 0,7 0 0,12-7 0,-9 1 0,2-1 0,-13-2 0,-1 8 0,-4-9 0,1 4 0,-7-2 0,-1 1 0,2-1 0,3-4 0,-3-1 0,14-14 0,-12 15 0,10-12 0,-10 16 0,-2-3 0,0-9 0,-5 6 0,1-8 0,-9 14 0,4-14 0,5 1 0,-2-10 0,3 10 0,1-19 0,-9 27 0,4-27 0,-6 7 0,0 6 0,0-26 0,0 14 0,0 0 0,0-25 0,0 33 0,0-23 0,0-1 0,0 19 0,0-31 0,0 40 0,-9-14 0,2 17 0,-9-19 0,6 20 0,-12-41 0,11 47 0,-14-34 0,12 36 0,-7-14 0,7 15 0,-5-8 0,9 10 0,-11-23 0,6 15 0,-4-11 0,6 15 0,4 4 0,-6-11 0,-1-1 0,-1-7 0,-1 7 0,10 5 0,-3 7 0,5 4 0,1 0 0,-4-10 0,-1 4 0,-1-9 0,-1 10 0,6 2 0,-2 3 0,6-4 0,-6 3 0,2-3 0,-3 4 0,0-3 0,4-2 0,-3 1 0,6 4 0,-3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54:15.1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1975 815 24575,'-13'-22'0,"3"4"0,-35-50 0,14 29 0,-1-3 0,-5-3-603,-3 3 1,-2 2 602,3 7 0,-3 0 0,-21-16 0,-2 1 0,19 15 0,-2 2-565,-25-10 0,-1 1 565,20 9 0,0 4 0,-13 1 0,-1 3-398,13 4 0,0 3 398,0 9 0,-1 2 0,-5-8 0,0 1 0,10 10 0,0 2 0,-5-5 0,4 1 0,-1 4 0,-12 0 808,44 3-808,-20 3 1424,24 6-1424,-6 1 899,-5 15-899,-3 3 0,-15 23 0,14-20 0,-7 35 0,28-39 0,-12 48 0,9-29 0,-2 45 0,3-30 0,8 31 0,5-35 0,0 9 0,0-23 0,0 8 0,0-8 0,6 11 0,9 1 0,17 11 0,-9-21 0,15 30 0,-7-25 0,2 17 0,15-3 0,-21-21 0,17 7 0,-21-21 0,8 4 0,-13-12 0,23 14 0,-19-18 0,23 13 0,-27-16 0,5 1 0,5 10 0,-13-12 0,24 23 0,-17-22 0,22 18 0,12-8 0,-19-7 0,40 11 0,-35-11 0,39 5 0,-21 3 0,9-11 0,-11 3 0,-1-5 0,12 8 0,-8-13 0,20 5 0,-9-8-489,23 3 489,-8 0 0,-27-6 0,0 0 0,30-4 0,-36 0 0,-1 0 0,31 0 0,0 0 0,0 0 0,-24 0 0,7 0 0,-22 0 0,-9 0 0,4 0 0,-26-4 489,9-4-489,-7-1 0,12-18 0,-9 15 0,6-12 0,-14 13 0,-3 2 0,6-13 0,-5 11 0,5-10 0,-10-10 0,4 10 0,-8-13 0,4 17 0,-4-17 0,0 13 0,0-13 0,0 18 0,0-7 0,0 5 0,0-23 0,0 24 0,-5-23 0,-5 19 0,0-3 0,-4 1 0,6 11 0,-4-3 0,7 2 0,-9-3 0,12 0 0,-12 0 0,8 0 0,-5-1 0,2-5 0,-3 4 0,1-11 0,-5 11 0,10-1 0,-10-3 0,6 8 0,-4-9 0,-14-5 0,16 13 0,-12-19 0,12 20 0,-14-21 0,11 20 0,-24-24 0,23 23 0,-34-35 0,28 29 0,-29-28 0,25 29 0,-29-29 0,29 27 0,-11-11 0,10-4 0,18 23 0,-17-19 0,12 4 0,1 13 0,-6-17 0,8 21 0,6 1 0,-2 4 0,-1-3 0,3 5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2:44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1923 93 24575,'-12'-5'0,"-7"-3"0,1 7 0,-1-3 0,-14-3 0,9-4 0,-19 3 0,13-6 0,-1 13 0,-12-10 0,-2 3 0,-25 0 0,10 2 0,-33 6 0,18 0 0,-21 0 0,13 0 0,-1 0 0,0 0-558,0 0 558,-12 8 0,47 4 0,-1 3 0,1-2 0,0 3 0,-1 9 0,4 0 0,-14 5 0,5 4 0,19-4 0,-23 17 0,20-6 0,-23 14 0,39-22 0,-8 3 558,7 6-558,7-8 0,-3 21 0,4-22 0,8 10 0,-8 0 0,8 2 0,0 1 0,2 8 0,6-8 0,0 11 0,0-11 0,0 8 0,0 4 0,0 2 0,0 9 0,0-23 0,0 8 0,5-20 0,18 25 0,-8-24 0,13 12 0,-10-5 0,22 29 0,-7-7 0,-4-20 0,-1-1 0,3 16 0,14-4 0,-15 1 0,0-24 0,-9 3 0,-7-12 0,17 17 0,-14-12 0,26 23 0,-24-32 0,21 21 0,2 2 0,-2-6 0,19 2 0,-20-8 0,-1-15 0,20 20 0,-34-21 0,18 3 0,-26-6 0,19 12 0,0-6 0,26 14 0,-20-17 0,2-1 0,11 0 0,-6 0 0,45 4 0,-29-9-232,-13 5 0,2-1 232,22-8 0,9 12 0,-27-11 0,-14-4 0,0 3 0,-16-4 0,14 0 464,-23 0-464,23-6 0,-21 1 0,15-2 0,-12-1 0,1 2 0,0-7 0,-1 3 0,-3-5 0,-1-4 0,1 1 0,4-7 0,-6 9 0,7-9 0,-9 7 0,4-11 0,-6 15 0,3-8 0,-5 10 0,1-5 0,2 1 0,0-6 0,7-14 0,-3 8 0,3-6 0,-6 18 0,0 0 0,-3 3 0,2-2 0,-6 6 0,3-6 0,-4 6 0,5-13 0,-3 8 0,4-15 0,10-1 0,-2-14 0,4 15 0,7-17 0,-21 31 0,12-20 0,-19 21 0,0-14 0,4 7 0,-7-3 0,11 1 0,-12 0 0,6 5 0,-6-11 0,7 5 0,-7-7 0,4 7 0,-5-17 0,0 14 0,0-9 0,0-5 0,0 20 0,0-14 0,0 13 0,0-3 0,0 5 0,0-9 0,-4 15 0,3-5 0,-2-3 0,-2 2 0,0-1 0,-4 3 0,1 6 0,4 0 0,-3-5 0,2 1 0,-8-6 0,-2-6 0,-3 3 0,-1-8 0,10 19 0,-13-27 0,15 28 0,-14-21 0,12 25 0,-3-12 0,3 10 0,-3-7 0,3 6 0,-3 3 0,4-2 0,-16-13 0,9 8 0,-10-8 0,17 12 0,1 1 0,3 2 0,-1-3 0,-2 0 0,-1 0 0,-1-1 0,-8-8 0,7 10 0,-3-7 0,5 6 0,3 3 0,-2-6 0,6 6 0,-10-6 0,6 6 0,-3-3 0,1 0 0,2 0 0,-3-4 0,0 3 0,0-2 0,0 3 0,0-5 0,-4 1 0,3 0 0,-2 0 0,6 3 0,-2 2 0,6 3 0,-10-4 0,6 3 0,-7-6 0,4 6 0,-3-6 0,2 6 0,-3-3 0,4 4 0,0 4 0,0-4 0,0 7 0,-4-9 0,3 8 0,-3-5 0,4 3 0,0 0 0,0-4 0,4 0 0,-7-4 0,6 3 0,-8-13 0,5 12 0,-1-9 0,1 11 0,0 0 0,0 0 0,3 4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13:23:44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1487 345 24575,'9'-12'0,"-2"0"0,-7 4 0,0-22 0,0 17 0,-22-44 0,-10 34 0,-34-33 0,-6 30 0,-12-5 0,12 9 0,-9 3 0,9 5 0,0 0 0,-9 12 0,21-4 0,-9 6 0,-1 0 0,-2 0 0,-12 0 0,12 0 0,3 13 0,12-4 0,11 15 0,-13 7 0,31-9 0,-13 16 0,23-14 0,-16 23 0,15-12 0,-11 24 0,23-2 0,1 15 0,3-18 0,2 22 0,-3-22 0,4 30 0,0 0 0,0 0 0,0 0-502,12-31 1,2 1 501,-7-3 0,1 0 0,13 11 0,3-1 0,-11-11 0,1-2-129,19 36 129,-8-3 0,12-16 0,-9 17 0,11-17 0,-12-8 0,-7-14 0,14 7 0,-5-9 997,9 10-997,3-9 135,-18-10-135,7 4 0,-11-12 0,-1-1 0,10 5 0,-9-9 0,11 16 0,-13-21 0,13 20 0,-15-22 0,31 20 0,-29-18 0,24 10 0,-23-7 0,23 6 0,-24-9 0,47 15 0,-38-17 0,40 4 0,-32-12 0,21 3 0,-10-6 0,1 6 0,8-7 0,-20 0 0,20 0 0,-20-5 0,9-5 0,-1-10 0,-2-11 0,31-19 0,-16 9 0,-11 6 0,0 2 0,5 3 0,1-5 0,-3 0 0,-13 10 0,39-31 0,-42 25 0,0 0 0,-3 3 0,4-11 0,-16 17 0,14-35 0,-6 24 0,2-34 0,2 25 0,0-25 0,-16 40 0,8-26 0,-11 7 0,-2-1 0,-4 3 0,-3 15 0,0 5 0,0-7 0,0 7 0,0-17 0,-4 14 0,-6-16 0,-2 12 0,-2 10 0,4-7 0,6 14 0,-17-22 0,12 9 0,-18-11 0,13 14 0,-4 2 0,0-1 0,5 5 0,-16-17 0,13 16 0,-17-27 0,19 29 0,-7-17 0,12 22 0,-6-4 0,0-7 0,2 9 0,-6-15 0,10 15 0,-5-5 0,5-3 0,-15-4 0,11 1 0,-16-10 0,16 17 0,2-4 0,-1-1 0,8 5 0,-2-5 0,-2 1 0,3 4 0,0-5 0,1 1 0,4 4 0,-3-1 0,2 4 0,-6 6 0,2-3 0,-3 8 0,0-4 0,0 8 0,0-4 0,-4 4 0,0 0 0,-1 0 0,-9 0 0,8 0 0,-8 0 0,5 0 0,5 0 0,-3 0 0,6 0 0,-3 0 0,4 0 0,-4 7 0,3-5 0,-2 5 0,-7-2 0,7-4 0,-11 7 0,17-7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524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57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76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795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285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31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8884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4505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65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Have you asked yourself the question, why do people organize?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Lets go to the psychology of organizing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harter"/>
              </a:rPr>
              <a:t>This predictability applies within the context of our homes, manifesting through the concept of organization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355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11/15/24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15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Although there are many choices available for choosing the optimal number of clusters,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Elbow Method</a:t>
            </a:r>
            <a:r>
              <a:rPr lang="en-PH" sz="3000" dirty="0">
                <a:latin typeface="+mn-lt"/>
              </a:rPr>
              <a:t> is one of the most popular and appropriate methods.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The Elbow Method uses the idea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 value</a:t>
            </a:r>
            <a:r>
              <a:rPr lang="en-PH" sz="3000" dirty="0">
                <a:latin typeface="+mn-lt"/>
              </a:rPr>
              <a:t>, which is short for for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Within Cluster Sum of Squares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defines the total number of variations within a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</p:spTree>
    <p:extLst>
      <p:ext uri="{BB962C8B-B14F-4D97-AF65-F5344CB8AC3E}">
        <p14:creationId xmlns:p14="http://schemas.microsoft.com/office/powerpoint/2010/main" val="2627181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3841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The K-means algorithm aims at keeping the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WCSS</a:t>
            </a:r>
            <a:r>
              <a:rPr lang="en-PH" sz="3000" dirty="0">
                <a:latin typeface="+mn-lt"/>
              </a:rPr>
              <a:t> at a minimum level.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k-means clustering aims to partition the number observations into K clusters so as to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minimize the within-cluster sum of squares (WCSS)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/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1DA3DA-C4AA-8C93-4BFD-1EBEFB762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56" y="4056880"/>
                <a:ext cx="6111688" cy="1352678"/>
              </a:xfrm>
              <a:prstGeom prst="rect">
                <a:avLst/>
              </a:prstGeom>
              <a:blipFill>
                <a:blip r:embed="rId4"/>
                <a:stretch>
                  <a:fillRect t="-107477" b="-166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3E69E6-16DE-0D99-C5A5-AC312B65B5F4}"/>
                  </a:ext>
                </a:extLst>
              </p14:cNvPr>
              <p14:cNvContentPartPr/>
              <p14:nvPr/>
            </p14:nvContentPartPr>
            <p14:xfrm>
              <a:off x="5586480" y="4205160"/>
              <a:ext cx="5805720" cy="188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3E69E6-16DE-0D99-C5A5-AC312B65B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7120" y="4195800"/>
                <a:ext cx="5824440" cy="19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42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2BDCB-A4EE-BCCA-BA4C-619049C7E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Choosing the value of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CFEA-60D9-C6D5-5734-63C583A7841E}"/>
              </a:ext>
            </a:extLst>
          </p:cNvPr>
          <p:cNvSpPr txBox="1"/>
          <p:nvPr/>
        </p:nvSpPr>
        <p:spPr>
          <a:xfrm>
            <a:off x="4839469" y="5354710"/>
            <a:ext cx="27126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Number of Clusters (K)</a:t>
            </a:r>
            <a:endParaRPr lang="en-PH" sz="21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EFC13-C186-B217-EEE1-AD8DB2263CE8}"/>
              </a:ext>
            </a:extLst>
          </p:cNvPr>
          <p:cNvSpPr txBox="1"/>
          <p:nvPr/>
        </p:nvSpPr>
        <p:spPr>
          <a:xfrm rot="16200000">
            <a:off x="3111317" y="3152001"/>
            <a:ext cx="9360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00B050"/>
                </a:solidFill>
              </a:rPr>
              <a:t>wcss</a:t>
            </a:r>
            <a:endParaRPr lang="en-PH" sz="3000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122D693-F098-F202-7BE9-DEC7051D2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462738"/>
              </p:ext>
            </p:extLst>
          </p:nvPr>
        </p:nvGraphicFramePr>
        <p:xfrm>
          <a:off x="3929202" y="1542079"/>
          <a:ext cx="4894004" cy="3787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95ABA6-4AC0-56FA-19CC-FB8867EF6E2D}"/>
                  </a:ext>
                </a:extLst>
              </p14:cNvPr>
              <p14:cNvContentPartPr/>
              <p14:nvPr/>
            </p14:nvContentPartPr>
            <p14:xfrm>
              <a:off x="4362480" y="2585880"/>
              <a:ext cx="4686480" cy="2786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95ABA6-4AC0-56FA-19CC-FB8867EF6E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3120" y="2576520"/>
                <a:ext cx="470520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868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K-Means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620412" y="1149178"/>
            <a:ext cx="5298474" cy="55217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PH" sz="3000" dirty="0">
                <a:latin typeface="+mn-lt"/>
              </a:rPr>
              <a:t>In K-Means clustering, data is grouped in terms of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characteristics</a:t>
            </a:r>
            <a:r>
              <a:rPr lang="en-PH" sz="3000" dirty="0">
                <a:latin typeface="+mn-lt"/>
              </a:rPr>
              <a:t> and 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similarities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3000" dirty="0">
                <a:latin typeface="+mn-lt"/>
              </a:rPr>
              <a:t> is a letter that represents the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number of clusters</a:t>
            </a:r>
            <a:r>
              <a:rPr lang="en-PH" sz="3000" dirty="0">
                <a:latin typeface="+mn-lt"/>
              </a:rPr>
              <a:t>. 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r>
              <a:rPr lang="en-PH" sz="3000" dirty="0">
                <a:latin typeface="+mn-lt"/>
              </a:rPr>
              <a:t>For example, if</a:t>
            </a:r>
            <a:r>
              <a:rPr lang="en-PH" sz="30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K=5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5</a:t>
            </a:r>
            <a:r>
              <a:rPr lang="en-PH" sz="3000" dirty="0">
                <a:latin typeface="+mn-lt"/>
              </a:rPr>
              <a:t>. If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K=10</a:t>
            </a:r>
            <a:r>
              <a:rPr lang="en-PH" sz="3000" dirty="0">
                <a:latin typeface="+mn-lt"/>
              </a:rPr>
              <a:t>, then the number of desired </a:t>
            </a:r>
            <a:r>
              <a:rPr lang="en-PH" sz="3000" b="1" dirty="0">
                <a:solidFill>
                  <a:srgbClr val="FFC000"/>
                </a:solidFill>
                <a:latin typeface="+mn-lt"/>
              </a:rPr>
              <a:t>clusters is 10</a:t>
            </a:r>
            <a:r>
              <a:rPr lang="en-PH" sz="3000" dirty="0">
                <a:latin typeface="+mn-lt"/>
              </a:rPr>
              <a:t>.</a:t>
            </a:r>
          </a:p>
          <a:p>
            <a:pPr algn="l"/>
            <a:endParaRPr lang="en-PH" sz="3000" dirty="0">
              <a:latin typeface="+mn-lt"/>
            </a:endParaRPr>
          </a:p>
          <a:p>
            <a:pPr algn="l"/>
            <a:endParaRPr lang="en-PH" sz="30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B8F00-2D83-E92F-3D58-BB7DC5938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47" y="1456587"/>
            <a:ext cx="4266341" cy="3443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B1263-690C-66B9-526F-B07247CEAE5E}"/>
              </a:ext>
            </a:extLst>
          </p:cNvPr>
          <p:cNvSpPr txBox="1"/>
          <p:nvPr/>
        </p:nvSpPr>
        <p:spPr>
          <a:xfrm>
            <a:off x="9833005" y="458958"/>
            <a:ext cx="215955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1: </a:t>
            </a:r>
          </a:p>
          <a:p>
            <a:pPr algn="l"/>
            <a:r>
              <a:rPr lang="en-PH" sz="2400" b="1" dirty="0">
                <a:solidFill>
                  <a:srgbClr val="00B0F0"/>
                </a:solidFill>
                <a:latin typeface="+mn-lt"/>
              </a:rPr>
              <a:t>Select the number of clusters</a:t>
            </a:r>
            <a:r>
              <a:rPr lang="en-PH" sz="2400" dirty="0">
                <a:latin typeface="+mn-lt"/>
              </a:rPr>
              <a:t> you want to identify in your data. This is the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in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b="1" dirty="0">
                <a:latin typeface="+mn-lt"/>
              </a:rPr>
              <a:t>-Means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C7B445-92F5-CD81-98CA-7D2E0AE397FF}"/>
                  </a:ext>
                </a:extLst>
              </p14:cNvPr>
              <p14:cNvContentPartPr/>
              <p14:nvPr/>
            </p14:nvContentPartPr>
            <p14:xfrm>
              <a:off x="2124000" y="2076480"/>
              <a:ext cx="2686320" cy="351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C7B445-92F5-CD81-98CA-7D2E0AE397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4640" y="2067120"/>
                <a:ext cx="2705040" cy="35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0FFAA93-8497-EE3F-BD98-F021544CC2BE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2: </a:t>
            </a:r>
            <a:r>
              <a:rPr lang="en-PH" sz="2400" dirty="0">
                <a:latin typeface="+mn-lt"/>
              </a:rPr>
              <a:t>Randomly select </a:t>
            </a:r>
            <a:r>
              <a:rPr lang="en-PH" sz="2400" b="1" dirty="0">
                <a:solidFill>
                  <a:srgbClr val="FFC000"/>
                </a:solidFill>
                <a:latin typeface="+mn-lt"/>
              </a:rPr>
              <a:t>K</a:t>
            </a:r>
            <a:r>
              <a:rPr lang="en-PH" sz="2400" dirty="0">
                <a:latin typeface="+mn-lt"/>
              </a:rPr>
              <a:t> distinct data points. These are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14:cNvPr>
              <p14:cNvContentPartPr/>
              <p14:nvPr/>
            </p14:nvContentPartPr>
            <p14:xfrm>
              <a:off x="3862460" y="1063440"/>
              <a:ext cx="767520" cy="102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6CCFD4-844E-13B9-EDA7-13A31CBC4F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3820" y="1054440"/>
                <a:ext cx="785160" cy="10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14:cNvPr>
              <p14:cNvContentPartPr/>
              <p14:nvPr/>
            </p14:nvContentPartPr>
            <p14:xfrm>
              <a:off x="6678380" y="596520"/>
              <a:ext cx="1013400" cy="1001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D7CFF3-0969-0C1F-253E-2C8265B013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9380" y="587520"/>
                <a:ext cx="1031040" cy="10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14:cNvPr>
              <p14:cNvContentPartPr/>
              <p14:nvPr/>
            </p14:nvContentPartPr>
            <p14:xfrm>
              <a:off x="3159740" y="4858920"/>
              <a:ext cx="828720" cy="76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8F0F3F1-715A-1CEB-32F5-1B61095DD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51100" y="4849920"/>
                <a:ext cx="846360" cy="7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14:cNvPr>
              <p14:cNvContentPartPr/>
              <p14:nvPr/>
            </p14:nvContentPartPr>
            <p14:xfrm>
              <a:off x="8502500" y="3809160"/>
              <a:ext cx="965880" cy="78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99CAA86-EBE7-9632-3EBE-6D87342309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3860" y="3800520"/>
                <a:ext cx="983520" cy="8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9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520"/>
                <a:ext cx="986040" cy="9630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70ABCA-E514-9DCB-059C-AECB300573EE}"/>
              </a:ext>
            </a:extLst>
          </p:cNvPr>
          <p:cNvCxnSpPr>
            <a:cxnSpLocks/>
          </p:cNvCxnSpPr>
          <p:nvPr/>
        </p:nvCxnSpPr>
        <p:spPr>
          <a:xfrm flipV="1">
            <a:off x="3114455" y="1031624"/>
            <a:ext cx="3692739" cy="194850"/>
          </a:xfrm>
          <a:prstGeom prst="straightConnector1">
            <a:avLst/>
          </a:prstGeom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2758E-4B6D-8C37-A19F-3F98CC7E1643}"/>
              </a:ext>
            </a:extLst>
          </p:cNvPr>
          <p:cNvCxnSpPr>
            <a:cxnSpLocks/>
          </p:cNvCxnSpPr>
          <p:nvPr/>
        </p:nvCxnSpPr>
        <p:spPr>
          <a:xfrm>
            <a:off x="2890144" y="1794613"/>
            <a:ext cx="700463" cy="312920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2DCFA-3319-880B-10D9-C7B55B010D04}"/>
              </a:ext>
            </a:extLst>
          </p:cNvPr>
          <p:cNvCxnSpPr>
            <a:cxnSpLocks/>
          </p:cNvCxnSpPr>
          <p:nvPr/>
        </p:nvCxnSpPr>
        <p:spPr>
          <a:xfrm>
            <a:off x="3295460" y="1714558"/>
            <a:ext cx="5271623" cy="225821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60902-BCE1-F094-9387-C6BB44E5F600}"/>
              </a:ext>
            </a:extLst>
          </p:cNvPr>
          <p:cNvSpPr txBox="1"/>
          <p:nvPr/>
        </p:nvSpPr>
        <p:spPr>
          <a:xfrm>
            <a:off x="9833005" y="458958"/>
            <a:ext cx="21595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3:</a:t>
            </a:r>
            <a:r>
              <a:rPr lang="en-PH" sz="2400" dirty="0">
                <a:latin typeface="+mn-lt"/>
              </a:rPr>
              <a:t> Measure the </a:t>
            </a:r>
            <a:r>
              <a:rPr lang="en-PH" sz="2400" b="1" dirty="0">
                <a:solidFill>
                  <a:srgbClr val="00B0F0"/>
                </a:solidFill>
              </a:rPr>
              <a:t>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uclidean distance </a:t>
            </a:r>
            <a:r>
              <a:rPr lang="en-PH" sz="2400" dirty="0">
                <a:latin typeface="+mn-lt"/>
              </a:rPr>
              <a:t>between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first point </a:t>
            </a:r>
            <a:r>
              <a:rPr lang="en-PH" sz="2400" dirty="0">
                <a:latin typeface="+mn-lt"/>
              </a:rPr>
              <a:t>and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initial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/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EA30EE-7E13-8EA5-F3FF-7DCC73B2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100" y="3575591"/>
                <a:ext cx="2360474" cy="541559"/>
              </a:xfrm>
              <a:prstGeom prst="rect">
                <a:avLst/>
              </a:prstGeom>
              <a:blipFill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</a:p>
        </p:txBody>
      </p:sp>
    </p:spTree>
    <p:extLst>
      <p:ext uri="{BB962C8B-B14F-4D97-AF65-F5344CB8AC3E}">
        <p14:creationId xmlns:p14="http://schemas.microsoft.com/office/powerpoint/2010/main" val="125239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14:cNvPr>
              <p14:cNvContentPartPr/>
              <p14:nvPr/>
            </p14:nvContentPartPr>
            <p14:xfrm>
              <a:off x="2327060" y="902160"/>
              <a:ext cx="968400" cy="945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97EE96-E4B9-C8D6-1C3B-999E18640E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8060" y="893157"/>
                <a:ext cx="986040" cy="963007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AF8334-B748-B31C-6005-E60227352727}"/>
              </a:ext>
            </a:extLst>
          </p:cNvPr>
          <p:cNvCxnSpPr>
            <a:cxnSpLocks/>
          </p:cNvCxnSpPr>
          <p:nvPr/>
        </p:nvCxnSpPr>
        <p:spPr>
          <a:xfrm>
            <a:off x="3193616" y="1424045"/>
            <a:ext cx="793983" cy="94268"/>
          </a:xfrm>
          <a:prstGeom prst="straightConnector1">
            <a:avLst/>
          </a:prstGeom>
          <a:ln w="762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4: </a:t>
            </a:r>
            <a:r>
              <a:rPr lang="en-PH" sz="2400" dirty="0">
                <a:latin typeface="+mn-lt"/>
              </a:rPr>
              <a:t>Assign the first point to the nearest cluster.</a:t>
            </a:r>
            <a:br>
              <a:rPr lang="en-PH" sz="2400" dirty="0">
                <a:latin typeface="+mn-lt"/>
              </a:rPr>
            </a:br>
            <a:br>
              <a:rPr lang="en-PH" sz="2400" dirty="0">
                <a:latin typeface="+mn-lt"/>
              </a:rPr>
            </a:br>
            <a:r>
              <a:rPr lang="en-PH" sz="2400" dirty="0">
                <a:latin typeface="+mn-lt"/>
              </a:rPr>
              <a:t>Do this for all data points</a:t>
            </a:r>
          </a:p>
        </p:txBody>
      </p:sp>
    </p:spTree>
    <p:extLst>
      <p:ext uri="{BB962C8B-B14F-4D97-AF65-F5344CB8AC3E}">
        <p14:creationId xmlns:p14="http://schemas.microsoft.com/office/powerpoint/2010/main" val="26147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8BC270EC-65EA-8C34-D054-60711A37977B}"/>
              </a:ext>
            </a:extLst>
          </p:cNvPr>
          <p:cNvSpPr/>
          <p:nvPr/>
        </p:nvSpPr>
        <p:spPr>
          <a:xfrm rot="2692890">
            <a:off x="2533638" y="1258886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12">
            <a:extLst>
              <a:ext uri="{FF2B5EF4-FFF2-40B4-BE49-F238E27FC236}">
                <a16:creationId xmlns:a16="http://schemas.microsoft.com/office/drawing/2014/main" id="{47237F7D-6643-0120-9292-CE2EB85B498A}"/>
              </a:ext>
            </a:extLst>
          </p:cNvPr>
          <p:cNvSpPr/>
          <p:nvPr/>
        </p:nvSpPr>
        <p:spPr>
          <a:xfrm rot="2692890">
            <a:off x="3018238" y="237860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id="{802F261E-487B-360C-589E-689FA0BE5D7C}"/>
              </a:ext>
            </a:extLst>
          </p:cNvPr>
          <p:cNvSpPr/>
          <p:nvPr/>
        </p:nvSpPr>
        <p:spPr>
          <a:xfrm rot="2692890">
            <a:off x="3951613" y="140278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B363ADCA-C86F-41DE-01E7-7776319840FB}"/>
              </a:ext>
            </a:extLst>
          </p:cNvPr>
          <p:cNvSpPr/>
          <p:nvPr/>
        </p:nvSpPr>
        <p:spPr>
          <a:xfrm rot="2692890">
            <a:off x="6831043" y="866465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108FB14A-E956-6FE1-0B55-771E31BEC520}"/>
              </a:ext>
            </a:extLst>
          </p:cNvPr>
          <p:cNvSpPr/>
          <p:nvPr/>
        </p:nvSpPr>
        <p:spPr>
          <a:xfrm rot="2692890">
            <a:off x="7315643" y="193501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12">
            <a:extLst>
              <a:ext uri="{FF2B5EF4-FFF2-40B4-BE49-F238E27FC236}">
                <a16:creationId xmlns:a16="http://schemas.microsoft.com/office/drawing/2014/main" id="{C4D7FD81-FA09-BAB2-4564-9706724869CD}"/>
              </a:ext>
            </a:extLst>
          </p:cNvPr>
          <p:cNvSpPr/>
          <p:nvPr/>
        </p:nvSpPr>
        <p:spPr>
          <a:xfrm rot="2692890">
            <a:off x="8249019" y="1254342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60BC4258-BE00-0BC2-5C17-49D9BE9661DF}"/>
              </a:ext>
            </a:extLst>
          </p:cNvPr>
          <p:cNvSpPr/>
          <p:nvPr/>
        </p:nvSpPr>
        <p:spPr>
          <a:xfrm rot="2692890">
            <a:off x="2454477" y="416682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12">
            <a:extLst>
              <a:ext uri="{FF2B5EF4-FFF2-40B4-BE49-F238E27FC236}">
                <a16:creationId xmlns:a16="http://schemas.microsoft.com/office/drawing/2014/main" id="{57594D5A-8340-16FC-F40B-FB75E61E917C}"/>
              </a:ext>
            </a:extLst>
          </p:cNvPr>
          <p:cNvSpPr/>
          <p:nvPr/>
        </p:nvSpPr>
        <p:spPr>
          <a:xfrm rot="2692890">
            <a:off x="3286429" y="5144580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A8F2F81B-8DB5-78EE-F53D-63D98020D3C3}"/>
              </a:ext>
            </a:extLst>
          </p:cNvPr>
          <p:cNvSpPr/>
          <p:nvPr/>
        </p:nvSpPr>
        <p:spPr>
          <a:xfrm rot="2692890">
            <a:off x="3908297" y="4344727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12">
            <a:extLst>
              <a:ext uri="{FF2B5EF4-FFF2-40B4-BE49-F238E27FC236}">
                <a16:creationId xmlns:a16="http://schemas.microsoft.com/office/drawing/2014/main" id="{5955EDEA-B921-C8A0-FEF4-C14DC3D91998}"/>
              </a:ext>
            </a:extLst>
          </p:cNvPr>
          <p:cNvSpPr/>
          <p:nvPr/>
        </p:nvSpPr>
        <p:spPr>
          <a:xfrm rot="2692890">
            <a:off x="7315643" y="4022679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12">
            <a:extLst>
              <a:ext uri="{FF2B5EF4-FFF2-40B4-BE49-F238E27FC236}">
                <a16:creationId xmlns:a16="http://schemas.microsoft.com/office/drawing/2014/main" id="{8540142C-AE3A-89DD-6FEB-D5A4DFC9E8B0}"/>
              </a:ext>
            </a:extLst>
          </p:cNvPr>
          <p:cNvSpPr/>
          <p:nvPr/>
        </p:nvSpPr>
        <p:spPr>
          <a:xfrm rot="2692890">
            <a:off x="7827886" y="4881804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6814609E-B0C9-E8F6-88AA-AAE08108ABD6}"/>
              </a:ext>
            </a:extLst>
          </p:cNvPr>
          <p:cNvSpPr/>
          <p:nvPr/>
        </p:nvSpPr>
        <p:spPr>
          <a:xfrm rot="2692890">
            <a:off x="8597877" y="4096858"/>
            <a:ext cx="636129" cy="330318"/>
          </a:xfrm>
          <a:custGeom>
            <a:avLst/>
            <a:gdLst>
              <a:gd name="connsiteX0" fmla="*/ 0 w 2252869"/>
              <a:gd name="connsiteY0" fmla="*/ 1005509 h 2011017"/>
              <a:gd name="connsiteX1" fmla="*/ 1126435 w 2252869"/>
              <a:gd name="connsiteY1" fmla="*/ 0 h 2011017"/>
              <a:gd name="connsiteX2" fmla="*/ 2252870 w 2252869"/>
              <a:gd name="connsiteY2" fmla="*/ 1005509 h 2011017"/>
              <a:gd name="connsiteX3" fmla="*/ 1126435 w 2252869"/>
              <a:gd name="connsiteY3" fmla="*/ 2011018 h 2011017"/>
              <a:gd name="connsiteX4" fmla="*/ 0 w 2252869"/>
              <a:gd name="connsiteY4" fmla="*/ 1005509 h 2011017"/>
              <a:gd name="connsiteX0" fmla="*/ 86 w 2252956"/>
              <a:gd name="connsiteY0" fmla="*/ 264752 h 1270261"/>
              <a:gd name="connsiteX1" fmla="*/ 1172904 w 2252956"/>
              <a:gd name="connsiteY1" fmla="*/ 200147 h 1270261"/>
              <a:gd name="connsiteX2" fmla="*/ 2252956 w 2252956"/>
              <a:gd name="connsiteY2" fmla="*/ 264752 h 1270261"/>
              <a:gd name="connsiteX3" fmla="*/ 1126521 w 2252956"/>
              <a:gd name="connsiteY3" fmla="*/ 1270261 h 1270261"/>
              <a:gd name="connsiteX4" fmla="*/ 86 w 2252956"/>
              <a:gd name="connsiteY4" fmla="*/ 264752 h 1270261"/>
              <a:gd name="connsiteX0" fmla="*/ 2 w 2252872"/>
              <a:gd name="connsiteY0" fmla="*/ 264752 h 1270261"/>
              <a:gd name="connsiteX1" fmla="*/ 1172820 w 2252872"/>
              <a:gd name="connsiteY1" fmla="*/ 200147 h 1270261"/>
              <a:gd name="connsiteX2" fmla="*/ 2252872 w 2252872"/>
              <a:gd name="connsiteY2" fmla="*/ 264752 h 1270261"/>
              <a:gd name="connsiteX3" fmla="*/ 1126437 w 2252872"/>
              <a:gd name="connsiteY3" fmla="*/ 1270261 h 1270261"/>
              <a:gd name="connsiteX4" fmla="*/ 2 w 2252872"/>
              <a:gd name="connsiteY4" fmla="*/ 264752 h 1270261"/>
              <a:gd name="connsiteX0" fmla="*/ 2 w 2252872"/>
              <a:gd name="connsiteY0" fmla="*/ 263805 h 1269314"/>
              <a:gd name="connsiteX1" fmla="*/ 1172820 w 2252872"/>
              <a:gd name="connsiteY1" fmla="*/ 199200 h 1269314"/>
              <a:gd name="connsiteX2" fmla="*/ 2252872 w 2252872"/>
              <a:gd name="connsiteY2" fmla="*/ 263805 h 1269314"/>
              <a:gd name="connsiteX3" fmla="*/ 1126437 w 2252872"/>
              <a:gd name="connsiteY3" fmla="*/ 1269314 h 1269314"/>
              <a:gd name="connsiteX4" fmla="*/ 2 w 2252872"/>
              <a:gd name="connsiteY4" fmla="*/ 263805 h 1269314"/>
              <a:gd name="connsiteX0" fmla="*/ 2 w 2252872"/>
              <a:gd name="connsiteY0" fmla="*/ 264751 h 1270260"/>
              <a:gd name="connsiteX1" fmla="*/ 1172820 w 2252872"/>
              <a:gd name="connsiteY1" fmla="*/ 200146 h 1270260"/>
              <a:gd name="connsiteX2" fmla="*/ 2252872 w 2252872"/>
              <a:gd name="connsiteY2" fmla="*/ 264751 h 1270260"/>
              <a:gd name="connsiteX3" fmla="*/ 1126437 w 2252872"/>
              <a:gd name="connsiteY3" fmla="*/ 1270260 h 1270260"/>
              <a:gd name="connsiteX4" fmla="*/ 2 w 2252872"/>
              <a:gd name="connsiteY4" fmla="*/ 264751 h 1270260"/>
              <a:gd name="connsiteX0" fmla="*/ 3 w 1971106"/>
              <a:gd name="connsiteY0" fmla="*/ 300197 h 1271739"/>
              <a:gd name="connsiteX1" fmla="*/ 891054 w 1971106"/>
              <a:gd name="connsiteY1" fmla="*/ 201571 h 1271739"/>
              <a:gd name="connsiteX2" fmla="*/ 1971106 w 1971106"/>
              <a:gd name="connsiteY2" fmla="*/ 266176 h 1271739"/>
              <a:gd name="connsiteX3" fmla="*/ 844671 w 1971106"/>
              <a:gd name="connsiteY3" fmla="*/ 1271685 h 1271739"/>
              <a:gd name="connsiteX4" fmla="*/ 3 w 1971106"/>
              <a:gd name="connsiteY4" fmla="*/ 300197 h 1271739"/>
              <a:gd name="connsiteX0" fmla="*/ 3 w 2484323"/>
              <a:gd name="connsiteY0" fmla="*/ 277780 h 1250058"/>
              <a:gd name="connsiteX1" fmla="*/ 891054 w 2484323"/>
              <a:gd name="connsiteY1" fmla="*/ 179154 h 1250058"/>
              <a:gd name="connsiteX2" fmla="*/ 2484323 w 2484323"/>
              <a:gd name="connsiteY2" fmla="*/ 391186 h 1250058"/>
              <a:gd name="connsiteX3" fmla="*/ 844671 w 2484323"/>
              <a:gd name="connsiteY3" fmla="*/ 1249268 h 1250058"/>
              <a:gd name="connsiteX4" fmla="*/ 3 w 2484323"/>
              <a:gd name="connsiteY4" fmla="*/ 277780 h 1250058"/>
              <a:gd name="connsiteX0" fmla="*/ 0 w 2977411"/>
              <a:gd name="connsiteY0" fmla="*/ 310420 h 1179850"/>
              <a:gd name="connsiteX1" fmla="*/ 1384142 w 2977411"/>
              <a:gd name="connsiteY1" fmla="*/ 109728 h 1179850"/>
              <a:gd name="connsiteX2" fmla="*/ 2977411 w 2977411"/>
              <a:gd name="connsiteY2" fmla="*/ 321760 h 1179850"/>
              <a:gd name="connsiteX3" fmla="*/ 1337759 w 2977411"/>
              <a:gd name="connsiteY3" fmla="*/ 1179842 h 1179850"/>
              <a:gd name="connsiteX4" fmla="*/ 0 w 2977411"/>
              <a:gd name="connsiteY4" fmla="*/ 310420 h 117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411" h="1179850">
                <a:moveTo>
                  <a:pt x="0" y="310420"/>
                </a:moveTo>
                <a:cubicBezTo>
                  <a:pt x="1104" y="-238993"/>
                  <a:pt x="887907" y="107838"/>
                  <a:pt x="1384142" y="109728"/>
                </a:cubicBezTo>
                <a:cubicBezTo>
                  <a:pt x="1880377" y="111618"/>
                  <a:pt x="2977411" y="-233567"/>
                  <a:pt x="2977411" y="321760"/>
                </a:cubicBezTo>
                <a:cubicBezTo>
                  <a:pt x="2977411" y="877087"/>
                  <a:pt x="1833994" y="1181732"/>
                  <a:pt x="1337759" y="1179842"/>
                </a:cubicBezTo>
                <a:cubicBezTo>
                  <a:pt x="841524" y="1177952"/>
                  <a:pt x="-1104" y="859833"/>
                  <a:pt x="0" y="310420"/>
                </a:cubicBezTo>
                <a:close/>
              </a:path>
            </a:pathLst>
          </a:custGeom>
          <a:solidFill>
            <a:srgbClr val="00B05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A65B5-BD4A-1533-901B-1E8B9EC798A9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AD4D22-0E97-E893-89E4-5F60B36C73E6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2796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3C3015-50E8-B3AC-5D2D-6D19F7163AE8}"/>
              </a:ext>
            </a:extLst>
          </p:cNvPr>
          <p:cNvSpPr txBox="1"/>
          <p:nvPr/>
        </p:nvSpPr>
        <p:spPr>
          <a:xfrm>
            <a:off x="9833005" y="458958"/>
            <a:ext cx="21595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1" dirty="0">
                <a:latin typeface="+mn-lt"/>
              </a:rPr>
              <a:t>Step </a:t>
            </a:r>
            <a:r>
              <a:rPr lang="en-PH" sz="2400" b="1" dirty="0"/>
              <a:t>5</a:t>
            </a:r>
            <a:r>
              <a:rPr lang="en-PH" sz="2400" b="1" dirty="0">
                <a:latin typeface="+mn-lt"/>
              </a:rPr>
              <a:t>: </a:t>
            </a:r>
          </a:p>
          <a:p>
            <a:pPr algn="l"/>
            <a:r>
              <a:rPr lang="en-PH" sz="2400" dirty="0">
                <a:latin typeface="+mn-lt"/>
              </a:rPr>
              <a:t>Find the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b="1" dirty="0">
                <a:solidFill>
                  <a:srgbClr val="7030A0"/>
                </a:solidFill>
                <a:latin typeface="+mn-lt"/>
              </a:rPr>
              <a:t>centroid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PH" sz="2400" dirty="0">
                <a:latin typeface="+mn-lt"/>
              </a:rPr>
              <a:t>by calculating the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center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dirty="0">
                <a:latin typeface="+mn-lt"/>
              </a:rPr>
              <a:t>or</a:t>
            </a:r>
            <a:r>
              <a:rPr lang="en-PH" sz="2400" b="1" dirty="0">
                <a:latin typeface="+mn-lt"/>
              </a:rPr>
              <a:t> </a:t>
            </a:r>
            <a:r>
              <a:rPr lang="en-PH" sz="2400" b="1" dirty="0">
                <a:solidFill>
                  <a:srgbClr val="00B0F0"/>
                </a:solidFill>
                <a:latin typeface="+mn-lt"/>
              </a:rPr>
              <a:t>mean</a:t>
            </a:r>
            <a:r>
              <a:rPr lang="en-PH" sz="2400" dirty="0">
                <a:latin typeface="+mn-lt"/>
              </a:rPr>
              <a:t> of each cluster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14:cNvPr>
              <p14:cNvContentPartPr/>
              <p14:nvPr/>
            </p14:nvContentPartPr>
            <p14:xfrm>
              <a:off x="8629940" y="3832560"/>
              <a:ext cx="829080" cy="90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87D83C-53E6-8A0D-88FE-83C3828672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20940" y="3823560"/>
                <a:ext cx="846720" cy="9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14:cNvPr>
              <p14:cNvContentPartPr/>
              <p14:nvPr/>
            </p14:nvContentPartPr>
            <p14:xfrm>
              <a:off x="3818900" y="1090440"/>
              <a:ext cx="1024560" cy="102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447616-6071-483E-528E-D166B6DDD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9900" y="1081440"/>
                <a:ext cx="1042200" cy="10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A701C7-4528-366A-BC9E-1690D0225B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14:cNvPr>
              <p14:cNvContentPartPr/>
              <p14:nvPr/>
            </p14:nvContentPartPr>
            <p14:xfrm>
              <a:off x="6729500" y="627480"/>
              <a:ext cx="771120" cy="744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90CEDF-208C-A059-D5EA-EDE7399C37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0500" y="618480"/>
                <a:ext cx="78876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14:cNvPr>
              <p14:cNvContentPartPr/>
              <p14:nvPr/>
            </p14:nvContentPartPr>
            <p14:xfrm>
              <a:off x="3203300" y="4853880"/>
              <a:ext cx="819720" cy="78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6AD0CB-EB7A-6583-AE2B-FEE632E882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4304" y="4844880"/>
                <a:ext cx="837352" cy="80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F8FED7-CEEE-660A-39D1-42916ADE4A20}"/>
              </a:ext>
            </a:extLst>
          </p:cNvPr>
          <p:cNvSpPr txBox="1"/>
          <p:nvPr/>
        </p:nvSpPr>
        <p:spPr>
          <a:xfrm>
            <a:off x="3368206" y="1632409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632A7B-BA32-6668-4423-72936D7A9BB6}"/>
              </a:ext>
            </a:extLst>
          </p:cNvPr>
          <p:cNvSpPr txBox="1"/>
          <p:nvPr/>
        </p:nvSpPr>
        <p:spPr>
          <a:xfrm>
            <a:off x="7749688" y="1287923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45430-4ABD-3933-647B-55E909716FCE}"/>
              </a:ext>
            </a:extLst>
          </p:cNvPr>
          <p:cNvSpPr txBox="1"/>
          <p:nvPr/>
        </p:nvSpPr>
        <p:spPr>
          <a:xfrm>
            <a:off x="3345743" y="4282560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93188-309C-4468-E8A0-AA59E45BA524}"/>
              </a:ext>
            </a:extLst>
          </p:cNvPr>
          <p:cNvSpPr txBox="1"/>
          <p:nvPr/>
        </p:nvSpPr>
        <p:spPr>
          <a:xfrm>
            <a:off x="8117697" y="4204756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668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CCADMACL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1238250" y="1295400"/>
            <a:ext cx="9715500" cy="3670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000" dirty="0">
                <a:latin typeface="+mn-lt"/>
              </a:rPr>
              <a:t>How to Choose the Value of </a:t>
            </a:r>
            <a:r>
              <a:rPr lang="en-PH" sz="5000" b="1" dirty="0">
                <a:solidFill>
                  <a:srgbClr val="FFC000"/>
                </a:solidFill>
                <a:latin typeface="+mn-lt"/>
              </a:rPr>
              <a:t>"K number of clusters" </a:t>
            </a:r>
            <a:r>
              <a:rPr lang="en-PH" sz="5000" dirty="0">
                <a:latin typeface="+mn-lt"/>
              </a:rPr>
              <a:t>in K-Means Clustering?</a:t>
            </a:r>
          </a:p>
          <a:p>
            <a:endParaRPr lang="en-PH" sz="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50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2949</TotalTime>
  <Words>726</Words>
  <Application>Microsoft Macintosh PowerPoint</Application>
  <PresentationFormat>Widescreen</PresentationFormat>
  <Paragraphs>119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Charter</vt:lpstr>
      <vt:lpstr>Office Theme</vt:lpstr>
      <vt:lpstr>K-Means</vt:lpstr>
      <vt:lpstr>K-Means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Choosing the value of K</vt:lpstr>
      <vt:lpstr>Choosing the value of K</vt:lpstr>
      <vt:lpstr>Choosing the value of 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385</cp:revision>
  <dcterms:created xsi:type="dcterms:W3CDTF">2022-05-11T03:47:05Z</dcterms:created>
  <dcterms:modified xsi:type="dcterms:W3CDTF">2024-11-15T03:25:32Z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