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63" r:id="rId3"/>
    <p:sldId id="470" r:id="rId4"/>
    <p:sldId id="475" r:id="rId5"/>
    <p:sldId id="476" r:id="rId6"/>
    <p:sldId id="477" r:id="rId7"/>
    <p:sldId id="479" r:id="rId8"/>
    <p:sldId id="480" r:id="rId9"/>
    <p:sldId id="469" r:id="rId10"/>
    <p:sldId id="483" r:id="rId11"/>
    <p:sldId id="488" r:id="rId12"/>
    <p:sldId id="484" r:id="rId13"/>
    <p:sldId id="485" r:id="rId14"/>
    <p:sldId id="486" r:id="rId15"/>
    <p:sldId id="487" r:id="rId16"/>
    <p:sldId id="489" r:id="rId17"/>
    <p:sldId id="481" r:id="rId18"/>
    <p:sldId id="478" r:id="rId19"/>
    <p:sldId id="490" r:id="rId20"/>
    <p:sldId id="491" r:id="rId21"/>
    <p:sldId id="498" r:id="rId22"/>
    <p:sldId id="497" r:id="rId23"/>
    <p:sldId id="493" r:id="rId24"/>
    <p:sldId id="494" r:id="rId25"/>
    <p:sldId id="495" r:id="rId26"/>
    <p:sldId id="496" r:id="rId27"/>
    <p:sldId id="4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/>
    <p:restoredTop sz="94389"/>
  </p:normalViewPr>
  <p:slideViewPr>
    <p:cSldViewPr snapToGrid="0">
      <p:cViewPr varScale="1">
        <p:scale>
          <a:sx n="150" d="100"/>
          <a:sy n="150" d="100"/>
        </p:scale>
        <p:origin x="12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Hierarchical Clustering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7BD8B-3A47-045C-4893-A957B3FE7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92F5E05-D5AE-5DA8-4ABE-5E3FA6E1C9DC}"/>
              </a:ext>
            </a:extLst>
          </p:cNvPr>
          <p:cNvGrpSpPr/>
          <p:nvPr/>
        </p:nvGrpSpPr>
        <p:grpSpPr>
          <a:xfrm>
            <a:off x="359485" y="2033195"/>
            <a:ext cx="4511028" cy="3003178"/>
            <a:chOff x="359485" y="2033195"/>
            <a:chExt cx="4511028" cy="3003178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BDAF4646-178D-2DC1-7970-9E7869555868}"/>
                </a:ext>
              </a:extLst>
            </p:cNvPr>
            <p:cNvCxnSpPr>
              <a:cxnSpLocks/>
            </p:cNvCxnSpPr>
            <p:nvPr/>
          </p:nvCxnSpPr>
          <p:spPr>
            <a:xfrm>
              <a:off x="359485" y="5036373"/>
              <a:ext cx="40870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F5FB7A1-5E3C-2E26-C599-EAB6B12AF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485" y="2033195"/>
              <a:ext cx="0" cy="30031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11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0160056A-4A0E-F29D-88AB-BC987A73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1284556" y="4329817"/>
              <a:ext cx="1323335" cy="54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3" name="Picture 12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1D092602-95D7-27C9-1DA6-116AA6C52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3446055" y="2887740"/>
              <a:ext cx="1000439" cy="54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4" name="Picture 13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D6F47F1E-E189-ADCF-38F4-915A5DE41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3870074" y="3422056"/>
              <a:ext cx="1000439" cy="54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5" name="Picture 14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92C92D8E-9D57-7AF7-7698-D3F87AD12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720908" y="3789817"/>
              <a:ext cx="1431972" cy="54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20" name="Picture 19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CEC7F79C-8341-7320-8F43-864DAE7A9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1048651" y="2671641"/>
              <a:ext cx="1000440" cy="396542"/>
            </a:xfrm>
            <a:prstGeom prst="rect">
              <a:avLst/>
            </a:prstGeom>
          </p:spPr>
        </p:pic>
        <p:pic>
          <p:nvPicPr>
            <p:cNvPr id="22" name="Picture 21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BF8AB908-E7C6-FC2A-FBE1-0897B844F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590915" y="2238430"/>
              <a:ext cx="1009650" cy="400051"/>
            </a:xfrm>
            <a:prstGeom prst="rect">
              <a:avLst/>
            </a:prstGeom>
          </p:spPr>
        </p:pic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2C07EA9-3FD6-EC7E-212A-3DEA1A685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91" y="1326878"/>
            <a:ext cx="762365" cy="4166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sz="2100" b="1" dirty="0"/>
              <a:t>Data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228CC9-F732-6A9A-F376-19118D7A1391}"/>
              </a:ext>
            </a:extLst>
          </p:cNvPr>
          <p:cNvGrpSpPr/>
          <p:nvPr/>
        </p:nvGrpSpPr>
        <p:grpSpPr>
          <a:xfrm>
            <a:off x="5799483" y="1326878"/>
            <a:ext cx="6278217" cy="4178783"/>
            <a:chOff x="5799483" y="1326878"/>
            <a:chExt cx="6278217" cy="417878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BEAAD74-6BB0-D948-6B0C-6ECE073B0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8934" y="4981575"/>
              <a:ext cx="6258766" cy="357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512DE8D-BD86-298E-724F-41FA67025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9483" y="2033195"/>
              <a:ext cx="0" cy="30031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D0BA54F-D9EF-1505-A740-A7AFCEDDE08C}"/>
                </a:ext>
              </a:extLst>
            </p:cNvPr>
            <p:cNvGrpSpPr/>
            <p:nvPr/>
          </p:nvGrpSpPr>
          <p:grpSpPr>
            <a:xfrm>
              <a:off x="6039977" y="5135491"/>
              <a:ext cx="5613861" cy="370170"/>
              <a:chOff x="4333648" y="5578403"/>
              <a:chExt cx="5613861" cy="370170"/>
            </a:xfrm>
          </p:grpSpPr>
          <p:pic>
            <p:nvPicPr>
              <p:cNvPr id="33" name="Picture 32" descr="A red car with a white background&#10;&#10;Description automatically generated">
                <a:extLst>
                  <a:ext uri="{FF2B5EF4-FFF2-40B4-BE49-F238E27FC236}">
                    <a16:creationId xmlns:a16="http://schemas.microsoft.com/office/drawing/2014/main" id="{7752600C-D992-2922-35A2-AAD61C4B6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709" t="23866" r="5962" b="9987"/>
              <a:stretch/>
            </p:blipFill>
            <p:spPr>
              <a:xfrm>
                <a:off x="5413703" y="5588573"/>
                <a:ext cx="882223" cy="36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4" name="Picture 33" descr="A black suv with silver trim&#10;&#10;Description automatically generated">
                <a:extLst>
                  <a:ext uri="{FF2B5EF4-FFF2-40B4-BE49-F238E27FC236}">
                    <a16:creationId xmlns:a16="http://schemas.microsoft.com/office/drawing/2014/main" id="{ABE25058-C40E-B062-8663-D58FB51C2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153" t="9314" r="3624" b="10870"/>
              <a:stretch/>
            </p:blipFill>
            <p:spPr>
              <a:xfrm>
                <a:off x="8488444" y="5578403"/>
                <a:ext cx="666959" cy="36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5" name="Picture 34" descr="A blue suv with a white background&#10;&#10;Description automatically generated">
                <a:extLst>
                  <a:ext uri="{FF2B5EF4-FFF2-40B4-BE49-F238E27FC236}">
                    <a16:creationId xmlns:a16="http://schemas.microsoft.com/office/drawing/2014/main" id="{ADC57275-60A5-43C9-1EF6-53FD035821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181" t="9314" r="3596" b="10870"/>
              <a:stretch/>
            </p:blipFill>
            <p:spPr>
              <a:xfrm>
                <a:off x="9280550" y="5578403"/>
                <a:ext cx="666959" cy="36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6" name="Picture 35" descr="A car parked on a white surface&#10;&#10;Description automatically generated">
                <a:extLst>
                  <a:ext uri="{FF2B5EF4-FFF2-40B4-BE49-F238E27FC236}">
                    <a16:creationId xmlns:a16="http://schemas.microsoft.com/office/drawing/2014/main" id="{070EEF4B-8E5C-E557-B6EA-5F24A7BEB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0958" t="29158" r="11572" b="23658"/>
              <a:stretch/>
            </p:blipFill>
            <p:spPr>
              <a:xfrm>
                <a:off x="4333648" y="5588573"/>
                <a:ext cx="954648" cy="36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7" name="Picture 36" descr="A black sports car on a white background&#10;&#10;Description automatically generated">
                <a:extLst>
                  <a:ext uri="{FF2B5EF4-FFF2-40B4-BE49-F238E27FC236}">
                    <a16:creationId xmlns:a16="http://schemas.microsoft.com/office/drawing/2014/main" id="{EDC24860-A8EC-DD01-C061-3C60D0904B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8804" t="25000" r="9996" b="19924"/>
              <a:stretch/>
            </p:blipFill>
            <p:spPr>
              <a:xfrm>
                <a:off x="7455049" y="5578403"/>
                <a:ext cx="908248" cy="360000"/>
              </a:xfrm>
              <a:prstGeom prst="rect">
                <a:avLst/>
              </a:prstGeom>
            </p:spPr>
          </p:pic>
          <p:pic>
            <p:nvPicPr>
              <p:cNvPr id="38" name="Picture 37" descr="A blue sports car with black wheels&#10;&#10;Description automatically generated">
                <a:extLst>
                  <a:ext uri="{FF2B5EF4-FFF2-40B4-BE49-F238E27FC236}">
                    <a16:creationId xmlns:a16="http://schemas.microsoft.com/office/drawing/2014/main" id="{7B1F7C21-CBF1-2EDD-5D51-9963C0B4E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8669" t="25615" r="5184" b="18822"/>
              <a:stretch/>
            </p:blipFill>
            <p:spPr>
              <a:xfrm>
                <a:off x="6421333" y="5578403"/>
                <a:ext cx="908569" cy="360000"/>
              </a:xfrm>
              <a:prstGeom prst="rect">
                <a:avLst/>
              </a:prstGeom>
            </p:spPr>
          </p:pic>
        </p:grp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CEDD6116-CDA6-82BC-319A-E75FC6902845}"/>
                </a:ext>
              </a:extLst>
            </p:cNvPr>
            <p:cNvSpPr txBox="1">
              <a:spLocks/>
            </p:cNvSpPr>
            <p:nvPr/>
          </p:nvSpPr>
          <p:spPr>
            <a:xfrm>
              <a:off x="8361072" y="1326878"/>
              <a:ext cx="1708554" cy="41663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PH" sz="2100" b="1" dirty="0"/>
                <a:t>Dendrogram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2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9FC7D-2946-21C3-FC59-D8CC82FEF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9892AC0-6292-4970-5742-7EAABBA4FAA6}"/>
              </a:ext>
            </a:extLst>
          </p:cNvPr>
          <p:cNvCxnSpPr>
            <a:cxnSpLocks/>
          </p:cNvCxnSpPr>
          <p:nvPr/>
        </p:nvCxnSpPr>
        <p:spPr>
          <a:xfrm>
            <a:off x="359485" y="5036373"/>
            <a:ext cx="40870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1744D7-7B7F-3DA6-3B57-947638A12B5A}"/>
              </a:ext>
            </a:extLst>
          </p:cNvPr>
          <p:cNvCxnSpPr>
            <a:cxnSpLocks/>
          </p:cNvCxnSpPr>
          <p:nvPr/>
        </p:nvCxnSpPr>
        <p:spPr>
          <a:xfrm flipV="1">
            <a:off x="359485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1401A85C-4C53-1C9C-ED35-2A52124E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1284556" y="4329817"/>
            <a:ext cx="1323335" cy="540000"/>
          </a:xfrm>
          <a:prstGeom prst="rect">
            <a:avLst/>
          </a:prstGeom>
          <a:ln w="38100">
            <a:noFill/>
          </a:ln>
        </p:spPr>
      </p:pic>
      <p:pic>
        <p:nvPicPr>
          <p:cNvPr id="13" name="Picture 12" descr="A black suv with silver trim&#10;&#10;Description automatically generated">
            <a:extLst>
              <a:ext uri="{FF2B5EF4-FFF2-40B4-BE49-F238E27FC236}">
                <a16:creationId xmlns:a16="http://schemas.microsoft.com/office/drawing/2014/main" id="{85858BC2-BC4E-C368-22FE-68B95AA3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3446055" y="2887740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4" name="Picture 13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15889526-C761-144D-1114-BD62A7E1D5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3870074" y="3422056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157C9FAB-523A-5008-54E2-259BAD097E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720908" y="3789817"/>
            <a:ext cx="1431972" cy="540000"/>
          </a:xfrm>
          <a:prstGeom prst="rect">
            <a:avLst/>
          </a:prstGeom>
          <a:ln w="38100">
            <a:noFill/>
          </a:ln>
        </p:spPr>
      </p:pic>
      <p:pic>
        <p:nvPicPr>
          <p:cNvPr id="20" name="Picture 19" descr="A black sports car on a white background&#10;&#10;Description automatically generated">
            <a:extLst>
              <a:ext uri="{FF2B5EF4-FFF2-40B4-BE49-F238E27FC236}">
                <a16:creationId xmlns:a16="http://schemas.microsoft.com/office/drawing/2014/main" id="{41C6848E-EBFC-165D-5EE4-F140431FA14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04" t="25000" r="9996" b="19924"/>
          <a:stretch/>
        </p:blipFill>
        <p:spPr>
          <a:xfrm>
            <a:off x="1048651" y="2671641"/>
            <a:ext cx="1000440" cy="396542"/>
          </a:xfrm>
          <a:prstGeom prst="rect">
            <a:avLst/>
          </a:prstGeom>
        </p:spPr>
      </p:pic>
      <p:pic>
        <p:nvPicPr>
          <p:cNvPr id="22" name="Picture 21" descr="A blue sports car with black wheels&#10;&#10;Description automatically generated">
            <a:extLst>
              <a:ext uri="{FF2B5EF4-FFF2-40B4-BE49-F238E27FC236}">
                <a16:creationId xmlns:a16="http://schemas.microsoft.com/office/drawing/2014/main" id="{9F97A97F-F3EB-45D5-8F02-5E6B3968F1E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669" t="25615" r="5184" b="18822"/>
          <a:stretch/>
        </p:blipFill>
        <p:spPr>
          <a:xfrm>
            <a:off x="590915" y="2238430"/>
            <a:ext cx="1009650" cy="4000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0765B5-0E5A-1358-A384-984770B44323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EE231B-AF79-BA5B-17DC-847D41170B1B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6CA0A0-FE95-01BC-6A97-02BD9868F38E}"/>
              </a:ext>
            </a:extLst>
          </p:cNvPr>
          <p:cNvGrpSpPr/>
          <p:nvPr/>
        </p:nvGrpSpPr>
        <p:grpSpPr>
          <a:xfrm>
            <a:off x="6039977" y="5135491"/>
            <a:ext cx="5613861" cy="370170"/>
            <a:chOff x="4333648" y="5578403"/>
            <a:chExt cx="5613861" cy="370170"/>
          </a:xfrm>
        </p:grpSpPr>
        <p:pic>
          <p:nvPicPr>
            <p:cNvPr id="33" name="Picture 32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35EEFB3D-22B4-7031-B1B7-C75C39F5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5413703" y="5588573"/>
              <a:ext cx="882223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4" name="Picture 33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4FC0515B-C2F0-5E30-38C1-6F90E1A15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8488444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5" name="Picture 34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7CDD57FD-8A9F-8DC2-2A96-C0DED70EB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9280550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6" name="Picture 35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3BA1DCBA-04F7-EA63-5EE5-4A58362EF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4333648" y="5588573"/>
              <a:ext cx="954648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7" name="Picture 36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3F2F6D3E-6040-DBF8-CBAD-0EA423E44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7455049" y="5578403"/>
              <a:ext cx="908248" cy="360000"/>
            </a:xfrm>
            <a:prstGeom prst="rect">
              <a:avLst/>
            </a:prstGeom>
          </p:spPr>
        </p:pic>
        <p:pic>
          <p:nvPicPr>
            <p:cNvPr id="38" name="Picture 37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8A865F4D-C59B-EAA4-57B1-5EA93F07A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6421333" y="5578403"/>
              <a:ext cx="908569" cy="360000"/>
            </a:xfrm>
            <a:prstGeom prst="rect">
              <a:avLst/>
            </a:prstGeom>
          </p:spPr>
        </p:pic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C15B533-F5AE-4193-EB15-7CC30B0CEB9E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>
          <a:xfrm rot="5400000" flipH="1" flipV="1">
            <a:off x="7039222" y="4623740"/>
            <a:ext cx="12700" cy="1043843"/>
          </a:xfrm>
          <a:prstGeom prst="bentConnector3">
            <a:avLst>
              <a:gd name="adj1" fmla="val 1044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8BF2172-8053-C5AD-A025-5F9CBC060535}"/>
              </a:ext>
            </a:extLst>
          </p:cNvPr>
          <p:cNvSpPr/>
          <p:nvPr/>
        </p:nvSpPr>
        <p:spPr>
          <a:xfrm>
            <a:off x="537380" y="3716067"/>
            <a:ext cx="2350189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66913691-6962-EAF8-A05D-530E9C734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91" y="1322831"/>
            <a:ext cx="762365" cy="4166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sz="2100" b="1" dirty="0"/>
              <a:t>Data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D512BBD5-9D39-2DC6-A906-F86FF4943FBC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445D3-8A0F-3E83-291A-9AB4E017D551}"/>
              </a:ext>
            </a:extLst>
          </p:cNvPr>
          <p:cNvSpPr txBox="1">
            <a:spLocks/>
          </p:cNvSpPr>
          <p:nvPr/>
        </p:nvSpPr>
        <p:spPr>
          <a:xfrm>
            <a:off x="2938637" y="5839011"/>
            <a:ext cx="6202679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now have </a:t>
            </a:r>
            <a:r>
              <a:rPr lang="en-US" b="1" dirty="0"/>
              <a:t>1 cluster,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Sedan </a:t>
            </a:r>
            <a:r>
              <a:rPr lang="en-US" dirty="0"/>
              <a:t>cluster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013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914B8-E445-E58F-7943-8D1AB9C42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842548-33ED-178C-89FF-05DF892E91E9}"/>
              </a:ext>
            </a:extLst>
          </p:cNvPr>
          <p:cNvCxnSpPr>
            <a:cxnSpLocks/>
          </p:cNvCxnSpPr>
          <p:nvPr/>
        </p:nvCxnSpPr>
        <p:spPr>
          <a:xfrm>
            <a:off x="359485" y="5036373"/>
            <a:ext cx="40870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CD3CEA-12BA-259D-7F11-DDB788231406}"/>
              </a:ext>
            </a:extLst>
          </p:cNvPr>
          <p:cNvCxnSpPr>
            <a:cxnSpLocks/>
          </p:cNvCxnSpPr>
          <p:nvPr/>
        </p:nvCxnSpPr>
        <p:spPr>
          <a:xfrm flipV="1">
            <a:off x="359485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598DA045-A4AB-5579-11CF-185F5C078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1284556" y="4329817"/>
            <a:ext cx="1323335" cy="540000"/>
          </a:xfrm>
          <a:prstGeom prst="rect">
            <a:avLst/>
          </a:prstGeom>
          <a:ln w="38100">
            <a:noFill/>
          </a:ln>
        </p:spPr>
      </p:pic>
      <p:pic>
        <p:nvPicPr>
          <p:cNvPr id="13" name="Picture 12" descr="A black suv with silver trim&#10;&#10;Description automatically generated">
            <a:extLst>
              <a:ext uri="{FF2B5EF4-FFF2-40B4-BE49-F238E27FC236}">
                <a16:creationId xmlns:a16="http://schemas.microsoft.com/office/drawing/2014/main" id="{C1AACEA4-4448-8D29-CF15-A2D2801D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3446055" y="2887740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4" name="Picture 13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C1C1277D-55C2-F8D9-1583-F2EAB4E23D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3870074" y="3422056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0DCBDA90-C461-31AC-0742-6500649B21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720908" y="3789817"/>
            <a:ext cx="1431972" cy="540000"/>
          </a:xfrm>
          <a:prstGeom prst="rect">
            <a:avLst/>
          </a:prstGeom>
          <a:ln w="38100">
            <a:noFill/>
          </a:ln>
        </p:spPr>
      </p:pic>
      <p:pic>
        <p:nvPicPr>
          <p:cNvPr id="20" name="Picture 19" descr="A black sports car on a white background&#10;&#10;Description automatically generated">
            <a:extLst>
              <a:ext uri="{FF2B5EF4-FFF2-40B4-BE49-F238E27FC236}">
                <a16:creationId xmlns:a16="http://schemas.microsoft.com/office/drawing/2014/main" id="{32A90D03-C2CA-D162-3843-20F52B1451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04" t="25000" r="9996" b="19924"/>
          <a:stretch/>
        </p:blipFill>
        <p:spPr>
          <a:xfrm>
            <a:off x="1048651" y="2671641"/>
            <a:ext cx="1000440" cy="396542"/>
          </a:xfrm>
          <a:prstGeom prst="rect">
            <a:avLst/>
          </a:prstGeom>
        </p:spPr>
      </p:pic>
      <p:pic>
        <p:nvPicPr>
          <p:cNvPr id="22" name="Picture 21" descr="A blue sports car with black wheels&#10;&#10;Description automatically generated">
            <a:extLst>
              <a:ext uri="{FF2B5EF4-FFF2-40B4-BE49-F238E27FC236}">
                <a16:creationId xmlns:a16="http://schemas.microsoft.com/office/drawing/2014/main" id="{7C37DDAC-6768-8406-B795-F640F2ED6A0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669" t="25615" r="5184" b="18822"/>
          <a:stretch/>
        </p:blipFill>
        <p:spPr>
          <a:xfrm>
            <a:off x="590915" y="2238430"/>
            <a:ext cx="1009650" cy="4000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C37B69-44A8-440B-37AF-C8ACD4D8130F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C7107D-06F6-8C0C-3BCF-5AC66D53E90E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30EB35-0163-EDFC-2742-10023C6911D8}"/>
              </a:ext>
            </a:extLst>
          </p:cNvPr>
          <p:cNvGrpSpPr/>
          <p:nvPr/>
        </p:nvGrpSpPr>
        <p:grpSpPr>
          <a:xfrm>
            <a:off x="6039977" y="5135491"/>
            <a:ext cx="5613861" cy="370170"/>
            <a:chOff x="4333648" y="5578403"/>
            <a:chExt cx="5613861" cy="370170"/>
          </a:xfrm>
        </p:grpSpPr>
        <p:pic>
          <p:nvPicPr>
            <p:cNvPr id="33" name="Picture 32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D5012646-7A10-93FD-427E-E6A45015C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5413703" y="5588573"/>
              <a:ext cx="882223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4" name="Picture 33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0BFC38D0-9049-DC19-F9B4-8B226408C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8488444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5" name="Picture 34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887A97F9-CEE1-359A-3432-E714FFA1A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9280550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6" name="Picture 35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9C5DD068-0D2B-34E6-B35D-996FBD148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4333648" y="5588573"/>
              <a:ext cx="954648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7" name="Picture 36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D8E2447D-DD92-27F6-7BBD-3A4CF21F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7455049" y="5578403"/>
              <a:ext cx="908248" cy="360000"/>
            </a:xfrm>
            <a:prstGeom prst="rect">
              <a:avLst/>
            </a:prstGeom>
          </p:spPr>
        </p:pic>
        <p:pic>
          <p:nvPicPr>
            <p:cNvPr id="38" name="Picture 37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F6F38EFF-83B6-DE8E-BBB5-FEFB8093B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6421333" y="5578403"/>
              <a:ext cx="908569" cy="360000"/>
            </a:xfrm>
            <a:prstGeom prst="rect">
              <a:avLst/>
            </a:prstGeom>
          </p:spPr>
        </p:pic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04E4BA2-4773-38EF-1B7C-95DA996724D0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>
          <a:xfrm rot="5400000" flipH="1" flipV="1">
            <a:off x="7039222" y="4623740"/>
            <a:ext cx="12700" cy="1043843"/>
          </a:xfrm>
          <a:prstGeom prst="bentConnector3">
            <a:avLst>
              <a:gd name="adj1" fmla="val 1044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F1BAC74-9009-7830-51CF-95BA342E6FFF}"/>
              </a:ext>
            </a:extLst>
          </p:cNvPr>
          <p:cNvSpPr/>
          <p:nvPr/>
        </p:nvSpPr>
        <p:spPr>
          <a:xfrm>
            <a:off x="537380" y="3716067"/>
            <a:ext cx="2350189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6E98E25-91F0-A8B9-D2D5-BF4B21962F2A}"/>
              </a:ext>
            </a:extLst>
          </p:cNvPr>
          <p:cNvSpPr/>
          <p:nvPr/>
        </p:nvSpPr>
        <p:spPr>
          <a:xfrm>
            <a:off x="537380" y="1948561"/>
            <a:ext cx="1672420" cy="130125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559D9D6-AC94-FE7D-AFF5-0C7050CB873A}"/>
              </a:ext>
            </a:extLst>
          </p:cNvPr>
          <p:cNvCxnSpPr>
            <a:cxnSpLocks/>
            <a:stCxn id="38" idx="0"/>
            <a:endCxn id="37" idx="0"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BC4C66A-146E-C977-E46E-35FDE005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91" y="1322831"/>
            <a:ext cx="762365" cy="4166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sz="2100" b="1" dirty="0"/>
              <a:t>Data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973FE48-5440-27B1-6243-8D5EA0C193DC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CE6FD18-6187-9303-5FD3-83C06089AE9E}"/>
              </a:ext>
            </a:extLst>
          </p:cNvPr>
          <p:cNvSpPr txBox="1">
            <a:spLocks/>
          </p:cNvSpPr>
          <p:nvPr/>
        </p:nvSpPr>
        <p:spPr>
          <a:xfrm>
            <a:off x="1672562" y="5826127"/>
            <a:ext cx="8522209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now have </a:t>
            </a:r>
            <a:r>
              <a:rPr lang="en-US" b="1" dirty="0"/>
              <a:t>2 clusters</a:t>
            </a:r>
            <a:r>
              <a:rPr lang="en-US" dirty="0"/>
              <a:t>, the </a:t>
            </a:r>
            <a:r>
              <a:rPr lang="en-US" b="1" dirty="0">
                <a:solidFill>
                  <a:srgbClr val="FF0000"/>
                </a:solidFill>
              </a:rPr>
              <a:t>Sedan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Sports car </a:t>
            </a:r>
            <a:r>
              <a:rPr lang="en-US" dirty="0"/>
              <a:t>cluster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3715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56367-2402-55AE-78C0-66766F10F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A754B12-352E-BAA0-6003-812EF18C17D4}"/>
              </a:ext>
            </a:extLst>
          </p:cNvPr>
          <p:cNvCxnSpPr>
            <a:cxnSpLocks/>
          </p:cNvCxnSpPr>
          <p:nvPr/>
        </p:nvCxnSpPr>
        <p:spPr>
          <a:xfrm>
            <a:off x="359485" y="5036373"/>
            <a:ext cx="40870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2C9CB9-886C-4255-F969-F5EC6C1A8BBC}"/>
              </a:ext>
            </a:extLst>
          </p:cNvPr>
          <p:cNvCxnSpPr>
            <a:cxnSpLocks/>
          </p:cNvCxnSpPr>
          <p:nvPr/>
        </p:nvCxnSpPr>
        <p:spPr>
          <a:xfrm flipV="1">
            <a:off x="359485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91A36993-9A73-F819-1A66-F9752A6F5B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1284556" y="4329817"/>
            <a:ext cx="1323335" cy="540000"/>
          </a:xfrm>
          <a:prstGeom prst="rect">
            <a:avLst/>
          </a:prstGeom>
          <a:ln w="38100">
            <a:noFill/>
          </a:ln>
        </p:spPr>
      </p:pic>
      <p:pic>
        <p:nvPicPr>
          <p:cNvPr id="13" name="Picture 12" descr="A black suv with silver trim&#10;&#10;Description automatically generated">
            <a:extLst>
              <a:ext uri="{FF2B5EF4-FFF2-40B4-BE49-F238E27FC236}">
                <a16:creationId xmlns:a16="http://schemas.microsoft.com/office/drawing/2014/main" id="{1689757A-818E-C6A1-B47E-3509F70F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3446055" y="2887740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4" name="Picture 13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C0F8D15D-BBA2-1D46-A395-8840086E55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3870074" y="3422056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272482C4-013A-AE00-943F-E268859EBF4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720908" y="3789817"/>
            <a:ext cx="1431972" cy="540000"/>
          </a:xfrm>
          <a:prstGeom prst="rect">
            <a:avLst/>
          </a:prstGeom>
          <a:ln w="38100">
            <a:noFill/>
          </a:ln>
        </p:spPr>
      </p:pic>
      <p:pic>
        <p:nvPicPr>
          <p:cNvPr id="20" name="Picture 19" descr="A black sports car on a white background&#10;&#10;Description automatically generated">
            <a:extLst>
              <a:ext uri="{FF2B5EF4-FFF2-40B4-BE49-F238E27FC236}">
                <a16:creationId xmlns:a16="http://schemas.microsoft.com/office/drawing/2014/main" id="{346FC67B-9EED-E00A-32F2-5A78B4DD0E4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04" t="25000" r="9996" b="19924"/>
          <a:stretch/>
        </p:blipFill>
        <p:spPr>
          <a:xfrm>
            <a:off x="1048651" y="2671641"/>
            <a:ext cx="1000440" cy="396542"/>
          </a:xfrm>
          <a:prstGeom prst="rect">
            <a:avLst/>
          </a:prstGeom>
        </p:spPr>
      </p:pic>
      <p:pic>
        <p:nvPicPr>
          <p:cNvPr id="22" name="Picture 21" descr="A blue sports car with black wheels&#10;&#10;Description automatically generated">
            <a:extLst>
              <a:ext uri="{FF2B5EF4-FFF2-40B4-BE49-F238E27FC236}">
                <a16:creationId xmlns:a16="http://schemas.microsoft.com/office/drawing/2014/main" id="{D234F0F8-5509-6E35-1501-53F318D0BAC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669" t="25615" r="5184" b="18822"/>
          <a:stretch/>
        </p:blipFill>
        <p:spPr>
          <a:xfrm>
            <a:off x="590915" y="2238430"/>
            <a:ext cx="1009650" cy="4000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D6E1A5-E42B-620F-4A99-8C243E7E8499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9800A9-6449-A8B2-8B2B-74884326E62B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288324-0553-8661-22D3-1CA5BF418398}"/>
              </a:ext>
            </a:extLst>
          </p:cNvPr>
          <p:cNvGrpSpPr/>
          <p:nvPr/>
        </p:nvGrpSpPr>
        <p:grpSpPr>
          <a:xfrm>
            <a:off x="6039977" y="5135491"/>
            <a:ext cx="5613861" cy="370170"/>
            <a:chOff x="4333648" y="5578403"/>
            <a:chExt cx="5613861" cy="370170"/>
          </a:xfrm>
        </p:grpSpPr>
        <p:pic>
          <p:nvPicPr>
            <p:cNvPr id="33" name="Picture 32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393B1B85-06AA-6CC8-60AC-322DC657A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5413703" y="5588573"/>
              <a:ext cx="882223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4" name="Picture 33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A8665581-645F-E1C2-4E21-BD1648A04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8488444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5" name="Picture 34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AB6D6FEE-02FA-3D60-A138-4942F9A77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9280550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6" name="Picture 35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2EE9C1A4-18E9-2B1E-7E8D-CA377CE12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4333648" y="5588573"/>
              <a:ext cx="954648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7" name="Picture 36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BCBE002B-F6E9-4E6E-C6F5-0A97F1171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7455049" y="5578403"/>
              <a:ext cx="908248" cy="360000"/>
            </a:xfrm>
            <a:prstGeom prst="rect">
              <a:avLst/>
            </a:prstGeom>
          </p:spPr>
        </p:pic>
        <p:pic>
          <p:nvPicPr>
            <p:cNvPr id="38" name="Picture 37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E823FCB2-7484-03D7-C1CF-C671748F2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6421333" y="5578403"/>
              <a:ext cx="908569" cy="360000"/>
            </a:xfrm>
            <a:prstGeom prst="rect">
              <a:avLst/>
            </a:prstGeom>
          </p:spPr>
        </p:pic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0208A45-B5A3-7C1D-5B13-4D675F313153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>
          <a:xfrm rot="5400000" flipH="1" flipV="1">
            <a:off x="7039222" y="4623740"/>
            <a:ext cx="12700" cy="1043843"/>
          </a:xfrm>
          <a:prstGeom prst="bentConnector3">
            <a:avLst>
              <a:gd name="adj1" fmla="val 1044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3747F18-DCB8-11D8-2AAF-B10523289D3D}"/>
              </a:ext>
            </a:extLst>
          </p:cNvPr>
          <p:cNvSpPr/>
          <p:nvPr/>
        </p:nvSpPr>
        <p:spPr>
          <a:xfrm>
            <a:off x="537380" y="3716067"/>
            <a:ext cx="2350189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0FECD9-6E5E-4C91-FBF9-635EB44A7C69}"/>
              </a:ext>
            </a:extLst>
          </p:cNvPr>
          <p:cNvSpPr/>
          <p:nvPr/>
        </p:nvSpPr>
        <p:spPr>
          <a:xfrm>
            <a:off x="537380" y="1948561"/>
            <a:ext cx="1672420" cy="1301256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A229041-55F8-4153-50E0-86DC58DA2D3A}"/>
              </a:ext>
            </a:extLst>
          </p:cNvPr>
          <p:cNvCxnSpPr>
            <a:cxnSpLocks/>
            <a:stCxn id="38" idx="0"/>
            <a:endCxn id="37" idx="0"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9809896-A0F6-C2AA-8911-EACBCD2622F6}"/>
              </a:ext>
            </a:extLst>
          </p:cNvPr>
          <p:cNvSpPr/>
          <p:nvPr/>
        </p:nvSpPr>
        <p:spPr>
          <a:xfrm>
            <a:off x="3300579" y="2778372"/>
            <a:ext cx="1672420" cy="1301256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75AC2EA-323A-A5E5-FB2E-A80AF512615A}"/>
              </a:ext>
            </a:extLst>
          </p:cNvPr>
          <p:cNvCxnSpPr>
            <a:cxnSpLocks/>
            <a:stCxn id="34" idx="0"/>
            <a:endCxn id="35" idx="0"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DC1BA9-8280-7D66-BF6D-ACE08DB1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91" y="1322831"/>
            <a:ext cx="762365" cy="4166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sz="2100" b="1" dirty="0"/>
              <a:t>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F8AC52-775E-4EB7-3C73-18B3F1811852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6F642C-A536-822C-30FE-27E75CFA9DA6}"/>
              </a:ext>
            </a:extLst>
          </p:cNvPr>
          <p:cNvSpPr txBox="1">
            <a:spLocks/>
          </p:cNvSpPr>
          <p:nvPr/>
        </p:nvSpPr>
        <p:spPr>
          <a:xfrm>
            <a:off x="1394459" y="5869491"/>
            <a:ext cx="10050779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now have </a:t>
            </a:r>
            <a:r>
              <a:rPr lang="en-US" b="1" dirty="0"/>
              <a:t>3 clusters</a:t>
            </a:r>
            <a:r>
              <a:rPr lang="en-US" dirty="0"/>
              <a:t>, the </a:t>
            </a:r>
            <a:r>
              <a:rPr lang="en-US" b="1" dirty="0">
                <a:solidFill>
                  <a:srgbClr val="FF0000"/>
                </a:solidFill>
              </a:rPr>
              <a:t>Sedan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Sports car </a:t>
            </a:r>
            <a:r>
              <a:rPr lang="en-US" dirty="0"/>
              <a:t>and </a:t>
            </a:r>
            <a:r>
              <a:rPr lang="en-US" b="1" dirty="0">
                <a:solidFill>
                  <a:srgbClr val="00B0F0"/>
                </a:solidFill>
              </a:rPr>
              <a:t>SUV</a:t>
            </a:r>
            <a:r>
              <a:rPr lang="en-US" dirty="0"/>
              <a:t> cluster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7929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FA6D8-EDA3-976E-E389-9C39D5FB8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844273-3862-88F5-90E4-5BF56DC474E7}"/>
              </a:ext>
            </a:extLst>
          </p:cNvPr>
          <p:cNvCxnSpPr>
            <a:cxnSpLocks/>
          </p:cNvCxnSpPr>
          <p:nvPr/>
        </p:nvCxnSpPr>
        <p:spPr>
          <a:xfrm>
            <a:off x="359485" y="5036373"/>
            <a:ext cx="40870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814339-3584-D7F0-22F0-666102A7A9CD}"/>
              </a:ext>
            </a:extLst>
          </p:cNvPr>
          <p:cNvCxnSpPr>
            <a:cxnSpLocks/>
          </p:cNvCxnSpPr>
          <p:nvPr/>
        </p:nvCxnSpPr>
        <p:spPr>
          <a:xfrm flipV="1">
            <a:off x="359485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78C1DBE9-F491-AE84-86CA-515A026E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1284556" y="4329817"/>
            <a:ext cx="1323335" cy="540000"/>
          </a:xfrm>
          <a:prstGeom prst="rect">
            <a:avLst/>
          </a:prstGeom>
          <a:ln w="38100">
            <a:noFill/>
          </a:ln>
        </p:spPr>
      </p:pic>
      <p:pic>
        <p:nvPicPr>
          <p:cNvPr id="13" name="Picture 12" descr="A black suv with silver trim&#10;&#10;Description automatically generated">
            <a:extLst>
              <a:ext uri="{FF2B5EF4-FFF2-40B4-BE49-F238E27FC236}">
                <a16:creationId xmlns:a16="http://schemas.microsoft.com/office/drawing/2014/main" id="{38A7E666-38B7-E128-BB31-AF4179DBCA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3446055" y="2887740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4" name="Picture 13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4E12C913-4331-F01E-AF82-0DBEA7FCDB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3870074" y="3422056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DF6ABB11-78E9-52E9-1F4E-E5B5612172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720908" y="3789817"/>
            <a:ext cx="1431972" cy="540000"/>
          </a:xfrm>
          <a:prstGeom prst="rect">
            <a:avLst/>
          </a:prstGeom>
          <a:ln w="38100">
            <a:noFill/>
          </a:ln>
        </p:spPr>
      </p:pic>
      <p:pic>
        <p:nvPicPr>
          <p:cNvPr id="20" name="Picture 19" descr="A black sports car on a white background&#10;&#10;Description automatically generated">
            <a:extLst>
              <a:ext uri="{FF2B5EF4-FFF2-40B4-BE49-F238E27FC236}">
                <a16:creationId xmlns:a16="http://schemas.microsoft.com/office/drawing/2014/main" id="{B987EE69-C4BD-CCBF-F525-B22BA001526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04" t="25000" r="9996" b="19924"/>
          <a:stretch/>
        </p:blipFill>
        <p:spPr>
          <a:xfrm>
            <a:off x="1048651" y="2671641"/>
            <a:ext cx="1000440" cy="396542"/>
          </a:xfrm>
          <a:prstGeom prst="rect">
            <a:avLst/>
          </a:prstGeom>
        </p:spPr>
      </p:pic>
      <p:pic>
        <p:nvPicPr>
          <p:cNvPr id="22" name="Picture 21" descr="A blue sports car with black wheels&#10;&#10;Description automatically generated">
            <a:extLst>
              <a:ext uri="{FF2B5EF4-FFF2-40B4-BE49-F238E27FC236}">
                <a16:creationId xmlns:a16="http://schemas.microsoft.com/office/drawing/2014/main" id="{CD788FAF-A2EC-2B43-FAEB-8113A4E7863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669" t="25615" r="5184" b="18822"/>
          <a:stretch/>
        </p:blipFill>
        <p:spPr>
          <a:xfrm>
            <a:off x="590915" y="2238430"/>
            <a:ext cx="1009650" cy="4000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8F2C8A-42E1-DE87-64E3-7D52A219DB54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9F3550-E534-8AAB-A11F-89D256AC8C9A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35ADCF-098A-8989-DDB2-B3CC38D86B09}"/>
              </a:ext>
            </a:extLst>
          </p:cNvPr>
          <p:cNvGrpSpPr/>
          <p:nvPr/>
        </p:nvGrpSpPr>
        <p:grpSpPr>
          <a:xfrm>
            <a:off x="6039977" y="5135491"/>
            <a:ext cx="5613861" cy="370170"/>
            <a:chOff x="4333648" y="5578403"/>
            <a:chExt cx="5613861" cy="370170"/>
          </a:xfrm>
        </p:grpSpPr>
        <p:pic>
          <p:nvPicPr>
            <p:cNvPr id="33" name="Picture 32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23D024B0-3E5D-12AC-5A1F-121F09CBF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5413703" y="5588573"/>
              <a:ext cx="882223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4" name="Picture 33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FB5A8ED7-C0F5-9238-30A2-80FC08442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8488444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5" name="Picture 34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F44F6060-0842-E53E-47B0-B3F65A70A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9280550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6" name="Picture 35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3D099F1C-ADFD-3978-D1DA-83452596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4333648" y="5588573"/>
              <a:ext cx="954648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7" name="Picture 36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2678EE47-E7F2-B813-A8CF-D6BC26C6A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7455049" y="5578403"/>
              <a:ext cx="908248" cy="360000"/>
            </a:xfrm>
            <a:prstGeom prst="rect">
              <a:avLst/>
            </a:prstGeom>
          </p:spPr>
        </p:pic>
        <p:pic>
          <p:nvPicPr>
            <p:cNvPr id="38" name="Picture 37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B9120865-77C6-7D2A-D748-7930D4BDC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6421333" y="5578403"/>
              <a:ext cx="908569" cy="360000"/>
            </a:xfrm>
            <a:prstGeom prst="rect">
              <a:avLst/>
            </a:prstGeom>
          </p:spPr>
        </p:pic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19BA473-39BE-3B99-C4BB-090F8BB56321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>
          <a:xfrm rot="5400000" flipH="1" flipV="1">
            <a:off x="7039222" y="4623740"/>
            <a:ext cx="12700" cy="1043843"/>
          </a:xfrm>
          <a:prstGeom prst="bentConnector3">
            <a:avLst>
              <a:gd name="adj1" fmla="val 1044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AB08A-4085-8AA4-4F1E-9B5207404304}"/>
              </a:ext>
            </a:extLst>
          </p:cNvPr>
          <p:cNvSpPr/>
          <p:nvPr/>
        </p:nvSpPr>
        <p:spPr>
          <a:xfrm>
            <a:off x="537380" y="3716067"/>
            <a:ext cx="2350189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DAA6504-67EF-2D4F-350B-8ADE37F09E63}"/>
              </a:ext>
            </a:extLst>
          </p:cNvPr>
          <p:cNvSpPr/>
          <p:nvPr/>
        </p:nvSpPr>
        <p:spPr>
          <a:xfrm>
            <a:off x="537380" y="1948561"/>
            <a:ext cx="1672420" cy="1301256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6C6865F-1F08-6CA1-46BE-C4009E63BCB1}"/>
              </a:ext>
            </a:extLst>
          </p:cNvPr>
          <p:cNvCxnSpPr>
            <a:cxnSpLocks/>
            <a:stCxn id="38" idx="0"/>
            <a:endCxn id="37" idx="0"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0A3FC81-A3F9-31B4-362B-E4EB59636697}"/>
              </a:ext>
            </a:extLst>
          </p:cNvPr>
          <p:cNvSpPr/>
          <p:nvPr/>
        </p:nvSpPr>
        <p:spPr>
          <a:xfrm>
            <a:off x="3300579" y="2778372"/>
            <a:ext cx="1672420" cy="1301256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5D20EF5-21B0-36ED-4371-7CB7454E9933}"/>
              </a:ext>
            </a:extLst>
          </p:cNvPr>
          <p:cNvCxnSpPr>
            <a:cxnSpLocks/>
            <a:stCxn id="34" idx="0"/>
            <a:endCxn id="35" idx="0"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C00EC04-4412-B563-F85B-55F23FCA4334}"/>
              </a:ext>
            </a:extLst>
          </p:cNvPr>
          <p:cNvSpPr/>
          <p:nvPr/>
        </p:nvSpPr>
        <p:spPr>
          <a:xfrm>
            <a:off x="204347" y="1523999"/>
            <a:ext cx="2854396" cy="4206239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CBF458C-FCD0-C819-4CA0-6C5467F1F922}"/>
              </a:ext>
            </a:extLst>
          </p:cNvPr>
          <p:cNvCxnSpPr>
            <a:cxnSpLocks/>
            <a:stCxn id="48" idx="0"/>
            <a:endCxn id="50" idx="0"/>
          </p:cNvCxnSpPr>
          <p:nvPr/>
        </p:nvCxnSpPr>
        <p:spPr>
          <a:xfrm rot="5400000" flipH="1" flipV="1">
            <a:off x="8075323" y="2792797"/>
            <a:ext cx="12700" cy="2059502"/>
          </a:xfrm>
          <a:prstGeom prst="bentConnector3">
            <a:avLst>
              <a:gd name="adj1" fmla="val 834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E7D2C7C-45B2-FFB0-1181-5A28F876457B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BB1F8E-F451-4679-C53A-A9E683C68278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1E57B917-EC01-C819-1FE9-B822FD5BB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91" y="1322831"/>
            <a:ext cx="762365" cy="4166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sz="2100" b="1" dirty="0"/>
              <a:t>Data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5503034F-20CE-CB5F-7FAF-07048D755688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583B4323-BA84-8B2B-5D63-B52144CB57BD}"/>
              </a:ext>
            </a:extLst>
          </p:cNvPr>
          <p:cNvSpPr txBox="1">
            <a:spLocks/>
          </p:cNvSpPr>
          <p:nvPr/>
        </p:nvSpPr>
        <p:spPr>
          <a:xfrm>
            <a:off x="584057" y="5854222"/>
            <a:ext cx="10911839" cy="66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now have </a:t>
            </a:r>
            <a:r>
              <a:rPr lang="en-US" b="1" dirty="0"/>
              <a:t>2 clusters, </a:t>
            </a:r>
            <a:r>
              <a:rPr lang="en-US" dirty="0"/>
              <a:t>the </a:t>
            </a:r>
            <a:r>
              <a:rPr lang="en-US" b="1" dirty="0">
                <a:solidFill>
                  <a:srgbClr val="FFC000"/>
                </a:solidFill>
              </a:rPr>
              <a:t>rear wheel drive </a:t>
            </a:r>
            <a:r>
              <a:rPr lang="en-US" dirty="0"/>
              <a:t>cluster and </a:t>
            </a:r>
            <a:r>
              <a:rPr lang="en-US" b="1" dirty="0">
                <a:solidFill>
                  <a:srgbClr val="00B0F0"/>
                </a:solidFill>
              </a:rPr>
              <a:t>SUV</a:t>
            </a:r>
            <a:r>
              <a:rPr lang="en-US" dirty="0"/>
              <a:t> cluster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B3FFE0-4E44-46E8-B801-7045F41B8FDA}"/>
              </a:ext>
            </a:extLst>
          </p:cNvPr>
          <p:cNvSpPr txBox="1"/>
          <p:nvPr/>
        </p:nvSpPr>
        <p:spPr>
          <a:xfrm>
            <a:off x="9615502" y="2483642"/>
            <a:ext cx="2535475" cy="1200329"/>
          </a:xfrm>
          <a:custGeom>
            <a:avLst/>
            <a:gdLst>
              <a:gd name="connsiteX0" fmla="*/ 0 w 2535475"/>
              <a:gd name="connsiteY0" fmla="*/ 0 h 1200329"/>
              <a:gd name="connsiteX1" fmla="*/ 507095 w 2535475"/>
              <a:gd name="connsiteY1" fmla="*/ 0 h 1200329"/>
              <a:gd name="connsiteX2" fmla="*/ 963481 w 2535475"/>
              <a:gd name="connsiteY2" fmla="*/ 0 h 1200329"/>
              <a:gd name="connsiteX3" fmla="*/ 1394511 w 2535475"/>
              <a:gd name="connsiteY3" fmla="*/ 0 h 1200329"/>
              <a:gd name="connsiteX4" fmla="*/ 1876252 w 2535475"/>
              <a:gd name="connsiteY4" fmla="*/ 0 h 1200329"/>
              <a:gd name="connsiteX5" fmla="*/ 2535475 w 2535475"/>
              <a:gd name="connsiteY5" fmla="*/ 0 h 1200329"/>
              <a:gd name="connsiteX6" fmla="*/ 2535475 w 2535475"/>
              <a:gd name="connsiteY6" fmla="*/ 376103 h 1200329"/>
              <a:gd name="connsiteX7" fmla="*/ 2535475 w 2535475"/>
              <a:gd name="connsiteY7" fmla="*/ 764209 h 1200329"/>
              <a:gd name="connsiteX8" fmla="*/ 2535475 w 2535475"/>
              <a:gd name="connsiteY8" fmla="*/ 1200329 h 1200329"/>
              <a:gd name="connsiteX9" fmla="*/ 1977671 w 2535475"/>
              <a:gd name="connsiteY9" fmla="*/ 1200329 h 1200329"/>
              <a:gd name="connsiteX10" fmla="*/ 1470576 w 2535475"/>
              <a:gd name="connsiteY10" fmla="*/ 1200329 h 1200329"/>
              <a:gd name="connsiteX11" fmla="*/ 912771 w 2535475"/>
              <a:gd name="connsiteY11" fmla="*/ 1200329 h 1200329"/>
              <a:gd name="connsiteX12" fmla="*/ 0 w 2535475"/>
              <a:gd name="connsiteY12" fmla="*/ 1200329 h 1200329"/>
              <a:gd name="connsiteX13" fmla="*/ 0 w 2535475"/>
              <a:gd name="connsiteY13" fmla="*/ 800219 h 1200329"/>
              <a:gd name="connsiteX14" fmla="*/ 0 w 2535475"/>
              <a:gd name="connsiteY14" fmla="*/ 376103 h 1200329"/>
              <a:gd name="connsiteX15" fmla="*/ 0 w 2535475"/>
              <a:gd name="connsiteY15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5475" h="1200329" extrusionOk="0">
                <a:moveTo>
                  <a:pt x="0" y="0"/>
                </a:moveTo>
                <a:cubicBezTo>
                  <a:pt x="122113" y="-5330"/>
                  <a:pt x="274050" y="13292"/>
                  <a:pt x="507095" y="0"/>
                </a:cubicBezTo>
                <a:cubicBezTo>
                  <a:pt x="740140" y="-13292"/>
                  <a:pt x="842730" y="45546"/>
                  <a:pt x="963481" y="0"/>
                </a:cubicBezTo>
                <a:cubicBezTo>
                  <a:pt x="1084232" y="-45546"/>
                  <a:pt x="1237797" y="7140"/>
                  <a:pt x="1394511" y="0"/>
                </a:cubicBezTo>
                <a:cubicBezTo>
                  <a:pt x="1551225" y="-7140"/>
                  <a:pt x="1652725" y="57614"/>
                  <a:pt x="1876252" y="0"/>
                </a:cubicBezTo>
                <a:cubicBezTo>
                  <a:pt x="2099779" y="-57614"/>
                  <a:pt x="2399273" y="50032"/>
                  <a:pt x="2535475" y="0"/>
                </a:cubicBezTo>
                <a:cubicBezTo>
                  <a:pt x="2564219" y="183567"/>
                  <a:pt x="2515009" y="273249"/>
                  <a:pt x="2535475" y="376103"/>
                </a:cubicBezTo>
                <a:cubicBezTo>
                  <a:pt x="2555941" y="478957"/>
                  <a:pt x="2534106" y="683254"/>
                  <a:pt x="2535475" y="764209"/>
                </a:cubicBezTo>
                <a:cubicBezTo>
                  <a:pt x="2536844" y="845164"/>
                  <a:pt x="2526004" y="1032052"/>
                  <a:pt x="2535475" y="1200329"/>
                </a:cubicBezTo>
                <a:cubicBezTo>
                  <a:pt x="2382436" y="1238222"/>
                  <a:pt x="2128471" y="1192430"/>
                  <a:pt x="1977671" y="1200329"/>
                </a:cubicBezTo>
                <a:cubicBezTo>
                  <a:pt x="1826871" y="1208228"/>
                  <a:pt x="1586793" y="1189048"/>
                  <a:pt x="1470576" y="1200329"/>
                </a:cubicBezTo>
                <a:cubicBezTo>
                  <a:pt x="1354359" y="1211610"/>
                  <a:pt x="1053158" y="1167624"/>
                  <a:pt x="912771" y="1200329"/>
                </a:cubicBezTo>
                <a:cubicBezTo>
                  <a:pt x="772385" y="1233034"/>
                  <a:pt x="251451" y="1189979"/>
                  <a:pt x="0" y="1200329"/>
                </a:cubicBezTo>
                <a:cubicBezTo>
                  <a:pt x="-22330" y="1086219"/>
                  <a:pt x="15272" y="955815"/>
                  <a:pt x="0" y="800219"/>
                </a:cubicBezTo>
                <a:cubicBezTo>
                  <a:pt x="-15272" y="644623"/>
                  <a:pt x="42091" y="533910"/>
                  <a:pt x="0" y="376103"/>
                </a:cubicBezTo>
                <a:cubicBezTo>
                  <a:pt x="-42091" y="218296"/>
                  <a:pt x="20588" y="138122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9352573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C283B"/>
                </a:solidFill>
                <a:latin typeface="CircularXX-Regular"/>
              </a:rPr>
              <a:t>T</a:t>
            </a:r>
            <a:r>
              <a:rPr lang="en-US" b="0" i="0" dirty="0">
                <a:solidFill>
                  <a:srgbClr val="1C283B"/>
                </a:solidFill>
                <a:effectLst/>
                <a:latin typeface="CircularXX-Regular"/>
              </a:rPr>
              <a:t>he </a:t>
            </a:r>
            <a:r>
              <a:rPr lang="en-US" b="1" i="0" dirty="0">
                <a:solidFill>
                  <a:srgbClr val="1C283B"/>
                </a:solidFill>
                <a:effectLst/>
                <a:latin typeface="CircularXX-Regular"/>
              </a:rPr>
              <a:t>height</a:t>
            </a:r>
            <a:r>
              <a:rPr lang="en-US" b="0" i="0" dirty="0">
                <a:solidFill>
                  <a:srgbClr val="1C283B"/>
                </a:solidFill>
                <a:effectLst/>
                <a:latin typeface="CircularXX-Regular"/>
              </a:rPr>
              <a:t> of the dendrogram indicates the order in which the clusters were joined.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790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5" grpId="0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11850-558B-D83D-199C-C3C3F3A21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4450A1C-7384-B940-CBB7-EEB630BBB826}"/>
              </a:ext>
            </a:extLst>
          </p:cNvPr>
          <p:cNvCxnSpPr>
            <a:cxnSpLocks/>
          </p:cNvCxnSpPr>
          <p:nvPr/>
        </p:nvCxnSpPr>
        <p:spPr>
          <a:xfrm>
            <a:off x="359485" y="5036373"/>
            <a:ext cx="40870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BCA029-8A76-AF39-F7DA-F9BEB262F08D}"/>
              </a:ext>
            </a:extLst>
          </p:cNvPr>
          <p:cNvCxnSpPr>
            <a:cxnSpLocks/>
          </p:cNvCxnSpPr>
          <p:nvPr/>
        </p:nvCxnSpPr>
        <p:spPr>
          <a:xfrm flipV="1">
            <a:off x="359485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B2A0E012-2052-2F96-16F3-902D83E525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1284556" y="4329817"/>
            <a:ext cx="1323335" cy="540000"/>
          </a:xfrm>
          <a:prstGeom prst="rect">
            <a:avLst/>
          </a:prstGeom>
          <a:ln w="38100">
            <a:noFill/>
          </a:ln>
        </p:spPr>
      </p:pic>
      <p:pic>
        <p:nvPicPr>
          <p:cNvPr id="13" name="Picture 12" descr="A black suv with silver trim&#10;&#10;Description automatically generated">
            <a:extLst>
              <a:ext uri="{FF2B5EF4-FFF2-40B4-BE49-F238E27FC236}">
                <a16:creationId xmlns:a16="http://schemas.microsoft.com/office/drawing/2014/main" id="{EEFD0183-D14F-F693-2BFA-618062AB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3446055" y="2887740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4" name="Picture 13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80AD3D92-990E-D829-B2C7-6BA686289C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3870074" y="3422056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6E2C1387-236B-5F7B-8741-EE786AACA01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720908" y="3789817"/>
            <a:ext cx="1431972" cy="540000"/>
          </a:xfrm>
          <a:prstGeom prst="rect">
            <a:avLst/>
          </a:prstGeom>
          <a:ln w="38100">
            <a:noFill/>
          </a:ln>
        </p:spPr>
      </p:pic>
      <p:pic>
        <p:nvPicPr>
          <p:cNvPr id="20" name="Picture 19" descr="A black sports car on a white background&#10;&#10;Description automatically generated">
            <a:extLst>
              <a:ext uri="{FF2B5EF4-FFF2-40B4-BE49-F238E27FC236}">
                <a16:creationId xmlns:a16="http://schemas.microsoft.com/office/drawing/2014/main" id="{C37FAC28-3297-9DE1-12AE-ECAEE7226D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04" t="25000" r="9996" b="19924"/>
          <a:stretch/>
        </p:blipFill>
        <p:spPr>
          <a:xfrm>
            <a:off x="1048651" y="2671641"/>
            <a:ext cx="1000440" cy="396542"/>
          </a:xfrm>
          <a:prstGeom prst="rect">
            <a:avLst/>
          </a:prstGeom>
        </p:spPr>
      </p:pic>
      <p:pic>
        <p:nvPicPr>
          <p:cNvPr id="22" name="Picture 21" descr="A blue sports car with black wheels&#10;&#10;Description automatically generated">
            <a:extLst>
              <a:ext uri="{FF2B5EF4-FFF2-40B4-BE49-F238E27FC236}">
                <a16:creationId xmlns:a16="http://schemas.microsoft.com/office/drawing/2014/main" id="{507163FC-A0E3-847B-1D34-BD38DB058DD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669" t="25615" r="5184" b="18822"/>
          <a:stretch/>
        </p:blipFill>
        <p:spPr>
          <a:xfrm>
            <a:off x="590915" y="2238430"/>
            <a:ext cx="1009650" cy="4000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F64EF0-CCC1-4D8F-9D6E-D3A8E9BDEF7F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B240F4-82A3-9682-38F7-F5423C8CEF32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BD8FB1-3B9E-6993-17F2-A54F701754F4}"/>
              </a:ext>
            </a:extLst>
          </p:cNvPr>
          <p:cNvGrpSpPr/>
          <p:nvPr/>
        </p:nvGrpSpPr>
        <p:grpSpPr>
          <a:xfrm>
            <a:off x="6039977" y="5135491"/>
            <a:ext cx="5613861" cy="370170"/>
            <a:chOff x="4333648" y="5578403"/>
            <a:chExt cx="5613861" cy="370170"/>
          </a:xfrm>
        </p:grpSpPr>
        <p:pic>
          <p:nvPicPr>
            <p:cNvPr id="33" name="Picture 32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4A0D8526-A4A7-F470-1038-2375AAFF1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5413703" y="5588573"/>
              <a:ext cx="882223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4" name="Picture 33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5A700E0A-3D73-2172-A3DB-1907CBBF7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8488444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5" name="Picture 34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6F32BA1C-0BBC-ADD4-2A12-7679C38D2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9280550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6" name="Picture 35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A9662E83-7F62-1FC8-07D8-5AC2D0FC1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4333648" y="5588573"/>
              <a:ext cx="954648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7" name="Picture 36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0B9777B9-36BA-6E04-E834-20B3FFB49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7455049" y="5578403"/>
              <a:ext cx="908248" cy="360000"/>
            </a:xfrm>
            <a:prstGeom prst="rect">
              <a:avLst/>
            </a:prstGeom>
          </p:spPr>
        </p:pic>
        <p:pic>
          <p:nvPicPr>
            <p:cNvPr id="38" name="Picture 37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81756228-8202-8680-B610-80539601D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6421333" y="5578403"/>
              <a:ext cx="908569" cy="360000"/>
            </a:xfrm>
            <a:prstGeom prst="rect">
              <a:avLst/>
            </a:prstGeom>
          </p:spPr>
        </p:pic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F547A73-AB61-9C29-48FD-62F2D87926B9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>
          <a:xfrm rot="5400000" flipH="1" flipV="1">
            <a:off x="7039222" y="4623740"/>
            <a:ext cx="12700" cy="1043843"/>
          </a:xfrm>
          <a:prstGeom prst="bentConnector3">
            <a:avLst>
              <a:gd name="adj1" fmla="val 1044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1F9AFBB-8990-B9C1-C523-C7DFD2EE3D8C}"/>
              </a:ext>
            </a:extLst>
          </p:cNvPr>
          <p:cNvSpPr/>
          <p:nvPr/>
        </p:nvSpPr>
        <p:spPr>
          <a:xfrm>
            <a:off x="537380" y="3716067"/>
            <a:ext cx="2350189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A4DB04-A5EB-B2FB-4CE6-A140361E818F}"/>
              </a:ext>
            </a:extLst>
          </p:cNvPr>
          <p:cNvSpPr/>
          <p:nvPr/>
        </p:nvSpPr>
        <p:spPr>
          <a:xfrm>
            <a:off x="537380" y="1948561"/>
            <a:ext cx="1672420" cy="1301256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FCFD23B-690B-6E76-1241-27E5694AF8EB}"/>
              </a:ext>
            </a:extLst>
          </p:cNvPr>
          <p:cNvCxnSpPr>
            <a:cxnSpLocks/>
            <a:stCxn id="38" idx="0"/>
            <a:endCxn id="37" idx="0"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7C4E411-CF57-0F41-F762-8D354A97F759}"/>
              </a:ext>
            </a:extLst>
          </p:cNvPr>
          <p:cNvSpPr/>
          <p:nvPr/>
        </p:nvSpPr>
        <p:spPr>
          <a:xfrm>
            <a:off x="3300579" y="2778372"/>
            <a:ext cx="1672420" cy="1301256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4C6C599-49D4-FB9F-8908-8C4165A90D64}"/>
              </a:ext>
            </a:extLst>
          </p:cNvPr>
          <p:cNvCxnSpPr>
            <a:cxnSpLocks/>
            <a:stCxn id="34" idx="0"/>
            <a:endCxn id="35" idx="0"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99135A1-EA2D-ECDE-9E7A-F890997EF175}"/>
              </a:ext>
            </a:extLst>
          </p:cNvPr>
          <p:cNvSpPr/>
          <p:nvPr/>
        </p:nvSpPr>
        <p:spPr>
          <a:xfrm>
            <a:off x="204347" y="1523999"/>
            <a:ext cx="2854396" cy="4206239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04DE0FC-CC02-1522-442E-7633B8AAD98B}"/>
              </a:ext>
            </a:extLst>
          </p:cNvPr>
          <p:cNvCxnSpPr>
            <a:cxnSpLocks/>
            <a:stCxn id="48" idx="0"/>
            <a:endCxn id="50" idx="0"/>
          </p:cNvCxnSpPr>
          <p:nvPr/>
        </p:nvCxnSpPr>
        <p:spPr>
          <a:xfrm rot="5400000" flipH="1" flipV="1">
            <a:off x="8075323" y="2792797"/>
            <a:ext cx="12700" cy="2059502"/>
          </a:xfrm>
          <a:prstGeom prst="bentConnector3">
            <a:avLst>
              <a:gd name="adj1" fmla="val 834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AF4AA31-9B41-B8AB-7B64-9916C8837106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E2280D-2CC8-EE32-1F59-26A833BBEFD6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E734E-E305-5F5B-6DC2-612099308C57}"/>
              </a:ext>
            </a:extLst>
          </p:cNvPr>
          <p:cNvSpPr/>
          <p:nvPr/>
        </p:nvSpPr>
        <p:spPr>
          <a:xfrm>
            <a:off x="281942" y="1289252"/>
            <a:ext cx="4845282" cy="4206239"/>
          </a:xfrm>
          <a:prstGeom prst="ellipse">
            <a:avLst/>
          </a:prstGeom>
          <a:solidFill>
            <a:srgbClr val="7030A0">
              <a:alpha val="3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47EDF-4F07-441B-96C8-17DE14C10509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D31C8-5CC9-8D7C-0A87-D76B1D5525AD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EF4DF4C-9AB4-7CF4-F1C6-BA8CC18C138D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16200000" flipH="1">
            <a:off x="9000441" y="1859603"/>
            <a:ext cx="1011445" cy="2848982"/>
          </a:xfrm>
          <a:prstGeom prst="bentConnector3">
            <a:avLst>
              <a:gd name="adj1" fmla="val -63284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86D849B-F540-89F4-E484-66763CF4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91" y="1322831"/>
            <a:ext cx="762365" cy="4166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sz="2100" b="1" dirty="0"/>
              <a:t>Data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9EC6211-551D-5585-8889-8D4C32712305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CE91692-0A27-9E68-EEF7-8E357950FEDF}"/>
              </a:ext>
            </a:extLst>
          </p:cNvPr>
          <p:cNvSpPr txBox="1">
            <a:spLocks/>
          </p:cNvSpPr>
          <p:nvPr/>
        </p:nvSpPr>
        <p:spPr>
          <a:xfrm>
            <a:off x="3512820" y="5869491"/>
            <a:ext cx="5806440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now have </a:t>
            </a:r>
            <a:r>
              <a:rPr lang="en-US" b="1" dirty="0"/>
              <a:t>1 cluster</a:t>
            </a:r>
            <a:r>
              <a:rPr lang="en-US" dirty="0"/>
              <a:t>, the </a:t>
            </a:r>
            <a:r>
              <a:rPr lang="en-US" b="1" dirty="0">
                <a:solidFill>
                  <a:srgbClr val="7030A0"/>
                </a:solidFill>
              </a:rPr>
              <a:t>Car</a:t>
            </a:r>
            <a:r>
              <a:rPr lang="en-US" b="1" dirty="0"/>
              <a:t> </a:t>
            </a:r>
            <a:r>
              <a:rPr lang="en-US" dirty="0"/>
              <a:t>cluster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264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D3351-2633-6131-533B-395DE71E4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82EBBB5-126F-A638-F5CA-B44F8A1E0449}"/>
              </a:ext>
            </a:extLst>
          </p:cNvPr>
          <p:cNvCxnSpPr>
            <a:cxnSpLocks/>
          </p:cNvCxnSpPr>
          <p:nvPr/>
        </p:nvCxnSpPr>
        <p:spPr>
          <a:xfrm>
            <a:off x="359485" y="5036373"/>
            <a:ext cx="40870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EE0789-89D8-18CC-A623-95786A166F27}"/>
              </a:ext>
            </a:extLst>
          </p:cNvPr>
          <p:cNvCxnSpPr>
            <a:cxnSpLocks/>
          </p:cNvCxnSpPr>
          <p:nvPr/>
        </p:nvCxnSpPr>
        <p:spPr>
          <a:xfrm flipV="1">
            <a:off x="359485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F7C67212-3EDC-EC9D-A340-DC7A4AD2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1284556" y="4329817"/>
            <a:ext cx="1323335" cy="540000"/>
          </a:xfrm>
          <a:prstGeom prst="rect">
            <a:avLst/>
          </a:prstGeom>
          <a:ln w="38100">
            <a:noFill/>
          </a:ln>
        </p:spPr>
      </p:pic>
      <p:pic>
        <p:nvPicPr>
          <p:cNvPr id="13" name="Picture 12" descr="A black suv with silver trim&#10;&#10;Description automatically generated">
            <a:extLst>
              <a:ext uri="{FF2B5EF4-FFF2-40B4-BE49-F238E27FC236}">
                <a16:creationId xmlns:a16="http://schemas.microsoft.com/office/drawing/2014/main" id="{4853CF38-37B8-9DFD-CBC5-E5805009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3446055" y="2887740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4" name="Picture 13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2E8466D9-0885-CA0D-C418-061EFF053E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3870074" y="3422056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7E29DA17-7E23-55A3-2D93-EA99FA3EA5D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720908" y="3789817"/>
            <a:ext cx="1431972" cy="540000"/>
          </a:xfrm>
          <a:prstGeom prst="rect">
            <a:avLst/>
          </a:prstGeom>
          <a:ln w="38100">
            <a:noFill/>
          </a:ln>
        </p:spPr>
      </p:pic>
      <p:pic>
        <p:nvPicPr>
          <p:cNvPr id="20" name="Picture 19" descr="A black sports car on a white background&#10;&#10;Description automatically generated">
            <a:extLst>
              <a:ext uri="{FF2B5EF4-FFF2-40B4-BE49-F238E27FC236}">
                <a16:creationId xmlns:a16="http://schemas.microsoft.com/office/drawing/2014/main" id="{425E8279-FE4D-B931-9ED0-13BD6FCB6E3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04" t="25000" r="9996" b="19924"/>
          <a:stretch/>
        </p:blipFill>
        <p:spPr>
          <a:xfrm>
            <a:off x="1048651" y="2671641"/>
            <a:ext cx="1000440" cy="396542"/>
          </a:xfrm>
          <a:prstGeom prst="rect">
            <a:avLst/>
          </a:prstGeom>
        </p:spPr>
      </p:pic>
      <p:pic>
        <p:nvPicPr>
          <p:cNvPr id="22" name="Picture 21" descr="A blue sports car with black wheels&#10;&#10;Description automatically generated">
            <a:extLst>
              <a:ext uri="{FF2B5EF4-FFF2-40B4-BE49-F238E27FC236}">
                <a16:creationId xmlns:a16="http://schemas.microsoft.com/office/drawing/2014/main" id="{7B06E110-46E2-4B1F-CF12-9BF22D8247C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669" t="25615" r="5184" b="18822"/>
          <a:stretch/>
        </p:blipFill>
        <p:spPr>
          <a:xfrm>
            <a:off x="590915" y="2238430"/>
            <a:ext cx="1009650" cy="4000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6302D-8403-3540-AF84-B5BF41155877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3AFC3D-075A-3ACB-A821-AB9DAD7AEEAB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647833-8C80-20FC-8455-AE4B23DD2B48}"/>
              </a:ext>
            </a:extLst>
          </p:cNvPr>
          <p:cNvGrpSpPr/>
          <p:nvPr/>
        </p:nvGrpSpPr>
        <p:grpSpPr>
          <a:xfrm>
            <a:off x="6039977" y="5135491"/>
            <a:ext cx="5613861" cy="370170"/>
            <a:chOff x="4333648" y="5578403"/>
            <a:chExt cx="5613861" cy="370170"/>
          </a:xfrm>
        </p:grpSpPr>
        <p:pic>
          <p:nvPicPr>
            <p:cNvPr id="33" name="Picture 32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FBD3725E-6F1A-77C3-0400-ADBE2A3ED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5413703" y="5588573"/>
              <a:ext cx="882223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4" name="Picture 33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946AB415-6AA1-A824-C661-20018D2AF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8488444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5" name="Picture 34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A1CCFBA7-4A62-92D5-A543-202F73C39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9280550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6" name="Picture 35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43FF0FEA-FF6A-D2D8-5C45-592C94762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4333648" y="5588573"/>
              <a:ext cx="954648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7" name="Picture 36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AA65FEAD-11BD-82B6-A2F2-40559273B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7455049" y="5578403"/>
              <a:ext cx="908248" cy="360000"/>
            </a:xfrm>
            <a:prstGeom prst="rect">
              <a:avLst/>
            </a:prstGeom>
          </p:spPr>
        </p:pic>
        <p:pic>
          <p:nvPicPr>
            <p:cNvPr id="38" name="Picture 37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F2A5E062-F851-4F1F-9F13-4BBC38303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6421333" y="5578403"/>
              <a:ext cx="908569" cy="360000"/>
            </a:xfrm>
            <a:prstGeom prst="rect">
              <a:avLst/>
            </a:prstGeom>
          </p:spPr>
        </p:pic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7EE169F-15AA-9277-1308-ABB36DEE4001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>
          <a:xfrm rot="5400000" flipH="1" flipV="1">
            <a:off x="7039222" y="4623740"/>
            <a:ext cx="12700" cy="1043843"/>
          </a:xfrm>
          <a:prstGeom prst="bentConnector3">
            <a:avLst>
              <a:gd name="adj1" fmla="val 1044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20939E3-3664-46FD-B25F-B128555A48C2}"/>
              </a:ext>
            </a:extLst>
          </p:cNvPr>
          <p:cNvSpPr/>
          <p:nvPr/>
        </p:nvSpPr>
        <p:spPr>
          <a:xfrm>
            <a:off x="537380" y="3716067"/>
            <a:ext cx="2350189" cy="1301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C6492D2-4AA3-7C53-2F96-88B3E7F2B5AB}"/>
              </a:ext>
            </a:extLst>
          </p:cNvPr>
          <p:cNvSpPr/>
          <p:nvPr/>
        </p:nvSpPr>
        <p:spPr>
          <a:xfrm>
            <a:off x="537380" y="1948561"/>
            <a:ext cx="1672420" cy="13012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FE4FC01-2F05-9943-56A5-8BA6DA5FC440}"/>
              </a:ext>
            </a:extLst>
          </p:cNvPr>
          <p:cNvCxnSpPr>
            <a:cxnSpLocks/>
            <a:stCxn id="38" idx="0"/>
            <a:endCxn id="37" idx="0"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23278B9-7CB5-3377-16BD-DF694DECB273}"/>
              </a:ext>
            </a:extLst>
          </p:cNvPr>
          <p:cNvSpPr/>
          <p:nvPr/>
        </p:nvSpPr>
        <p:spPr>
          <a:xfrm>
            <a:off x="3300579" y="2778372"/>
            <a:ext cx="1672420" cy="130125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65F5D7E-1E53-4A95-3CCB-984019BCFFDF}"/>
              </a:ext>
            </a:extLst>
          </p:cNvPr>
          <p:cNvCxnSpPr>
            <a:cxnSpLocks/>
            <a:stCxn id="34" idx="0"/>
            <a:endCxn id="35" idx="0"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12B088C-DF5C-CA5C-E868-046CDA0F2070}"/>
              </a:ext>
            </a:extLst>
          </p:cNvPr>
          <p:cNvSpPr/>
          <p:nvPr/>
        </p:nvSpPr>
        <p:spPr>
          <a:xfrm>
            <a:off x="204347" y="1523999"/>
            <a:ext cx="2854396" cy="420623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C5CD03-3075-7715-488F-9826C3FDDB0F}"/>
              </a:ext>
            </a:extLst>
          </p:cNvPr>
          <p:cNvCxnSpPr>
            <a:cxnSpLocks/>
            <a:stCxn id="48" idx="0"/>
            <a:endCxn id="50" idx="0"/>
          </p:cNvCxnSpPr>
          <p:nvPr/>
        </p:nvCxnSpPr>
        <p:spPr>
          <a:xfrm rot="5400000" flipH="1" flipV="1">
            <a:off x="8075323" y="2792797"/>
            <a:ext cx="12700" cy="2059502"/>
          </a:xfrm>
          <a:prstGeom prst="bentConnector3">
            <a:avLst>
              <a:gd name="adj1" fmla="val 834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2757B84-0FBB-59AD-F9B5-F694FCFFF1C2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FAD020-AC7D-69AA-EA30-6AFF855EABC3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1BAA98-6F46-1FB5-B3B2-4091D956AE51}"/>
              </a:ext>
            </a:extLst>
          </p:cNvPr>
          <p:cNvSpPr/>
          <p:nvPr/>
        </p:nvSpPr>
        <p:spPr>
          <a:xfrm>
            <a:off x="281942" y="1289252"/>
            <a:ext cx="4845282" cy="4206239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586D48-CE64-89BB-12F1-C728D23B63A5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BC0EBB-6A9E-FCFB-FDAA-39DEA1E1985D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75956EB-554B-5493-26FE-72C748C1BCD0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16200000" flipH="1">
            <a:off x="9000441" y="1859603"/>
            <a:ext cx="1011445" cy="2848982"/>
          </a:xfrm>
          <a:prstGeom prst="bentConnector3">
            <a:avLst>
              <a:gd name="adj1" fmla="val -63284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56D577-7BB6-072B-A4EE-F17497D2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91" y="1322831"/>
            <a:ext cx="762365" cy="4166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sz="2100" b="1" dirty="0"/>
              <a:t>Data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73996CB-225C-4703-026F-362ABD686647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2D5E3A-A5D8-9479-C67D-68E3B664599F}"/>
              </a:ext>
            </a:extLst>
          </p:cNvPr>
          <p:cNvSpPr txBox="1">
            <a:spLocks/>
          </p:cNvSpPr>
          <p:nvPr/>
        </p:nvSpPr>
        <p:spPr>
          <a:xfrm>
            <a:off x="1821179" y="5869491"/>
            <a:ext cx="8900155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Dendrograms are often used to </a:t>
            </a:r>
            <a:r>
              <a:rPr lang="en-US" b="1" dirty="0">
                <a:solidFill>
                  <a:srgbClr val="002060"/>
                </a:solidFill>
              </a:rPr>
              <a:t>show the arrangement of clusters </a:t>
            </a:r>
            <a:r>
              <a:rPr lang="en-US" dirty="0"/>
              <a:t>created by hierarchical clustering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309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4424B-43BA-1AEB-A173-AF4B63B33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17DA-A631-E85E-E4A3-EDC70109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dirty="0">
                <a:solidFill>
                  <a:srgbClr val="002060"/>
                </a:solidFill>
                <a:latin typeface="+mn-lt"/>
              </a:rPr>
              <a:t>Hierarchical clustering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792D-D1A6-6C7E-54A0-67D3F4FF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If done manually, the user may cut the dendrogram where the merged clusters are too far apart (represented by a long lines in the dendrogram). Alternatively, the user can just return a specific number of clusters (similar to k-means).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34464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AD169-8A90-C853-EBD2-B4FEB5B0A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53C3-B17B-738D-BD32-877925DF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dirty="0">
                <a:solidFill>
                  <a:srgbClr val="002060"/>
                </a:solidFill>
                <a:latin typeface="+mn-lt"/>
              </a:rPr>
              <a:t>Types of Hierarchical Clustering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34B3-E875-637C-2113-2DA6665E3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PH" b="1" dirty="0"/>
              <a:t>Agglomerative Clustering </a:t>
            </a:r>
            <a:r>
              <a:rPr lang="en-PH" dirty="0"/>
              <a:t>is known as </a:t>
            </a:r>
            <a:r>
              <a:rPr lang="en-PH" b="1" dirty="0">
                <a:solidFill>
                  <a:srgbClr val="0070C0"/>
                </a:solidFill>
              </a:rPr>
              <a:t>bottom-up approach</a:t>
            </a:r>
            <a:r>
              <a:rPr lang="en-PH" dirty="0"/>
              <a:t>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3FAA50-3E5E-BBDF-9778-42C25D35B56B}"/>
              </a:ext>
            </a:extLst>
          </p:cNvPr>
          <p:cNvCxnSpPr>
            <a:cxnSpLocks/>
          </p:cNvCxnSpPr>
          <p:nvPr/>
        </p:nvCxnSpPr>
        <p:spPr>
          <a:xfrm flipV="1">
            <a:off x="3204826" y="6114121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A6C850-7099-FE8A-B5E4-85C4ED320FD6}"/>
              </a:ext>
            </a:extLst>
          </p:cNvPr>
          <p:cNvCxnSpPr>
            <a:cxnSpLocks/>
          </p:cNvCxnSpPr>
          <p:nvPr/>
        </p:nvCxnSpPr>
        <p:spPr>
          <a:xfrm flipV="1">
            <a:off x="3185375" y="3165741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318FA72-FF94-A1DE-4086-C2CE9EFF579A}"/>
              </a:ext>
            </a:extLst>
          </p:cNvPr>
          <p:cNvGrpSpPr/>
          <p:nvPr/>
        </p:nvGrpSpPr>
        <p:grpSpPr>
          <a:xfrm>
            <a:off x="3425869" y="6268037"/>
            <a:ext cx="5613861" cy="370170"/>
            <a:chOff x="4333648" y="5578403"/>
            <a:chExt cx="5613861" cy="370170"/>
          </a:xfrm>
        </p:grpSpPr>
        <p:pic>
          <p:nvPicPr>
            <p:cNvPr id="8" name="Picture 7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0ABEE891-90F7-B866-F66E-0A59EA924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5413703" y="5588573"/>
              <a:ext cx="882223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9" name="Picture 8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2F43C787-D698-F2A1-6093-32C2C2D0D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8488444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0" name="Picture 9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215C4EAF-C23A-620D-135B-7247E70D3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9280550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1" name="Picture 10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E855183C-EB2D-189D-B871-A6EEDFAB0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4333648" y="5588573"/>
              <a:ext cx="954648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2" name="Picture 11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D1F8C05F-5E17-9276-086C-DD1085DA3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7455049" y="5578403"/>
              <a:ext cx="908248" cy="360000"/>
            </a:xfrm>
            <a:prstGeom prst="rect">
              <a:avLst/>
            </a:prstGeom>
          </p:spPr>
        </p:pic>
        <p:pic>
          <p:nvPicPr>
            <p:cNvPr id="13" name="Picture 12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B33E1AF1-B416-59DE-03D4-1024AB9A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6421333" y="5578403"/>
              <a:ext cx="908569" cy="360000"/>
            </a:xfrm>
            <a:prstGeom prst="rect">
              <a:avLst/>
            </a:prstGeom>
          </p:spPr>
        </p:pic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FBC5380-7A8B-7B16-8E80-F74EF9193A92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 rot="5400000" flipH="1" flipV="1">
            <a:off x="4425114" y="5756286"/>
            <a:ext cx="12700" cy="1043843"/>
          </a:xfrm>
          <a:prstGeom prst="bentConnector3">
            <a:avLst>
              <a:gd name="adj1" fmla="val 1044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E3D1DDE-3CE9-F6DA-69C6-FAA0B3F2911D}"/>
              </a:ext>
            </a:extLst>
          </p:cNvPr>
          <p:cNvCxnSpPr>
            <a:cxnSpLocks/>
            <a:stCxn id="13" idx="0"/>
            <a:endCxn id="12" idx="0"/>
          </p:cNvCxnSpPr>
          <p:nvPr/>
        </p:nvCxnSpPr>
        <p:spPr>
          <a:xfrm rot="5400000" flipH="1" flipV="1">
            <a:off x="6484616" y="5751260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09AEEDA-94B6-7088-ADAA-37AF30977023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8310198" y="5871984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1D9781A-E199-4833-4707-B39ABF7A45FC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5461215" y="3925343"/>
            <a:ext cx="12700" cy="2059502"/>
          </a:xfrm>
          <a:prstGeom prst="bentConnector3">
            <a:avLst>
              <a:gd name="adj1" fmla="val 834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21345-1A74-5E2C-76BD-18F8D764757C}"/>
              </a:ext>
            </a:extLst>
          </p:cNvPr>
          <p:cNvSpPr/>
          <p:nvPr/>
        </p:nvSpPr>
        <p:spPr>
          <a:xfrm>
            <a:off x="3974264" y="495509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A9E6BA-5549-6360-FB39-3A2FC860EBE9}"/>
              </a:ext>
            </a:extLst>
          </p:cNvPr>
          <p:cNvSpPr/>
          <p:nvPr/>
        </p:nvSpPr>
        <p:spPr>
          <a:xfrm>
            <a:off x="6033766" y="495509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DBC5A2-5089-35F0-7EA7-95FB3377719A}"/>
              </a:ext>
            </a:extLst>
          </p:cNvPr>
          <p:cNvSpPr/>
          <p:nvPr/>
        </p:nvSpPr>
        <p:spPr>
          <a:xfrm>
            <a:off x="5010365" y="391091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76DA04-FA6F-FC5D-873E-C289CD2A4D4F}"/>
              </a:ext>
            </a:extLst>
          </p:cNvPr>
          <p:cNvSpPr/>
          <p:nvPr/>
        </p:nvSpPr>
        <p:spPr>
          <a:xfrm>
            <a:off x="7920495" y="4922363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081687D-D2D9-069A-4196-D284DBE41FB7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 rot="16200000" flipH="1">
            <a:off x="6386333" y="2992149"/>
            <a:ext cx="1011445" cy="2848982"/>
          </a:xfrm>
          <a:prstGeom prst="bentConnector3">
            <a:avLst>
              <a:gd name="adj1" fmla="val -63284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ue arrow with orange border&#10;&#10;Description automatically generated">
            <a:extLst>
              <a:ext uri="{FF2B5EF4-FFF2-40B4-BE49-F238E27FC236}">
                <a16:creationId xmlns:a16="http://schemas.microsoft.com/office/drawing/2014/main" id="{1495CD97-7FA4-C719-A099-10406A526F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214635" y="392531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BAD9B-20D0-BEAA-3CA9-CFFD1941D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ADF1-9CA7-066D-BECC-69F686A8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dirty="0">
                <a:solidFill>
                  <a:srgbClr val="002060"/>
                </a:solidFill>
                <a:latin typeface="+mn-lt"/>
              </a:rPr>
              <a:t>Types of Hierarchical Clustering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C39D-BA2E-0189-6AC5-9BF2D12E4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PH" b="1" dirty="0"/>
              <a:t>Divisive Clustering </a:t>
            </a:r>
            <a:r>
              <a:rPr lang="en-PH" dirty="0"/>
              <a:t>is known as </a:t>
            </a:r>
            <a:r>
              <a:rPr lang="en-PH" b="1" dirty="0">
                <a:solidFill>
                  <a:srgbClr val="0070C0"/>
                </a:solidFill>
              </a:rPr>
              <a:t>top-down approach</a:t>
            </a:r>
            <a:r>
              <a:rPr lang="en-PH" dirty="0"/>
              <a:t>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AEF4FCA-A61B-6532-9EC2-0E63355A3F52}"/>
              </a:ext>
            </a:extLst>
          </p:cNvPr>
          <p:cNvCxnSpPr>
            <a:cxnSpLocks/>
          </p:cNvCxnSpPr>
          <p:nvPr/>
        </p:nvCxnSpPr>
        <p:spPr>
          <a:xfrm flipV="1">
            <a:off x="3204826" y="6114121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C45547-C4AB-40F6-8FD4-CC5168EFFA40}"/>
              </a:ext>
            </a:extLst>
          </p:cNvPr>
          <p:cNvCxnSpPr>
            <a:cxnSpLocks/>
          </p:cNvCxnSpPr>
          <p:nvPr/>
        </p:nvCxnSpPr>
        <p:spPr>
          <a:xfrm flipV="1">
            <a:off x="3185375" y="3165741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9D546EE-69A3-EF0B-EFD1-C2DFA54D78D7}"/>
              </a:ext>
            </a:extLst>
          </p:cNvPr>
          <p:cNvGrpSpPr/>
          <p:nvPr/>
        </p:nvGrpSpPr>
        <p:grpSpPr>
          <a:xfrm>
            <a:off x="3425869" y="6268037"/>
            <a:ext cx="5613861" cy="370170"/>
            <a:chOff x="4333648" y="5578403"/>
            <a:chExt cx="5613861" cy="370170"/>
          </a:xfrm>
        </p:grpSpPr>
        <p:pic>
          <p:nvPicPr>
            <p:cNvPr id="8" name="Picture 7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1A0670B2-3441-83A2-E0C3-10AF82A5E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5413703" y="5588573"/>
              <a:ext cx="882223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9" name="Picture 8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902C5313-9F27-8BD5-7FBA-C3743F5B5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8488444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0" name="Picture 9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738E5EEC-63D1-433C-E09B-F852BE01A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9280550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1" name="Picture 10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48FD0A39-C1B6-5D0F-F933-A768200F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4333648" y="5588573"/>
              <a:ext cx="954648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2" name="Picture 11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7E7361D7-F2D4-76AD-A446-72B0F6BF2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7455049" y="5578403"/>
              <a:ext cx="908248" cy="360000"/>
            </a:xfrm>
            <a:prstGeom prst="rect">
              <a:avLst/>
            </a:prstGeom>
          </p:spPr>
        </p:pic>
        <p:pic>
          <p:nvPicPr>
            <p:cNvPr id="13" name="Picture 12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3FC4EAF9-F7D7-4541-20E1-719FF960B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6421333" y="5578403"/>
              <a:ext cx="908569" cy="360000"/>
            </a:xfrm>
            <a:prstGeom prst="rect">
              <a:avLst/>
            </a:prstGeom>
          </p:spPr>
        </p:pic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5398041-A1F8-4B9A-95FC-7D4F4E4FACF8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 rot="5400000" flipH="1" flipV="1">
            <a:off x="4425114" y="5756286"/>
            <a:ext cx="12700" cy="1043843"/>
          </a:xfrm>
          <a:prstGeom prst="bentConnector3">
            <a:avLst>
              <a:gd name="adj1" fmla="val 1044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EB6B998-B6FA-98BB-8A02-92F6BDB56048}"/>
              </a:ext>
            </a:extLst>
          </p:cNvPr>
          <p:cNvCxnSpPr>
            <a:cxnSpLocks/>
            <a:stCxn id="13" idx="0"/>
            <a:endCxn id="12" idx="0"/>
          </p:cNvCxnSpPr>
          <p:nvPr/>
        </p:nvCxnSpPr>
        <p:spPr>
          <a:xfrm rot="5400000" flipH="1" flipV="1">
            <a:off x="6484616" y="5751260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07F6D81-3985-7D80-10E5-5B179B756019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8310198" y="5871984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EAFD9DE-059E-593A-9227-E7A91625C816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5461215" y="3925343"/>
            <a:ext cx="12700" cy="2059502"/>
          </a:xfrm>
          <a:prstGeom prst="bentConnector3">
            <a:avLst>
              <a:gd name="adj1" fmla="val 834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D7CE7E2-C904-E524-BF31-5855007B20AC}"/>
              </a:ext>
            </a:extLst>
          </p:cNvPr>
          <p:cNvSpPr/>
          <p:nvPr/>
        </p:nvSpPr>
        <p:spPr>
          <a:xfrm>
            <a:off x="3974264" y="495509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E3261-FBB0-FE40-CE16-FD37B4B9754E}"/>
              </a:ext>
            </a:extLst>
          </p:cNvPr>
          <p:cNvSpPr/>
          <p:nvPr/>
        </p:nvSpPr>
        <p:spPr>
          <a:xfrm>
            <a:off x="6033766" y="495509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351855-5F3A-FB7B-03FF-2D3077AF7AF4}"/>
              </a:ext>
            </a:extLst>
          </p:cNvPr>
          <p:cNvSpPr/>
          <p:nvPr/>
        </p:nvSpPr>
        <p:spPr>
          <a:xfrm>
            <a:off x="5010365" y="391091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44219-E4A0-8445-341C-99B41BE32C8F}"/>
              </a:ext>
            </a:extLst>
          </p:cNvPr>
          <p:cNvSpPr/>
          <p:nvPr/>
        </p:nvSpPr>
        <p:spPr>
          <a:xfrm>
            <a:off x="7920495" y="4922363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4807A1B-F7CA-4510-0E27-37CB67955856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 rot="16200000" flipH="1">
            <a:off x="6386333" y="2992149"/>
            <a:ext cx="1011445" cy="2848982"/>
          </a:xfrm>
          <a:prstGeom prst="bentConnector3">
            <a:avLst>
              <a:gd name="adj1" fmla="val -63284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ue arrow with orange border&#10;&#10;Description automatically generated">
            <a:extLst>
              <a:ext uri="{FF2B5EF4-FFF2-40B4-BE49-F238E27FC236}">
                <a16:creationId xmlns:a16="http://schemas.microsoft.com/office/drawing/2014/main" id="{2AD0FB34-14C9-80C0-70B1-364D047830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 flipV="1">
            <a:off x="1214635" y="392531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0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What is Hierarchical Clustering?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Dendrogram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Types of Hierarchical Clustering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1E435-7A61-4BB9-AD68-5D5D587B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1889869-7D1D-D238-B4C7-6466C1D1363C}"/>
              </a:ext>
            </a:extLst>
          </p:cNvPr>
          <p:cNvSpPr txBox="1">
            <a:spLocks/>
          </p:cNvSpPr>
          <p:nvPr/>
        </p:nvSpPr>
        <p:spPr>
          <a:xfrm>
            <a:off x="1330201" y="6031631"/>
            <a:ext cx="10515599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 us consider we have plotted a few data points of our dataset on a two-dimensional plane</a:t>
            </a:r>
            <a:endParaRPr lang="en-PH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B2365B-0AB5-C272-6ADE-6D731E62A6EA}"/>
              </a:ext>
            </a:extLst>
          </p:cNvPr>
          <p:cNvGrpSpPr/>
          <p:nvPr/>
        </p:nvGrpSpPr>
        <p:grpSpPr>
          <a:xfrm>
            <a:off x="3807947" y="1892300"/>
            <a:ext cx="4576106" cy="3983566"/>
            <a:chOff x="3771548" y="1732035"/>
            <a:chExt cx="5230508" cy="449308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08DE7462-AD50-4CC1-6992-C9EE8808D0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0019094"/>
                </p:ext>
              </p:extLst>
            </p:nvPr>
          </p:nvGraphicFramePr>
          <p:xfrm>
            <a:off x="3771548" y="1732035"/>
            <a:ext cx="5230508" cy="44930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417BF6-A28F-8FC1-F536-8EBAF64A11A9}"/>
                </a:ext>
              </a:extLst>
            </p:cNvPr>
            <p:cNvSpPr txBox="1"/>
            <p:nvPr/>
          </p:nvSpPr>
          <p:spPr>
            <a:xfrm>
              <a:off x="5180707" y="5425139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6D1904-CD54-C04A-4083-24F117B17B99}"/>
                </a:ext>
              </a:extLst>
            </p:cNvPr>
            <p:cNvSpPr txBox="1"/>
            <p:nvPr/>
          </p:nvSpPr>
          <p:spPr>
            <a:xfrm>
              <a:off x="4470764" y="5148718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A7BE07-BA4D-6D7F-5783-5B5D3FC940B9}"/>
                </a:ext>
              </a:extLst>
            </p:cNvPr>
            <p:cNvSpPr txBox="1"/>
            <p:nvPr/>
          </p:nvSpPr>
          <p:spPr>
            <a:xfrm>
              <a:off x="7632526" y="4226834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89EF39-B03B-8CCE-1A0C-81005F6F9DAA}"/>
                </a:ext>
              </a:extLst>
            </p:cNvPr>
            <p:cNvSpPr txBox="1"/>
            <p:nvPr/>
          </p:nvSpPr>
          <p:spPr>
            <a:xfrm>
              <a:off x="7997929" y="3680072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06A798-FA6A-6C72-8D28-7BB32DDF53F3}"/>
                </a:ext>
              </a:extLst>
            </p:cNvPr>
            <p:cNvSpPr txBox="1"/>
            <p:nvPr/>
          </p:nvSpPr>
          <p:spPr>
            <a:xfrm>
              <a:off x="5875385" y="3083171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9C7B32-A4EF-31B1-1DEE-CB62881142ED}"/>
                </a:ext>
              </a:extLst>
            </p:cNvPr>
            <p:cNvSpPr txBox="1"/>
            <p:nvPr/>
          </p:nvSpPr>
          <p:spPr>
            <a:xfrm>
              <a:off x="6725383" y="3083171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P6</a:t>
              </a:r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FE2F3A4E-89BD-5D3F-1B5A-90598DC3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rgbClr val="002060"/>
                </a:solidFill>
                <a:latin typeface="+mn-lt"/>
              </a:rPr>
              <a:t>How </a:t>
            </a:r>
            <a:r>
              <a:rPr lang="en-PH" sz="4400" dirty="0">
                <a:solidFill>
                  <a:srgbClr val="002060"/>
                </a:solidFill>
                <a:latin typeface="+mn-lt"/>
              </a:rPr>
              <a:t>Hierarchical clustering works?</a:t>
            </a:r>
            <a:endParaRPr lang="en-PH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0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45BA9-A86E-0B47-EDB9-42A14D982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7B6E3B2-4F89-34E3-FB51-22B7D1B81CFC}"/>
              </a:ext>
            </a:extLst>
          </p:cNvPr>
          <p:cNvSpPr txBox="1">
            <a:spLocks/>
          </p:cNvSpPr>
          <p:nvPr/>
        </p:nvSpPr>
        <p:spPr>
          <a:xfrm>
            <a:off x="1330201" y="6031631"/>
            <a:ext cx="10515599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next step is to find the least distance between two data points to form a cluster</a:t>
            </a:r>
            <a:endParaRPr lang="en-PH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DDD292-26F4-A8EC-2183-3ADE84FCA97F}"/>
              </a:ext>
            </a:extLst>
          </p:cNvPr>
          <p:cNvGrpSpPr/>
          <p:nvPr/>
        </p:nvGrpSpPr>
        <p:grpSpPr>
          <a:xfrm>
            <a:off x="3807947" y="1892300"/>
            <a:ext cx="4576106" cy="3983566"/>
            <a:chOff x="3771548" y="1732035"/>
            <a:chExt cx="5230508" cy="449308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F2AD9E8D-4CD5-001A-73CC-5BD4F9CF041E}"/>
                </a:ext>
              </a:extLst>
            </p:cNvPr>
            <p:cNvGraphicFramePr/>
            <p:nvPr/>
          </p:nvGraphicFramePr>
          <p:xfrm>
            <a:off x="3771548" y="1732035"/>
            <a:ext cx="5230508" cy="44930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FC4758-6AFA-6245-86B9-F54C776D3C5F}"/>
                </a:ext>
              </a:extLst>
            </p:cNvPr>
            <p:cNvSpPr txBox="1"/>
            <p:nvPr/>
          </p:nvSpPr>
          <p:spPr>
            <a:xfrm>
              <a:off x="5180707" y="5425139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ACCC73-0F42-25FF-DD0E-815248A1D0C4}"/>
                </a:ext>
              </a:extLst>
            </p:cNvPr>
            <p:cNvSpPr txBox="1"/>
            <p:nvPr/>
          </p:nvSpPr>
          <p:spPr>
            <a:xfrm>
              <a:off x="4470764" y="5148718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F666DF-B5A6-60D5-032C-99AE5DE3056F}"/>
                </a:ext>
              </a:extLst>
            </p:cNvPr>
            <p:cNvSpPr txBox="1"/>
            <p:nvPr/>
          </p:nvSpPr>
          <p:spPr>
            <a:xfrm>
              <a:off x="7632526" y="4226834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485958-8B1B-5EA7-B229-1E65CF6C61D4}"/>
                </a:ext>
              </a:extLst>
            </p:cNvPr>
            <p:cNvSpPr txBox="1"/>
            <p:nvPr/>
          </p:nvSpPr>
          <p:spPr>
            <a:xfrm>
              <a:off x="7997929" y="3680072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568B54C-37E3-28EE-5B65-0C017E6C8A07}"/>
                </a:ext>
              </a:extLst>
            </p:cNvPr>
            <p:cNvSpPr txBox="1"/>
            <p:nvPr/>
          </p:nvSpPr>
          <p:spPr>
            <a:xfrm>
              <a:off x="5875385" y="3083171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55001C-2EEF-F23C-F682-570E889B8F89}"/>
                </a:ext>
              </a:extLst>
            </p:cNvPr>
            <p:cNvSpPr txBox="1"/>
            <p:nvPr/>
          </p:nvSpPr>
          <p:spPr>
            <a:xfrm>
              <a:off x="6725383" y="3083171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P6</a:t>
              </a:r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57BA8FA9-10F1-9117-11B9-2563A129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rgbClr val="002060"/>
                </a:solidFill>
                <a:latin typeface="+mn-lt"/>
              </a:rPr>
              <a:t>How </a:t>
            </a:r>
            <a:r>
              <a:rPr lang="en-PH" sz="4400" dirty="0">
                <a:solidFill>
                  <a:srgbClr val="002060"/>
                </a:solidFill>
                <a:latin typeface="+mn-lt"/>
              </a:rPr>
              <a:t>Hierarchical clustering works?</a:t>
            </a:r>
            <a:endParaRPr lang="en-PH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4BD75-6505-74A2-B882-48ED3EB6B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F7D33C-F6FB-30D1-78B6-F8F54ADDFFBA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24737E-0EA4-EF8C-76ED-0E9DB255DF6F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25D91D1-E3C5-C152-D9D0-BA517BE3D057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2B65F2-DAF0-6DA0-53BE-A64372ADAB57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69D33-C305-D67A-CB0D-D5BE10D3328D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1E1-2886-6C9A-7926-7447C7ADEF80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8DE2777-A1FB-66F6-CF7D-D409EE0F69A5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9A250EF-7495-F75A-1BA8-F00F45597DB2}"/>
              </a:ext>
            </a:extLst>
          </p:cNvPr>
          <p:cNvSpPr txBox="1">
            <a:spLocks/>
          </p:cNvSpPr>
          <p:nvPr/>
        </p:nvSpPr>
        <p:spPr>
          <a:xfrm>
            <a:off x="1961577" y="6051950"/>
            <a:ext cx="8900155" cy="66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two </a:t>
            </a: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A2F8DC5-699B-F778-C021-533F04BF48BB}"/>
              </a:ext>
            </a:extLst>
          </p:cNvPr>
          <p:cNvGraphicFramePr/>
          <p:nvPr/>
        </p:nvGraphicFramePr>
        <p:xfrm>
          <a:off x="152048" y="1287535"/>
          <a:ext cx="5230508" cy="449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C0172E6-E5EA-1D87-D043-921400E5E841}"/>
              </a:ext>
            </a:extLst>
          </p:cNvPr>
          <p:cNvSpPr txBox="1"/>
          <p:nvPr/>
        </p:nvSpPr>
        <p:spPr>
          <a:xfrm>
            <a:off x="6323707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AA9C4E-5BF5-8341-C26D-E477FB6B4D50}"/>
              </a:ext>
            </a:extLst>
          </p:cNvPr>
          <p:cNvSpPr txBox="1"/>
          <p:nvPr/>
        </p:nvSpPr>
        <p:spPr>
          <a:xfrm>
            <a:off x="7346921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A47C0-7E26-8955-51F1-DC370C8F61B7}"/>
              </a:ext>
            </a:extLst>
          </p:cNvPr>
          <p:cNvSpPr txBox="1"/>
          <p:nvPr/>
        </p:nvSpPr>
        <p:spPr>
          <a:xfrm>
            <a:off x="8370135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BEB20-61E9-F82A-9D63-1AB77BDC64F9}"/>
              </a:ext>
            </a:extLst>
          </p:cNvPr>
          <p:cNvSpPr txBox="1"/>
          <p:nvPr/>
        </p:nvSpPr>
        <p:spPr>
          <a:xfrm>
            <a:off x="9401279" y="517492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3B9E5C-10C2-4AEB-CD06-FD8CB484FF5E}"/>
              </a:ext>
            </a:extLst>
          </p:cNvPr>
          <p:cNvSpPr txBox="1"/>
          <p:nvPr/>
        </p:nvSpPr>
        <p:spPr>
          <a:xfrm>
            <a:off x="10314030" y="517792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000993-91B3-869C-13DD-7715D3E7F53A}"/>
              </a:ext>
            </a:extLst>
          </p:cNvPr>
          <p:cNvSpPr txBox="1"/>
          <p:nvPr/>
        </p:nvSpPr>
        <p:spPr>
          <a:xfrm>
            <a:off x="11106133" y="51686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8C3666-2411-A3B8-24F1-0E7781314470}"/>
              </a:ext>
            </a:extLst>
          </p:cNvPr>
          <p:cNvSpPr txBox="1"/>
          <p:nvPr/>
        </p:nvSpPr>
        <p:spPr>
          <a:xfrm>
            <a:off x="1561207" y="49806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1660F7-4546-4133-D21A-3E42C706A648}"/>
              </a:ext>
            </a:extLst>
          </p:cNvPr>
          <p:cNvSpPr txBox="1"/>
          <p:nvPr/>
        </p:nvSpPr>
        <p:spPr>
          <a:xfrm>
            <a:off x="851264" y="47042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17381C-6E55-A886-2689-3B14161642BE}"/>
              </a:ext>
            </a:extLst>
          </p:cNvPr>
          <p:cNvSpPr txBox="1"/>
          <p:nvPr/>
        </p:nvSpPr>
        <p:spPr>
          <a:xfrm>
            <a:off x="4013026" y="37823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C0C53F-1C66-A524-5F40-94F4974E3A22}"/>
              </a:ext>
            </a:extLst>
          </p:cNvPr>
          <p:cNvSpPr txBox="1"/>
          <p:nvPr/>
        </p:nvSpPr>
        <p:spPr>
          <a:xfrm>
            <a:off x="4378429" y="32355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3ED83F-314E-F8CF-7D80-03E752B0ECEB}"/>
              </a:ext>
            </a:extLst>
          </p:cNvPr>
          <p:cNvSpPr txBox="1"/>
          <p:nvPr/>
        </p:nvSpPr>
        <p:spPr>
          <a:xfrm>
            <a:off x="2255885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4B116C-45FC-472A-273E-16BDD50CC167}"/>
              </a:ext>
            </a:extLst>
          </p:cNvPr>
          <p:cNvSpPr txBox="1"/>
          <p:nvPr/>
        </p:nvSpPr>
        <p:spPr>
          <a:xfrm>
            <a:off x="3105883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131789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7BF25-1844-01FA-D6CA-8B0191F60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9948B2-40F3-80BF-6472-3F9091C7451B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E415C1-F84F-897A-83C2-D83D4B24D499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C6F5A1D-B048-508E-4702-46AFCCC47E80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0289F9-83BE-F094-81AA-862571186F55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9C3B4-8310-D811-1251-C4DBDC845480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E2EE4-BE3F-24D7-868E-5380E886F509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BFA5A26-C515-2B56-D65F-B8B738433209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94891D3-8C43-B950-A39B-CD116D718873}"/>
              </a:ext>
            </a:extLst>
          </p:cNvPr>
          <p:cNvSpPr txBox="1">
            <a:spLocks/>
          </p:cNvSpPr>
          <p:nvPr/>
        </p:nvSpPr>
        <p:spPr>
          <a:xfrm>
            <a:off x="1961577" y="6051950"/>
            <a:ext cx="8900155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two nearest datapoints are merged together to form a cluster</a:t>
            </a: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027B204-CF27-C686-C5A5-B7E19CA61F0C}"/>
              </a:ext>
            </a:extLst>
          </p:cNvPr>
          <p:cNvGraphicFramePr/>
          <p:nvPr/>
        </p:nvGraphicFramePr>
        <p:xfrm>
          <a:off x="152048" y="1287535"/>
          <a:ext cx="5230508" cy="449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8777-6654-81FB-BCD8-16852701553E}"/>
              </a:ext>
            </a:extLst>
          </p:cNvPr>
          <p:cNvSpPr txBox="1"/>
          <p:nvPr/>
        </p:nvSpPr>
        <p:spPr>
          <a:xfrm>
            <a:off x="6323707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6D6174-9E10-408A-D7B1-C963A26A5A15}"/>
              </a:ext>
            </a:extLst>
          </p:cNvPr>
          <p:cNvSpPr txBox="1"/>
          <p:nvPr/>
        </p:nvSpPr>
        <p:spPr>
          <a:xfrm>
            <a:off x="7346921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3858B-8FE3-DC59-6D26-3064D6450452}"/>
              </a:ext>
            </a:extLst>
          </p:cNvPr>
          <p:cNvSpPr txBox="1"/>
          <p:nvPr/>
        </p:nvSpPr>
        <p:spPr>
          <a:xfrm>
            <a:off x="8370135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A732A0-E1DC-309F-B94E-B8B89FA7D142}"/>
              </a:ext>
            </a:extLst>
          </p:cNvPr>
          <p:cNvSpPr txBox="1"/>
          <p:nvPr/>
        </p:nvSpPr>
        <p:spPr>
          <a:xfrm>
            <a:off x="9401279" y="517492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3626B-A78F-66C4-7050-083296A3571E}"/>
              </a:ext>
            </a:extLst>
          </p:cNvPr>
          <p:cNvSpPr txBox="1"/>
          <p:nvPr/>
        </p:nvSpPr>
        <p:spPr>
          <a:xfrm>
            <a:off x="10314030" y="517792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5298B4-2B2E-A74C-4A4E-D3C1F9B4C709}"/>
              </a:ext>
            </a:extLst>
          </p:cNvPr>
          <p:cNvSpPr txBox="1"/>
          <p:nvPr/>
        </p:nvSpPr>
        <p:spPr>
          <a:xfrm>
            <a:off x="11106133" y="51686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C056C2-CE7A-59B1-D91C-AEB95962F5AD}"/>
              </a:ext>
            </a:extLst>
          </p:cNvPr>
          <p:cNvSpPr txBox="1"/>
          <p:nvPr/>
        </p:nvSpPr>
        <p:spPr>
          <a:xfrm>
            <a:off x="1561207" y="49806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B56332-1BAA-BC17-D305-ABD9D9957CB0}"/>
              </a:ext>
            </a:extLst>
          </p:cNvPr>
          <p:cNvSpPr txBox="1"/>
          <p:nvPr/>
        </p:nvSpPr>
        <p:spPr>
          <a:xfrm>
            <a:off x="851264" y="47042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C17983-591B-D185-EF5F-1ED3D011366B}"/>
              </a:ext>
            </a:extLst>
          </p:cNvPr>
          <p:cNvSpPr txBox="1"/>
          <p:nvPr/>
        </p:nvSpPr>
        <p:spPr>
          <a:xfrm>
            <a:off x="4013026" y="37823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5969A1-DCD3-F329-0508-7CADD110DF6D}"/>
              </a:ext>
            </a:extLst>
          </p:cNvPr>
          <p:cNvSpPr txBox="1"/>
          <p:nvPr/>
        </p:nvSpPr>
        <p:spPr>
          <a:xfrm>
            <a:off x="4378429" y="32355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554145-C807-2B43-23FB-18CCC3E60889}"/>
              </a:ext>
            </a:extLst>
          </p:cNvPr>
          <p:cNvSpPr txBox="1"/>
          <p:nvPr/>
        </p:nvSpPr>
        <p:spPr>
          <a:xfrm>
            <a:off x="2255885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C57EE2-2362-7413-21D2-F3266E7A3003}"/>
              </a:ext>
            </a:extLst>
          </p:cNvPr>
          <p:cNvSpPr txBox="1"/>
          <p:nvPr/>
        </p:nvSpPr>
        <p:spPr>
          <a:xfrm>
            <a:off x="3105883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89664B-D1B7-0BFA-FFC0-5863817F307E}"/>
              </a:ext>
            </a:extLst>
          </p:cNvPr>
          <p:cNvSpPr/>
          <p:nvPr/>
        </p:nvSpPr>
        <p:spPr>
          <a:xfrm>
            <a:off x="684779" y="4086320"/>
            <a:ext cx="1672420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D558D30-B301-F702-401C-9460D4A0D3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9093" y="4663223"/>
            <a:ext cx="12700" cy="1023214"/>
          </a:xfrm>
          <a:prstGeom prst="bentConnector3">
            <a:avLst>
              <a:gd name="adj1" fmla="val 107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2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44E21-A39F-1A0C-D858-4B94436F2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A01705-1241-2193-38DF-A2E7C3E565EF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DEC3B1-60DE-089B-1ABD-E80193EEEA09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633EDBB-403E-D1F0-3F0E-51A0A7A16921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E7A1F5-0371-9EAB-6F81-92401CB5D6B6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541EAB-DAF9-62BE-697C-0B3F8CDC8CAB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658CF-F1B2-DDA0-CE6D-4B62834961E3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5379C3E-8BEF-B3FF-E395-2FC7F34B2D77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9F87A1A-133A-800A-A600-84D2C5332BD4}"/>
              </a:ext>
            </a:extLst>
          </p:cNvPr>
          <p:cNvSpPr txBox="1">
            <a:spLocks/>
          </p:cNvSpPr>
          <p:nvPr/>
        </p:nvSpPr>
        <p:spPr>
          <a:xfrm>
            <a:off x="1961577" y="6051950"/>
            <a:ext cx="8900155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Dendrograms are often used to </a:t>
            </a:r>
            <a:r>
              <a:rPr lang="en-US" b="1" dirty="0">
                <a:solidFill>
                  <a:srgbClr val="002060"/>
                </a:solidFill>
              </a:rPr>
              <a:t>show the arrangement of clusters </a:t>
            </a:r>
            <a:r>
              <a:rPr lang="en-US" dirty="0"/>
              <a:t>created by hierarchical clustering</a:t>
            </a: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F4DF309-18C8-10D1-5B35-AC557F9D4DC7}"/>
              </a:ext>
            </a:extLst>
          </p:cNvPr>
          <p:cNvGraphicFramePr/>
          <p:nvPr/>
        </p:nvGraphicFramePr>
        <p:xfrm>
          <a:off x="152048" y="1287535"/>
          <a:ext cx="5230508" cy="449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02AD82D-DB9B-72EA-4F2E-C920B64448E2}"/>
              </a:ext>
            </a:extLst>
          </p:cNvPr>
          <p:cNvSpPr txBox="1"/>
          <p:nvPr/>
        </p:nvSpPr>
        <p:spPr>
          <a:xfrm>
            <a:off x="6323707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A1624-8D91-94F9-6BFD-ED1162A466F4}"/>
              </a:ext>
            </a:extLst>
          </p:cNvPr>
          <p:cNvSpPr txBox="1"/>
          <p:nvPr/>
        </p:nvSpPr>
        <p:spPr>
          <a:xfrm>
            <a:off x="7346921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F3FBA9-AB18-E80C-B49E-ADCE63649987}"/>
              </a:ext>
            </a:extLst>
          </p:cNvPr>
          <p:cNvSpPr txBox="1"/>
          <p:nvPr/>
        </p:nvSpPr>
        <p:spPr>
          <a:xfrm>
            <a:off x="8370135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FB7489-A6D3-ED0F-F136-C90F3B468650}"/>
              </a:ext>
            </a:extLst>
          </p:cNvPr>
          <p:cNvSpPr txBox="1"/>
          <p:nvPr/>
        </p:nvSpPr>
        <p:spPr>
          <a:xfrm>
            <a:off x="9401279" y="517492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DE8A1B-88F0-6D28-3FA8-54B989E34D95}"/>
              </a:ext>
            </a:extLst>
          </p:cNvPr>
          <p:cNvSpPr txBox="1"/>
          <p:nvPr/>
        </p:nvSpPr>
        <p:spPr>
          <a:xfrm>
            <a:off x="10314030" y="517792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8212AB-177A-C14E-C443-18139AD9D742}"/>
              </a:ext>
            </a:extLst>
          </p:cNvPr>
          <p:cNvSpPr txBox="1"/>
          <p:nvPr/>
        </p:nvSpPr>
        <p:spPr>
          <a:xfrm>
            <a:off x="11106133" y="51686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82CECF-7CD4-769F-8033-A4E8D1ADA27E}"/>
              </a:ext>
            </a:extLst>
          </p:cNvPr>
          <p:cNvSpPr txBox="1"/>
          <p:nvPr/>
        </p:nvSpPr>
        <p:spPr>
          <a:xfrm>
            <a:off x="1561207" y="49806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774A80-155E-760D-7582-39247CFA90D8}"/>
              </a:ext>
            </a:extLst>
          </p:cNvPr>
          <p:cNvSpPr txBox="1"/>
          <p:nvPr/>
        </p:nvSpPr>
        <p:spPr>
          <a:xfrm>
            <a:off x="851264" y="47042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CE0297-F0BF-EB2E-50FC-8A86E69D9628}"/>
              </a:ext>
            </a:extLst>
          </p:cNvPr>
          <p:cNvSpPr txBox="1"/>
          <p:nvPr/>
        </p:nvSpPr>
        <p:spPr>
          <a:xfrm>
            <a:off x="4013026" y="37823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070A62-D05E-D8AD-0AD0-D5C16BF10C83}"/>
              </a:ext>
            </a:extLst>
          </p:cNvPr>
          <p:cNvSpPr txBox="1"/>
          <p:nvPr/>
        </p:nvSpPr>
        <p:spPr>
          <a:xfrm>
            <a:off x="4378429" y="32355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C84E8A-90E8-4C10-5A98-9D4768C495AA}"/>
              </a:ext>
            </a:extLst>
          </p:cNvPr>
          <p:cNvSpPr txBox="1"/>
          <p:nvPr/>
        </p:nvSpPr>
        <p:spPr>
          <a:xfrm>
            <a:off x="2255885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409AE4-0592-3907-DC3A-9190CE5E10BD}"/>
              </a:ext>
            </a:extLst>
          </p:cNvPr>
          <p:cNvSpPr txBox="1"/>
          <p:nvPr/>
        </p:nvSpPr>
        <p:spPr>
          <a:xfrm>
            <a:off x="3105883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2FA963D-29C9-587E-A090-441D734D9545}"/>
              </a:ext>
            </a:extLst>
          </p:cNvPr>
          <p:cNvSpPr/>
          <p:nvPr/>
        </p:nvSpPr>
        <p:spPr>
          <a:xfrm>
            <a:off x="684779" y="4086320"/>
            <a:ext cx="1672420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8EC3096-24FA-48D3-0A69-51DF7EF628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9093" y="4663223"/>
            <a:ext cx="12700" cy="1023214"/>
          </a:xfrm>
          <a:prstGeom prst="bentConnector3">
            <a:avLst>
              <a:gd name="adj1" fmla="val 107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CA036E-57A5-185D-AC1C-36D9BCC307F8}"/>
              </a:ext>
            </a:extLst>
          </p:cNvPr>
          <p:cNvSpPr/>
          <p:nvPr/>
        </p:nvSpPr>
        <p:spPr>
          <a:xfrm>
            <a:off x="3584494" y="2883447"/>
            <a:ext cx="1672420" cy="1301256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783182-11EA-BA13-21CB-061E1D909A38}"/>
              </a:ext>
            </a:extLst>
          </p:cNvPr>
          <p:cNvSpPr/>
          <p:nvPr/>
        </p:nvSpPr>
        <p:spPr>
          <a:xfrm>
            <a:off x="2029663" y="1961485"/>
            <a:ext cx="1672420" cy="1301256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A0EAB9-F40A-A8DC-8816-24C3F1F2A8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78D3542-446C-EB01-3193-A43F99A3C9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00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584E2-24F9-2B0B-8264-8C7821C1B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DD57F6-9E8A-FC54-01F7-7FF6571946B7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79218-A323-09A8-C7D1-17C48EC9808F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4841933-3E4E-07C2-AEB7-59CE55043A06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94611B-3776-A1AA-65D7-FDA63AAA8D5A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C06493-5E40-6957-A6BA-642071E73E40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9DED74-9CDC-75D4-B57F-F839E69BF527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1BAF891-985A-1FAC-0969-D962B8A334EA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430B233-487B-B9EB-4F76-8663333B147A}"/>
              </a:ext>
            </a:extLst>
          </p:cNvPr>
          <p:cNvSpPr txBox="1">
            <a:spLocks/>
          </p:cNvSpPr>
          <p:nvPr/>
        </p:nvSpPr>
        <p:spPr>
          <a:xfrm>
            <a:off x="1961577" y="6051950"/>
            <a:ext cx="8900155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Dendrograms are often used to </a:t>
            </a:r>
            <a:r>
              <a:rPr lang="en-US" b="1" dirty="0">
                <a:solidFill>
                  <a:srgbClr val="002060"/>
                </a:solidFill>
              </a:rPr>
              <a:t>show the arrangement of clusters </a:t>
            </a:r>
            <a:r>
              <a:rPr lang="en-US" dirty="0"/>
              <a:t>created by hierarchical clustering</a:t>
            </a: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FBDABA2-B4AB-4690-EB03-968D0268345F}"/>
              </a:ext>
            </a:extLst>
          </p:cNvPr>
          <p:cNvGraphicFramePr/>
          <p:nvPr/>
        </p:nvGraphicFramePr>
        <p:xfrm>
          <a:off x="152048" y="1287535"/>
          <a:ext cx="5230508" cy="449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562B558-1393-65A8-7425-B449F080D97B}"/>
              </a:ext>
            </a:extLst>
          </p:cNvPr>
          <p:cNvSpPr txBox="1"/>
          <p:nvPr/>
        </p:nvSpPr>
        <p:spPr>
          <a:xfrm>
            <a:off x="6323707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3CD15-9594-75F8-DFE1-803EBE72E10B}"/>
              </a:ext>
            </a:extLst>
          </p:cNvPr>
          <p:cNvSpPr txBox="1"/>
          <p:nvPr/>
        </p:nvSpPr>
        <p:spPr>
          <a:xfrm>
            <a:off x="7346921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EF311D-D53E-3DB1-18AC-680FF2258555}"/>
              </a:ext>
            </a:extLst>
          </p:cNvPr>
          <p:cNvSpPr txBox="1"/>
          <p:nvPr/>
        </p:nvSpPr>
        <p:spPr>
          <a:xfrm>
            <a:off x="8370135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D84CCB-11C6-7128-00C7-A9F0AD667804}"/>
              </a:ext>
            </a:extLst>
          </p:cNvPr>
          <p:cNvSpPr txBox="1"/>
          <p:nvPr/>
        </p:nvSpPr>
        <p:spPr>
          <a:xfrm>
            <a:off x="9401279" y="517492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9CFBF2-3AD7-B553-903B-1451DD6B2359}"/>
              </a:ext>
            </a:extLst>
          </p:cNvPr>
          <p:cNvSpPr txBox="1"/>
          <p:nvPr/>
        </p:nvSpPr>
        <p:spPr>
          <a:xfrm>
            <a:off x="10314030" y="517792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F5B686-5461-9D64-E99A-93016903CBC7}"/>
              </a:ext>
            </a:extLst>
          </p:cNvPr>
          <p:cNvSpPr txBox="1"/>
          <p:nvPr/>
        </p:nvSpPr>
        <p:spPr>
          <a:xfrm>
            <a:off x="11106133" y="51686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328D26-C08C-1FB7-5E9F-26C0C6EB63B9}"/>
              </a:ext>
            </a:extLst>
          </p:cNvPr>
          <p:cNvSpPr txBox="1"/>
          <p:nvPr/>
        </p:nvSpPr>
        <p:spPr>
          <a:xfrm>
            <a:off x="1561207" y="49806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DCFF7-D7E6-96D7-A257-9702737D016D}"/>
              </a:ext>
            </a:extLst>
          </p:cNvPr>
          <p:cNvSpPr txBox="1"/>
          <p:nvPr/>
        </p:nvSpPr>
        <p:spPr>
          <a:xfrm>
            <a:off x="851264" y="47042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1BC53-5826-75D4-3E7C-C8040FE7DF11}"/>
              </a:ext>
            </a:extLst>
          </p:cNvPr>
          <p:cNvSpPr txBox="1"/>
          <p:nvPr/>
        </p:nvSpPr>
        <p:spPr>
          <a:xfrm>
            <a:off x="4013026" y="37823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F20F27-D050-0E70-BA2A-C54D658C2127}"/>
              </a:ext>
            </a:extLst>
          </p:cNvPr>
          <p:cNvSpPr txBox="1"/>
          <p:nvPr/>
        </p:nvSpPr>
        <p:spPr>
          <a:xfrm>
            <a:off x="4378429" y="32355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9E22D7-6F7B-F0B9-FAFD-0A4743B22417}"/>
              </a:ext>
            </a:extLst>
          </p:cNvPr>
          <p:cNvSpPr txBox="1"/>
          <p:nvPr/>
        </p:nvSpPr>
        <p:spPr>
          <a:xfrm>
            <a:off x="2255885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91252F-608C-A896-DC32-449F326FAD1B}"/>
              </a:ext>
            </a:extLst>
          </p:cNvPr>
          <p:cNvSpPr txBox="1"/>
          <p:nvPr/>
        </p:nvSpPr>
        <p:spPr>
          <a:xfrm>
            <a:off x="3105883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C51795-7171-BBCB-6DB7-D33B3EA72D32}"/>
              </a:ext>
            </a:extLst>
          </p:cNvPr>
          <p:cNvSpPr/>
          <p:nvPr/>
        </p:nvSpPr>
        <p:spPr>
          <a:xfrm>
            <a:off x="684779" y="4086320"/>
            <a:ext cx="1672420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0BC548E-D7F7-4547-48F8-BC7E61F905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9093" y="4663223"/>
            <a:ext cx="12700" cy="1023214"/>
          </a:xfrm>
          <a:prstGeom prst="bentConnector3">
            <a:avLst>
              <a:gd name="adj1" fmla="val 107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1F54EA7-0875-6297-CB70-4A1898D00B72}"/>
              </a:ext>
            </a:extLst>
          </p:cNvPr>
          <p:cNvSpPr/>
          <p:nvPr/>
        </p:nvSpPr>
        <p:spPr>
          <a:xfrm>
            <a:off x="3584494" y="2883447"/>
            <a:ext cx="1672420" cy="1301256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963410-5A93-1345-310E-1BFEC32E74D0}"/>
              </a:ext>
            </a:extLst>
          </p:cNvPr>
          <p:cNvSpPr/>
          <p:nvPr/>
        </p:nvSpPr>
        <p:spPr>
          <a:xfrm>
            <a:off x="2029663" y="1961485"/>
            <a:ext cx="1672420" cy="1301256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C4E2D91-B8C2-61EB-457D-96E55A0DB4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D4CFFC4-4A2A-8B93-F144-9DB9C4489D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5C10F9C-26D4-05CB-9D3D-144385FC58F3}"/>
              </a:ext>
            </a:extLst>
          </p:cNvPr>
          <p:cNvSpPr/>
          <p:nvPr/>
        </p:nvSpPr>
        <p:spPr>
          <a:xfrm>
            <a:off x="1841500" y="1625600"/>
            <a:ext cx="3774543" cy="2857500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9970003-EBA9-4121-5D9B-529EF5F5835F}"/>
              </a:ext>
            </a:extLst>
          </p:cNvPr>
          <p:cNvCxnSpPr>
            <a:cxnSpLocks/>
            <a:stCxn id="50" idx="0"/>
            <a:endCxn id="14" idx="0"/>
          </p:cNvCxnSpPr>
          <p:nvPr/>
        </p:nvCxnSpPr>
        <p:spPr>
          <a:xfrm rot="5400000" flipH="1" flipV="1">
            <a:off x="10010601" y="2904597"/>
            <a:ext cx="12425" cy="1823478"/>
          </a:xfrm>
          <a:prstGeom prst="bentConnector3">
            <a:avLst>
              <a:gd name="adj1" fmla="val 602837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87E4D1F-DDC3-264D-C67A-0C5FAE20EF69}"/>
              </a:ext>
            </a:extLst>
          </p:cNvPr>
          <p:cNvSpPr/>
          <p:nvPr/>
        </p:nvSpPr>
        <p:spPr>
          <a:xfrm>
            <a:off x="8800274" y="39749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28B8F-8B52-8119-BA69-7B985C281556}"/>
              </a:ext>
            </a:extLst>
          </p:cNvPr>
          <p:cNvSpPr/>
          <p:nvPr/>
        </p:nvSpPr>
        <p:spPr>
          <a:xfrm>
            <a:off x="10540127" y="3810123"/>
            <a:ext cx="77684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320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4973D-8F98-8D35-5BF0-B25A41FA7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42F679-35DB-2F92-F810-0D26F38F6A18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14026E-E595-7FE6-4264-3E11826B7461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F31AAB7-BDCB-8C44-F4DC-8A29EA868360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B1C6AF-DB94-4D00-8FCF-5B0645BF8203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185BDC-5DF3-0F12-DD11-09C4F8525F7B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B2DABA-07E0-1C68-0AEC-094394A1E7A2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915371B-BF86-DD18-94B3-3FDAFD5BFCEE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F51D8F5-0E2C-23B2-A33E-B49EDDE92DFA}"/>
              </a:ext>
            </a:extLst>
          </p:cNvPr>
          <p:cNvSpPr txBox="1">
            <a:spLocks/>
          </p:cNvSpPr>
          <p:nvPr/>
        </p:nvSpPr>
        <p:spPr>
          <a:xfrm>
            <a:off x="1961577" y="6051950"/>
            <a:ext cx="8900155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Dendrograms are often used to </a:t>
            </a:r>
            <a:r>
              <a:rPr lang="en-US" b="1" dirty="0">
                <a:solidFill>
                  <a:srgbClr val="002060"/>
                </a:solidFill>
              </a:rPr>
              <a:t>show the arrangement of clusters </a:t>
            </a:r>
            <a:r>
              <a:rPr lang="en-US" dirty="0"/>
              <a:t>created by hierarchical clustering</a:t>
            </a: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EE0815E-3B70-DCDD-3613-718BAD16DDC2}"/>
              </a:ext>
            </a:extLst>
          </p:cNvPr>
          <p:cNvGraphicFramePr/>
          <p:nvPr/>
        </p:nvGraphicFramePr>
        <p:xfrm>
          <a:off x="152048" y="1287535"/>
          <a:ext cx="5230508" cy="449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93509B3-69A1-33A2-F79B-FA122CA100C9}"/>
              </a:ext>
            </a:extLst>
          </p:cNvPr>
          <p:cNvSpPr txBox="1"/>
          <p:nvPr/>
        </p:nvSpPr>
        <p:spPr>
          <a:xfrm>
            <a:off x="6323707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B858B-86E3-40D6-01DF-65449D0CBB66}"/>
              </a:ext>
            </a:extLst>
          </p:cNvPr>
          <p:cNvSpPr txBox="1"/>
          <p:nvPr/>
        </p:nvSpPr>
        <p:spPr>
          <a:xfrm>
            <a:off x="7346921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36C3DE-955C-2481-5F8C-6A952AA3D212}"/>
              </a:ext>
            </a:extLst>
          </p:cNvPr>
          <p:cNvSpPr txBox="1"/>
          <p:nvPr/>
        </p:nvSpPr>
        <p:spPr>
          <a:xfrm>
            <a:off x="8370135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A36A63-D542-8546-5773-659FFB8550D7}"/>
              </a:ext>
            </a:extLst>
          </p:cNvPr>
          <p:cNvSpPr txBox="1"/>
          <p:nvPr/>
        </p:nvSpPr>
        <p:spPr>
          <a:xfrm>
            <a:off x="9401279" y="517492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F26B-AC97-EA72-4EFC-E5C5806D732B}"/>
              </a:ext>
            </a:extLst>
          </p:cNvPr>
          <p:cNvSpPr txBox="1"/>
          <p:nvPr/>
        </p:nvSpPr>
        <p:spPr>
          <a:xfrm>
            <a:off x="10314030" y="517792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6E887-8604-5F69-46FB-E6A53EFBCAE4}"/>
              </a:ext>
            </a:extLst>
          </p:cNvPr>
          <p:cNvSpPr txBox="1"/>
          <p:nvPr/>
        </p:nvSpPr>
        <p:spPr>
          <a:xfrm>
            <a:off x="11106133" y="51686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B88EEF-02F3-98B5-9A11-638239E2707B}"/>
              </a:ext>
            </a:extLst>
          </p:cNvPr>
          <p:cNvSpPr txBox="1"/>
          <p:nvPr/>
        </p:nvSpPr>
        <p:spPr>
          <a:xfrm>
            <a:off x="1561207" y="49806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81B837-BFD4-2D6C-7828-348B96A8FEA9}"/>
              </a:ext>
            </a:extLst>
          </p:cNvPr>
          <p:cNvSpPr txBox="1"/>
          <p:nvPr/>
        </p:nvSpPr>
        <p:spPr>
          <a:xfrm>
            <a:off x="851264" y="47042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C47438-E9D8-118D-F050-F45896F72A11}"/>
              </a:ext>
            </a:extLst>
          </p:cNvPr>
          <p:cNvSpPr txBox="1"/>
          <p:nvPr/>
        </p:nvSpPr>
        <p:spPr>
          <a:xfrm>
            <a:off x="4013026" y="37823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98D91D-2431-3C98-C41A-1823DA8175C6}"/>
              </a:ext>
            </a:extLst>
          </p:cNvPr>
          <p:cNvSpPr txBox="1"/>
          <p:nvPr/>
        </p:nvSpPr>
        <p:spPr>
          <a:xfrm>
            <a:off x="4378429" y="32355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67F69A-8698-34AA-9308-8C871835DB40}"/>
              </a:ext>
            </a:extLst>
          </p:cNvPr>
          <p:cNvSpPr txBox="1"/>
          <p:nvPr/>
        </p:nvSpPr>
        <p:spPr>
          <a:xfrm>
            <a:off x="2255885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5E2C70-0726-D4D2-62A7-EC2FB618BADF}"/>
              </a:ext>
            </a:extLst>
          </p:cNvPr>
          <p:cNvSpPr txBox="1"/>
          <p:nvPr/>
        </p:nvSpPr>
        <p:spPr>
          <a:xfrm>
            <a:off x="3105883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3AFF28-3449-5B8A-1B24-8119DF3EE22A}"/>
              </a:ext>
            </a:extLst>
          </p:cNvPr>
          <p:cNvSpPr/>
          <p:nvPr/>
        </p:nvSpPr>
        <p:spPr>
          <a:xfrm>
            <a:off x="684779" y="4086320"/>
            <a:ext cx="1672420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1B14792-2EBE-8E22-1057-2CB3D36EE5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9093" y="4663223"/>
            <a:ext cx="12700" cy="1023214"/>
          </a:xfrm>
          <a:prstGeom prst="bentConnector3">
            <a:avLst>
              <a:gd name="adj1" fmla="val 107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46F7DA3-533D-C893-05C1-1074981FA3FB}"/>
              </a:ext>
            </a:extLst>
          </p:cNvPr>
          <p:cNvSpPr/>
          <p:nvPr/>
        </p:nvSpPr>
        <p:spPr>
          <a:xfrm>
            <a:off x="3584494" y="2883447"/>
            <a:ext cx="1672420" cy="1301256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6A6BC5-1959-6761-EC75-A8785DF2EC21}"/>
              </a:ext>
            </a:extLst>
          </p:cNvPr>
          <p:cNvSpPr/>
          <p:nvPr/>
        </p:nvSpPr>
        <p:spPr>
          <a:xfrm>
            <a:off x="2029663" y="1961485"/>
            <a:ext cx="1672420" cy="1301256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3BD528-F18F-0CF7-3F67-9FDAB90719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CDFF094-5132-ECAF-73F3-D0A58C01CF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91AAF5D-602F-28A6-B52D-3EC23879A020}"/>
              </a:ext>
            </a:extLst>
          </p:cNvPr>
          <p:cNvSpPr/>
          <p:nvPr/>
        </p:nvSpPr>
        <p:spPr>
          <a:xfrm>
            <a:off x="1841500" y="1625600"/>
            <a:ext cx="3774543" cy="2857500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3FF00D1-D4E6-98F5-F99B-6752B7B4CA83}"/>
              </a:ext>
            </a:extLst>
          </p:cNvPr>
          <p:cNvCxnSpPr>
            <a:cxnSpLocks/>
            <a:stCxn id="50" idx="0"/>
            <a:endCxn id="14" idx="0"/>
          </p:cNvCxnSpPr>
          <p:nvPr/>
        </p:nvCxnSpPr>
        <p:spPr>
          <a:xfrm rot="5400000" flipH="1" flipV="1">
            <a:off x="10010601" y="2904597"/>
            <a:ext cx="12425" cy="1823478"/>
          </a:xfrm>
          <a:prstGeom prst="bentConnector3">
            <a:avLst>
              <a:gd name="adj1" fmla="val 602837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93EFB6-B59A-A136-9550-88B715EF63EF}"/>
              </a:ext>
            </a:extLst>
          </p:cNvPr>
          <p:cNvSpPr/>
          <p:nvPr/>
        </p:nvSpPr>
        <p:spPr>
          <a:xfrm>
            <a:off x="8800274" y="39749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2D7AD8-4BCC-DAEF-F3C3-AA8D783AAAE3}"/>
              </a:ext>
            </a:extLst>
          </p:cNvPr>
          <p:cNvSpPr/>
          <p:nvPr/>
        </p:nvSpPr>
        <p:spPr>
          <a:xfrm>
            <a:off x="10540127" y="3810123"/>
            <a:ext cx="77684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60E223-694C-8784-F29A-9A63ED16F528}"/>
              </a:ext>
            </a:extLst>
          </p:cNvPr>
          <p:cNvSpPr/>
          <p:nvPr/>
        </p:nvSpPr>
        <p:spPr>
          <a:xfrm>
            <a:off x="184712" y="1470424"/>
            <a:ext cx="5453453" cy="4091837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1CA329D-294A-BED5-7448-B4B59185CECE}"/>
              </a:ext>
            </a:extLst>
          </p:cNvPr>
          <p:cNvCxnSpPr>
            <a:cxnSpLocks/>
            <a:stCxn id="17" idx="0"/>
            <a:endCxn id="22" idx="0"/>
          </p:cNvCxnSpPr>
          <p:nvPr/>
        </p:nvCxnSpPr>
        <p:spPr>
          <a:xfrm rot="5400000" flipH="1" flipV="1">
            <a:off x="8174856" y="1974729"/>
            <a:ext cx="740185" cy="2955454"/>
          </a:xfrm>
          <a:prstGeom prst="bentConnector3">
            <a:avLst>
              <a:gd name="adj1" fmla="val 1652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8FBA056-AD88-4C6D-68DB-B69FD451DCD4}"/>
              </a:ext>
            </a:extLst>
          </p:cNvPr>
          <p:cNvSpPr/>
          <p:nvPr/>
        </p:nvSpPr>
        <p:spPr>
          <a:xfrm>
            <a:off x="6610021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C16A25-CFB5-8275-2D46-5CEE55D83B2A}"/>
              </a:ext>
            </a:extLst>
          </p:cNvPr>
          <p:cNvSpPr/>
          <p:nvPr/>
        </p:nvSpPr>
        <p:spPr>
          <a:xfrm>
            <a:off x="9634250" y="3082363"/>
            <a:ext cx="77684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9137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64481-19CE-7D65-9F7A-FCFCCB51D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E0B129-EDA8-9377-0947-995EEFBCF378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B456B8-B8C9-2D30-6C38-C3DC9F9995F6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126C06A-C971-0313-4B8E-63ABC2138DEB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7059093" y="4663223"/>
            <a:ext cx="12700" cy="1023214"/>
          </a:xfrm>
          <a:prstGeom prst="bentConnector3">
            <a:avLst>
              <a:gd name="adj1" fmla="val 107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C5C0D78-8EE1-E10D-4B8E-B7280B01CF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65DCF13-6BA6-23BD-D277-84E49EBBAF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8310804-B043-AAAA-4F63-0E506FC436D0}"/>
              </a:ext>
            </a:extLst>
          </p:cNvPr>
          <p:cNvCxnSpPr>
            <a:cxnSpLocks/>
            <a:stCxn id="48" idx="0"/>
            <a:endCxn id="50" idx="0"/>
          </p:cNvCxnSpPr>
          <p:nvPr/>
        </p:nvCxnSpPr>
        <p:spPr>
          <a:xfrm rot="5400000" flipH="1" flipV="1">
            <a:off x="8075323" y="2792797"/>
            <a:ext cx="12700" cy="2059502"/>
          </a:xfrm>
          <a:prstGeom prst="bentConnector3">
            <a:avLst>
              <a:gd name="adj1" fmla="val 834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33A912F-6F7B-0A01-F544-D7C26B4FAE80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E842CFA-D8A1-D901-78E7-4EEE0EBD5EB1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711AF-9E1F-AC04-26C2-8EAE6A7A93A5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38E22B-008E-12F7-01AD-8446A045632A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2778A07-9397-A429-D471-C851DABB335D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16200000" flipH="1">
            <a:off x="9000441" y="1859603"/>
            <a:ext cx="1011445" cy="2848982"/>
          </a:xfrm>
          <a:prstGeom prst="bentConnector3">
            <a:avLst>
              <a:gd name="adj1" fmla="val -63284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8957E14-9599-5A7C-5487-8CA01F801187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A853368-9374-EE7A-BA17-BD7B3A05CAC8}"/>
              </a:ext>
            </a:extLst>
          </p:cNvPr>
          <p:cNvSpPr txBox="1">
            <a:spLocks/>
          </p:cNvSpPr>
          <p:nvPr/>
        </p:nvSpPr>
        <p:spPr>
          <a:xfrm>
            <a:off x="1961577" y="6051950"/>
            <a:ext cx="8900155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Dendrograms are often used to </a:t>
            </a:r>
            <a:r>
              <a:rPr lang="en-US" b="1" dirty="0">
                <a:solidFill>
                  <a:srgbClr val="002060"/>
                </a:solidFill>
              </a:rPr>
              <a:t>show the arrangement of clusters </a:t>
            </a:r>
            <a:r>
              <a:rPr lang="en-US" dirty="0"/>
              <a:t>created by hierarchical clustering</a:t>
            </a: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CDCF385-0EF4-9B94-0535-0D89A5A54B83}"/>
              </a:ext>
            </a:extLst>
          </p:cNvPr>
          <p:cNvGraphicFramePr/>
          <p:nvPr/>
        </p:nvGraphicFramePr>
        <p:xfrm>
          <a:off x="152048" y="1287535"/>
          <a:ext cx="5230508" cy="449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97FA41F-35AF-18BC-E11F-237C10A28447}"/>
              </a:ext>
            </a:extLst>
          </p:cNvPr>
          <p:cNvSpPr txBox="1"/>
          <p:nvPr/>
        </p:nvSpPr>
        <p:spPr>
          <a:xfrm>
            <a:off x="6323707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81E61-E52E-90CA-AE66-06BDB65E3B82}"/>
              </a:ext>
            </a:extLst>
          </p:cNvPr>
          <p:cNvSpPr txBox="1"/>
          <p:nvPr/>
        </p:nvSpPr>
        <p:spPr>
          <a:xfrm>
            <a:off x="7346921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7FD2F-AB50-7398-7CA9-7F1BC89A7639}"/>
              </a:ext>
            </a:extLst>
          </p:cNvPr>
          <p:cNvSpPr txBox="1"/>
          <p:nvPr/>
        </p:nvSpPr>
        <p:spPr>
          <a:xfrm>
            <a:off x="8370135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B4A1A2-FE4C-DBFD-4DA1-644A6DD448C5}"/>
              </a:ext>
            </a:extLst>
          </p:cNvPr>
          <p:cNvSpPr txBox="1"/>
          <p:nvPr/>
        </p:nvSpPr>
        <p:spPr>
          <a:xfrm>
            <a:off x="9401279" y="517492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58555F-A7E7-BBAF-2820-D0843A250960}"/>
              </a:ext>
            </a:extLst>
          </p:cNvPr>
          <p:cNvSpPr txBox="1"/>
          <p:nvPr/>
        </p:nvSpPr>
        <p:spPr>
          <a:xfrm>
            <a:off x="10314030" y="517792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6EDE87-519B-363F-145D-5657A14D7B95}"/>
              </a:ext>
            </a:extLst>
          </p:cNvPr>
          <p:cNvSpPr txBox="1"/>
          <p:nvPr/>
        </p:nvSpPr>
        <p:spPr>
          <a:xfrm>
            <a:off x="11106133" y="51686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EAFA3F-16A3-4802-D3A2-3AE7BA628819}"/>
              </a:ext>
            </a:extLst>
          </p:cNvPr>
          <p:cNvSpPr txBox="1"/>
          <p:nvPr/>
        </p:nvSpPr>
        <p:spPr>
          <a:xfrm>
            <a:off x="1561207" y="49806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522E41-9DA5-C5F2-C35E-13D2B12DCA7E}"/>
              </a:ext>
            </a:extLst>
          </p:cNvPr>
          <p:cNvSpPr txBox="1"/>
          <p:nvPr/>
        </p:nvSpPr>
        <p:spPr>
          <a:xfrm>
            <a:off x="851264" y="47042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944F1C-73CA-ECE0-6A18-E7EAD4671E48}"/>
              </a:ext>
            </a:extLst>
          </p:cNvPr>
          <p:cNvSpPr txBox="1"/>
          <p:nvPr/>
        </p:nvSpPr>
        <p:spPr>
          <a:xfrm>
            <a:off x="4013026" y="37823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FB798B-86DA-1329-6266-1D954D0778E2}"/>
              </a:ext>
            </a:extLst>
          </p:cNvPr>
          <p:cNvSpPr txBox="1"/>
          <p:nvPr/>
        </p:nvSpPr>
        <p:spPr>
          <a:xfrm>
            <a:off x="4378429" y="32355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52113C-8E08-256D-4C3D-8EE5CE2EBFC5}"/>
              </a:ext>
            </a:extLst>
          </p:cNvPr>
          <p:cNvSpPr txBox="1"/>
          <p:nvPr/>
        </p:nvSpPr>
        <p:spPr>
          <a:xfrm>
            <a:off x="2255885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352078-4A77-109C-FC80-489393A85737}"/>
              </a:ext>
            </a:extLst>
          </p:cNvPr>
          <p:cNvSpPr txBox="1"/>
          <p:nvPr/>
        </p:nvSpPr>
        <p:spPr>
          <a:xfrm>
            <a:off x="3105883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82134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3E803-F854-2C81-56B8-EFCE6800B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127B8F19-A764-B3F5-B126-21CE96BB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4014707" y="5164814"/>
            <a:ext cx="2108477" cy="86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4" name="Picture 13" descr="A black suv with silver trim&#10;&#10;Description automatically generated">
            <a:extLst>
              <a:ext uri="{FF2B5EF4-FFF2-40B4-BE49-F238E27FC236}">
                <a16:creationId xmlns:a16="http://schemas.microsoft.com/office/drawing/2014/main" id="{EEC1CEB9-50FC-0828-1437-F07BEA0066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6998550" y="5109565"/>
            <a:ext cx="1696362" cy="915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" name="Picture 15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2C9D7567-4983-B46B-67F2-1EB3B79020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9032009" y="5109565"/>
            <a:ext cx="1696362" cy="915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Picture 17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85CF7EE3-5851-1AE0-1E6F-C5FAB076A7C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1463626" y="5164814"/>
            <a:ext cx="2281568" cy="86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A53B0ED6-B647-CC49-BE10-8B51E9F9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56" y="892105"/>
            <a:ext cx="9264744" cy="788512"/>
          </a:xfrm>
          <a:custGeom>
            <a:avLst/>
            <a:gdLst>
              <a:gd name="connsiteX0" fmla="*/ 0 w 9264744"/>
              <a:gd name="connsiteY0" fmla="*/ 0 h 788512"/>
              <a:gd name="connsiteX1" fmla="*/ 569120 w 9264744"/>
              <a:gd name="connsiteY1" fmla="*/ 0 h 788512"/>
              <a:gd name="connsiteX2" fmla="*/ 1045593 w 9264744"/>
              <a:gd name="connsiteY2" fmla="*/ 0 h 788512"/>
              <a:gd name="connsiteX3" fmla="*/ 1522065 w 9264744"/>
              <a:gd name="connsiteY3" fmla="*/ 0 h 788512"/>
              <a:gd name="connsiteX4" fmla="*/ 1998538 w 9264744"/>
              <a:gd name="connsiteY4" fmla="*/ 0 h 788512"/>
              <a:gd name="connsiteX5" fmla="*/ 2660305 w 9264744"/>
              <a:gd name="connsiteY5" fmla="*/ 0 h 788512"/>
              <a:gd name="connsiteX6" fmla="*/ 3322072 w 9264744"/>
              <a:gd name="connsiteY6" fmla="*/ 0 h 788512"/>
              <a:gd name="connsiteX7" fmla="*/ 3798545 w 9264744"/>
              <a:gd name="connsiteY7" fmla="*/ 0 h 788512"/>
              <a:gd name="connsiteX8" fmla="*/ 4460312 w 9264744"/>
              <a:gd name="connsiteY8" fmla="*/ 0 h 788512"/>
              <a:gd name="connsiteX9" fmla="*/ 5122080 w 9264744"/>
              <a:gd name="connsiteY9" fmla="*/ 0 h 788512"/>
              <a:gd name="connsiteX10" fmla="*/ 5969142 w 9264744"/>
              <a:gd name="connsiteY10" fmla="*/ 0 h 788512"/>
              <a:gd name="connsiteX11" fmla="*/ 6816205 w 9264744"/>
              <a:gd name="connsiteY11" fmla="*/ 0 h 788512"/>
              <a:gd name="connsiteX12" fmla="*/ 7477972 w 9264744"/>
              <a:gd name="connsiteY12" fmla="*/ 0 h 788512"/>
              <a:gd name="connsiteX13" fmla="*/ 8139739 w 9264744"/>
              <a:gd name="connsiteY13" fmla="*/ 0 h 788512"/>
              <a:gd name="connsiteX14" fmla="*/ 8523564 w 9264744"/>
              <a:gd name="connsiteY14" fmla="*/ 0 h 788512"/>
              <a:gd name="connsiteX15" fmla="*/ 9264744 w 9264744"/>
              <a:gd name="connsiteY15" fmla="*/ 0 h 788512"/>
              <a:gd name="connsiteX16" fmla="*/ 9264744 w 9264744"/>
              <a:gd name="connsiteY16" fmla="*/ 394256 h 788512"/>
              <a:gd name="connsiteX17" fmla="*/ 9264744 w 9264744"/>
              <a:gd name="connsiteY17" fmla="*/ 788512 h 788512"/>
              <a:gd name="connsiteX18" fmla="*/ 8695624 w 9264744"/>
              <a:gd name="connsiteY18" fmla="*/ 788512 h 788512"/>
              <a:gd name="connsiteX19" fmla="*/ 8126504 w 9264744"/>
              <a:gd name="connsiteY19" fmla="*/ 788512 h 788512"/>
              <a:gd name="connsiteX20" fmla="*/ 7372089 w 9264744"/>
              <a:gd name="connsiteY20" fmla="*/ 788512 h 788512"/>
              <a:gd name="connsiteX21" fmla="*/ 6802969 w 9264744"/>
              <a:gd name="connsiteY21" fmla="*/ 788512 h 788512"/>
              <a:gd name="connsiteX22" fmla="*/ 6326497 w 9264744"/>
              <a:gd name="connsiteY22" fmla="*/ 788512 h 788512"/>
              <a:gd name="connsiteX23" fmla="*/ 5572082 w 9264744"/>
              <a:gd name="connsiteY23" fmla="*/ 788512 h 788512"/>
              <a:gd name="connsiteX24" fmla="*/ 4910314 w 9264744"/>
              <a:gd name="connsiteY24" fmla="*/ 788512 h 788512"/>
              <a:gd name="connsiteX25" fmla="*/ 4526489 w 9264744"/>
              <a:gd name="connsiteY25" fmla="*/ 788512 h 788512"/>
              <a:gd name="connsiteX26" fmla="*/ 3864722 w 9264744"/>
              <a:gd name="connsiteY26" fmla="*/ 788512 h 788512"/>
              <a:gd name="connsiteX27" fmla="*/ 3480897 w 9264744"/>
              <a:gd name="connsiteY27" fmla="*/ 788512 h 788512"/>
              <a:gd name="connsiteX28" fmla="*/ 2726482 w 9264744"/>
              <a:gd name="connsiteY28" fmla="*/ 788512 h 788512"/>
              <a:gd name="connsiteX29" fmla="*/ 1879419 w 9264744"/>
              <a:gd name="connsiteY29" fmla="*/ 788512 h 788512"/>
              <a:gd name="connsiteX30" fmla="*/ 1032357 w 9264744"/>
              <a:gd name="connsiteY30" fmla="*/ 788512 h 788512"/>
              <a:gd name="connsiteX31" fmla="*/ 0 w 9264744"/>
              <a:gd name="connsiteY31" fmla="*/ 788512 h 788512"/>
              <a:gd name="connsiteX32" fmla="*/ 0 w 9264744"/>
              <a:gd name="connsiteY32" fmla="*/ 417911 h 788512"/>
              <a:gd name="connsiteX33" fmla="*/ 0 w 9264744"/>
              <a:gd name="connsiteY33" fmla="*/ 0 h 78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264744" h="788512" fill="none" extrusionOk="0">
                <a:moveTo>
                  <a:pt x="0" y="0"/>
                </a:moveTo>
                <a:cubicBezTo>
                  <a:pt x="197545" y="-23848"/>
                  <a:pt x="303759" y="954"/>
                  <a:pt x="569120" y="0"/>
                </a:cubicBezTo>
                <a:cubicBezTo>
                  <a:pt x="834481" y="-954"/>
                  <a:pt x="902055" y="10449"/>
                  <a:pt x="1045593" y="0"/>
                </a:cubicBezTo>
                <a:cubicBezTo>
                  <a:pt x="1189131" y="-10449"/>
                  <a:pt x="1418239" y="-11883"/>
                  <a:pt x="1522065" y="0"/>
                </a:cubicBezTo>
                <a:cubicBezTo>
                  <a:pt x="1625891" y="11883"/>
                  <a:pt x="1858666" y="-23439"/>
                  <a:pt x="1998538" y="0"/>
                </a:cubicBezTo>
                <a:cubicBezTo>
                  <a:pt x="2138410" y="23439"/>
                  <a:pt x="2425794" y="3418"/>
                  <a:pt x="2660305" y="0"/>
                </a:cubicBezTo>
                <a:cubicBezTo>
                  <a:pt x="2894816" y="-3418"/>
                  <a:pt x="3180399" y="-383"/>
                  <a:pt x="3322072" y="0"/>
                </a:cubicBezTo>
                <a:cubicBezTo>
                  <a:pt x="3463745" y="383"/>
                  <a:pt x="3685209" y="12197"/>
                  <a:pt x="3798545" y="0"/>
                </a:cubicBezTo>
                <a:cubicBezTo>
                  <a:pt x="3911881" y="-12197"/>
                  <a:pt x="4143974" y="-21972"/>
                  <a:pt x="4460312" y="0"/>
                </a:cubicBezTo>
                <a:cubicBezTo>
                  <a:pt x="4776650" y="21972"/>
                  <a:pt x="4895454" y="-15558"/>
                  <a:pt x="5122080" y="0"/>
                </a:cubicBezTo>
                <a:cubicBezTo>
                  <a:pt x="5348706" y="15558"/>
                  <a:pt x="5726100" y="31054"/>
                  <a:pt x="5969142" y="0"/>
                </a:cubicBezTo>
                <a:cubicBezTo>
                  <a:pt x="6212184" y="-31054"/>
                  <a:pt x="6573206" y="8221"/>
                  <a:pt x="6816205" y="0"/>
                </a:cubicBezTo>
                <a:cubicBezTo>
                  <a:pt x="7059204" y="-8221"/>
                  <a:pt x="7183606" y="11586"/>
                  <a:pt x="7477972" y="0"/>
                </a:cubicBezTo>
                <a:cubicBezTo>
                  <a:pt x="7772338" y="-11586"/>
                  <a:pt x="7898531" y="17303"/>
                  <a:pt x="8139739" y="0"/>
                </a:cubicBezTo>
                <a:cubicBezTo>
                  <a:pt x="8380947" y="-17303"/>
                  <a:pt x="8336195" y="1950"/>
                  <a:pt x="8523564" y="0"/>
                </a:cubicBezTo>
                <a:cubicBezTo>
                  <a:pt x="8710934" y="-1950"/>
                  <a:pt x="9032776" y="28003"/>
                  <a:pt x="9264744" y="0"/>
                </a:cubicBezTo>
                <a:cubicBezTo>
                  <a:pt x="9277848" y="188460"/>
                  <a:pt x="9270081" y="288121"/>
                  <a:pt x="9264744" y="394256"/>
                </a:cubicBezTo>
                <a:cubicBezTo>
                  <a:pt x="9259407" y="500391"/>
                  <a:pt x="9248401" y="648793"/>
                  <a:pt x="9264744" y="788512"/>
                </a:cubicBezTo>
                <a:cubicBezTo>
                  <a:pt x="9031843" y="809658"/>
                  <a:pt x="8976632" y="774661"/>
                  <a:pt x="8695624" y="788512"/>
                </a:cubicBezTo>
                <a:cubicBezTo>
                  <a:pt x="8414616" y="802363"/>
                  <a:pt x="8357478" y="805425"/>
                  <a:pt x="8126504" y="788512"/>
                </a:cubicBezTo>
                <a:cubicBezTo>
                  <a:pt x="7895530" y="771599"/>
                  <a:pt x="7617212" y="815970"/>
                  <a:pt x="7372089" y="788512"/>
                </a:cubicBezTo>
                <a:cubicBezTo>
                  <a:pt x="7126966" y="761054"/>
                  <a:pt x="7006335" y="795173"/>
                  <a:pt x="6802969" y="788512"/>
                </a:cubicBezTo>
                <a:cubicBezTo>
                  <a:pt x="6599603" y="781851"/>
                  <a:pt x="6503845" y="811264"/>
                  <a:pt x="6326497" y="788512"/>
                </a:cubicBezTo>
                <a:cubicBezTo>
                  <a:pt x="6149149" y="765760"/>
                  <a:pt x="5893456" y="816909"/>
                  <a:pt x="5572082" y="788512"/>
                </a:cubicBezTo>
                <a:cubicBezTo>
                  <a:pt x="5250709" y="760115"/>
                  <a:pt x="5233064" y="816554"/>
                  <a:pt x="4910314" y="788512"/>
                </a:cubicBezTo>
                <a:cubicBezTo>
                  <a:pt x="4587564" y="760470"/>
                  <a:pt x="4656286" y="787813"/>
                  <a:pt x="4526489" y="788512"/>
                </a:cubicBezTo>
                <a:cubicBezTo>
                  <a:pt x="4396693" y="789211"/>
                  <a:pt x="4107665" y="814462"/>
                  <a:pt x="3864722" y="788512"/>
                </a:cubicBezTo>
                <a:cubicBezTo>
                  <a:pt x="3621779" y="762562"/>
                  <a:pt x="3591162" y="785985"/>
                  <a:pt x="3480897" y="788512"/>
                </a:cubicBezTo>
                <a:cubicBezTo>
                  <a:pt x="3370632" y="791039"/>
                  <a:pt x="2979844" y="788457"/>
                  <a:pt x="2726482" y="788512"/>
                </a:cubicBezTo>
                <a:cubicBezTo>
                  <a:pt x="2473120" y="788567"/>
                  <a:pt x="2202200" y="805891"/>
                  <a:pt x="1879419" y="788512"/>
                </a:cubicBezTo>
                <a:cubicBezTo>
                  <a:pt x="1556638" y="771133"/>
                  <a:pt x="1382981" y="774428"/>
                  <a:pt x="1032357" y="788512"/>
                </a:cubicBezTo>
                <a:cubicBezTo>
                  <a:pt x="681733" y="802596"/>
                  <a:pt x="428929" y="813122"/>
                  <a:pt x="0" y="788512"/>
                </a:cubicBezTo>
                <a:cubicBezTo>
                  <a:pt x="5540" y="645401"/>
                  <a:pt x="-5546" y="494299"/>
                  <a:pt x="0" y="417911"/>
                </a:cubicBezTo>
                <a:cubicBezTo>
                  <a:pt x="5546" y="341523"/>
                  <a:pt x="-8748" y="182863"/>
                  <a:pt x="0" y="0"/>
                </a:cubicBezTo>
                <a:close/>
              </a:path>
              <a:path w="9264744" h="788512" stroke="0" extrusionOk="0">
                <a:moveTo>
                  <a:pt x="0" y="0"/>
                </a:moveTo>
                <a:cubicBezTo>
                  <a:pt x="182770" y="32988"/>
                  <a:pt x="600627" y="5172"/>
                  <a:pt x="847062" y="0"/>
                </a:cubicBezTo>
                <a:cubicBezTo>
                  <a:pt x="1093497" y="-5172"/>
                  <a:pt x="1155494" y="-20210"/>
                  <a:pt x="1323535" y="0"/>
                </a:cubicBezTo>
                <a:cubicBezTo>
                  <a:pt x="1491576" y="20210"/>
                  <a:pt x="1790517" y="18689"/>
                  <a:pt x="2170597" y="0"/>
                </a:cubicBezTo>
                <a:cubicBezTo>
                  <a:pt x="2550677" y="-18689"/>
                  <a:pt x="2505984" y="-4129"/>
                  <a:pt x="2832365" y="0"/>
                </a:cubicBezTo>
                <a:cubicBezTo>
                  <a:pt x="3158746" y="4129"/>
                  <a:pt x="3075869" y="10959"/>
                  <a:pt x="3216190" y="0"/>
                </a:cubicBezTo>
                <a:cubicBezTo>
                  <a:pt x="3356511" y="-10959"/>
                  <a:pt x="3568935" y="12721"/>
                  <a:pt x="3877957" y="0"/>
                </a:cubicBezTo>
                <a:cubicBezTo>
                  <a:pt x="4186979" y="-12721"/>
                  <a:pt x="4247188" y="-25504"/>
                  <a:pt x="4447077" y="0"/>
                </a:cubicBezTo>
                <a:cubicBezTo>
                  <a:pt x="4646966" y="25504"/>
                  <a:pt x="4872990" y="-9767"/>
                  <a:pt x="5201492" y="0"/>
                </a:cubicBezTo>
                <a:cubicBezTo>
                  <a:pt x="5529994" y="9767"/>
                  <a:pt x="5763695" y="-38855"/>
                  <a:pt x="6048554" y="0"/>
                </a:cubicBezTo>
                <a:cubicBezTo>
                  <a:pt x="6333413" y="38855"/>
                  <a:pt x="6329076" y="17444"/>
                  <a:pt x="6432379" y="0"/>
                </a:cubicBezTo>
                <a:cubicBezTo>
                  <a:pt x="6535682" y="-17444"/>
                  <a:pt x="6697029" y="6428"/>
                  <a:pt x="6816205" y="0"/>
                </a:cubicBezTo>
                <a:cubicBezTo>
                  <a:pt x="6935381" y="-6428"/>
                  <a:pt x="7175037" y="-23041"/>
                  <a:pt x="7385325" y="0"/>
                </a:cubicBezTo>
                <a:cubicBezTo>
                  <a:pt x="7595613" y="23041"/>
                  <a:pt x="7626333" y="13853"/>
                  <a:pt x="7861797" y="0"/>
                </a:cubicBezTo>
                <a:cubicBezTo>
                  <a:pt x="8097261" y="-13853"/>
                  <a:pt x="8397505" y="11760"/>
                  <a:pt x="8616212" y="0"/>
                </a:cubicBezTo>
                <a:cubicBezTo>
                  <a:pt x="8834919" y="-11760"/>
                  <a:pt x="8949558" y="25397"/>
                  <a:pt x="9264744" y="0"/>
                </a:cubicBezTo>
                <a:cubicBezTo>
                  <a:pt x="9258309" y="81925"/>
                  <a:pt x="9283416" y="236338"/>
                  <a:pt x="9264744" y="378486"/>
                </a:cubicBezTo>
                <a:cubicBezTo>
                  <a:pt x="9246072" y="520634"/>
                  <a:pt x="9279388" y="601526"/>
                  <a:pt x="9264744" y="788512"/>
                </a:cubicBezTo>
                <a:cubicBezTo>
                  <a:pt x="8986500" y="763368"/>
                  <a:pt x="8680631" y="830096"/>
                  <a:pt x="8417682" y="788512"/>
                </a:cubicBezTo>
                <a:cubicBezTo>
                  <a:pt x="8154733" y="746928"/>
                  <a:pt x="7965381" y="817928"/>
                  <a:pt x="7663267" y="788512"/>
                </a:cubicBezTo>
                <a:cubicBezTo>
                  <a:pt x="7361154" y="759096"/>
                  <a:pt x="7463356" y="783772"/>
                  <a:pt x="7279442" y="788512"/>
                </a:cubicBezTo>
                <a:cubicBezTo>
                  <a:pt x="7095528" y="793252"/>
                  <a:pt x="6991603" y="785192"/>
                  <a:pt x="6802969" y="788512"/>
                </a:cubicBezTo>
                <a:cubicBezTo>
                  <a:pt x="6614335" y="791832"/>
                  <a:pt x="6525498" y="807840"/>
                  <a:pt x="6326497" y="788512"/>
                </a:cubicBezTo>
                <a:cubicBezTo>
                  <a:pt x="6127496" y="769184"/>
                  <a:pt x="5956662" y="818332"/>
                  <a:pt x="5664729" y="788512"/>
                </a:cubicBezTo>
                <a:cubicBezTo>
                  <a:pt x="5372796" y="758692"/>
                  <a:pt x="5311745" y="763972"/>
                  <a:pt x="5002962" y="788512"/>
                </a:cubicBezTo>
                <a:cubicBezTo>
                  <a:pt x="4694179" y="813052"/>
                  <a:pt x="4748230" y="794721"/>
                  <a:pt x="4526489" y="788512"/>
                </a:cubicBezTo>
                <a:cubicBezTo>
                  <a:pt x="4304748" y="782303"/>
                  <a:pt x="4053938" y="770848"/>
                  <a:pt x="3772074" y="788512"/>
                </a:cubicBezTo>
                <a:cubicBezTo>
                  <a:pt x="3490211" y="806176"/>
                  <a:pt x="3196905" y="770472"/>
                  <a:pt x="3017659" y="788512"/>
                </a:cubicBezTo>
                <a:cubicBezTo>
                  <a:pt x="2838414" y="806552"/>
                  <a:pt x="2651247" y="771615"/>
                  <a:pt x="2355892" y="788512"/>
                </a:cubicBezTo>
                <a:cubicBezTo>
                  <a:pt x="2060537" y="805409"/>
                  <a:pt x="1943333" y="776988"/>
                  <a:pt x="1786772" y="788512"/>
                </a:cubicBezTo>
                <a:cubicBezTo>
                  <a:pt x="1630211" y="800036"/>
                  <a:pt x="1339450" y="788786"/>
                  <a:pt x="1032357" y="788512"/>
                </a:cubicBezTo>
                <a:cubicBezTo>
                  <a:pt x="725264" y="788238"/>
                  <a:pt x="515807" y="809010"/>
                  <a:pt x="0" y="788512"/>
                </a:cubicBezTo>
                <a:cubicBezTo>
                  <a:pt x="-3329" y="629280"/>
                  <a:pt x="-6767" y="508892"/>
                  <a:pt x="0" y="417911"/>
                </a:cubicBezTo>
                <a:cubicBezTo>
                  <a:pt x="6767" y="326930"/>
                  <a:pt x="-926" y="195861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933413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PH" dirty="0"/>
              <a:t>Let us consider that we have a set of cars and we have to group similar one’s together</a:t>
            </a:r>
          </a:p>
        </p:txBody>
      </p:sp>
    </p:spTree>
    <p:extLst>
      <p:ext uri="{BB962C8B-B14F-4D97-AF65-F5344CB8AC3E}">
        <p14:creationId xmlns:p14="http://schemas.microsoft.com/office/powerpoint/2010/main" val="272374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2A55C-6E3F-4837-33E3-B67658A75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71A5ECF6-0E7D-27A8-A8EA-6EB03D2CE8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4014707" y="5164814"/>
            <a:ext cx="2108477" cy="86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4" name="Picture 13" descr="A black suv with silver trim&#10;&#10;Description automatically generated">
            <a:extLst>
              <a:ext uri="{FF2B5EF4-FFF2-40B4-BE49-F238E27FC236}">
                <a16:creationId xmlns:a16="http://schemas.microsoft.com/office/drawing/2014/main" id="{DF08931C-E1E8-2D14-4E21-DE2529FD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6998550" y="5109565"/>
            <a:ext cx="1696362" cy="915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" name="Picture 15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E5094471-FAC6-DEE7-DBE6-CBB3E93B99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9032009" y="5109565"/>
            <a:ext cx="1696362" cy="915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Picture 17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026F197A-CEB4-705C-AAE0-B5CC5182B0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1463626" y="5164814"/>
            <a:ext cx="2281568" cy="86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BE1E1F9-E238-1B3C-7CFD-3EC188A23BFF}"/>
              </a:ext>
            </a:extLst>
          </p:cNvPr>
          <p:cNvGrpSpPr/>
          <p:nvPr/>
        </p:nvGrpSpPr>
        <p:grpSpPr>
          <a:xfrm>
            <a:off x="2288487" y="3837774"/>
            <a:ext cx="3077375" cy="676684"/>
            <a:chOff x="2129994" y="3386044"/>
            <a:chExt cx="3594100" cy="84940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D792611-8A42-B912-BF91-308586BAD674}"/>
                </a:ext>
              </a:extLst>
            </p:cNvPr>
            <p:cNvGrpSpPr/>
            <p:nvPr/>
          </p:nvGrpSpPr>
          <p:grpSpPr>
            <a:xfrm>
              <a:off x="2185309" y="3403600"/>
              <a:ext cx="3445658" cy="781236"/>
              <a:chOff x="2185309" y="3403600"/>
              <a:chExt cx="3445658" cy="781236"/>
            </a:xfrm>
          </p:grpSpPr>
          <p:pic>
            <p:nvPicPr>
              <p:cNvPr id="22" name="Picture 21" descr="A red car with a white background&#10;&#10;Description automatically generated">
                <a:extLst>
                  <a:ext uri="{FF2B5EF4-FFF2-40B4-BE49-F238E27FC236}">
                    <a16:creationId xmlns:a16="http://schemas.microsoft.com/office/drawing/2014/main" id="{60FF79B3-8380-3219-0212-CCA5086DCA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713" t="21560" r="6467" b="11412"/>
              <a:stretch/>
            </p:blipFill>
            <p:spPr>
              <a:xfrm>
                <a:off x="4020442" y="3403600"/>
                <a:ext cx="1610525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23" name="Picture 22" descr="A car parked on a white surface&#10;&#10;Description automatically generated">
                <a:extLst>
                  <a:ext uri="{FF2B5EF4-FFF2-40B4-BE49-F238E27FC236}">
                    <a16:creationId xmlns:a16="http://schemas.microsoft.com/office/drawing/2014/main" id="{008E41F0-8BE7-DC51-C06E-73811E323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1989" t="29067" r="12322" b="24424"/>
              <a:stretch/>
            </p:blipFill>
            <p:spPr>
              <a:xfrm>
                <a:off x="2185309" y="3464836"/>
                <a:ext cx="1760768" cy="720000"/>
              </a:xfrm>
              <a:prstGeom prst="rect">
                <a:avLst/>
              </a:prstGeom>
              <a:ln w="38100">
                <a:noFill/>
              </a:ln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E9C29C-637B-EF7A-0CB2-A8B382AA4EE7}"/>
                </a:ext>
              </a:extLst>
            </p:cNvPr>
            <p:cNvSpPr/>
            <p:nvPr/>
          </p:nvSpPr>
          <p:spPr>
            <a:xfrm>
              <a:off x="2129994" y="3386044"/>
              <a:ext cx="3594100" cy="8494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694A3C-22DE-5AC3-7781-FAAA28C2EE8B}"/>
              </a:ext>
            </a:extLst>
          </p:cNvPr>
          <p:cNvGrpSpPr/>
          <p:nvPr/>
        </p:nvGrpSpPr>
        <p:grpSpPr>
          <a:xfrm>
            <a:off x="7687388" y="3769212"/>
            <a:ext cx="2334167" cy="803150"/>
            <a:chOff x="7871174" y="3513045"/>
            <a:chExt cx="2726099" cy="1008155"/>
          </a:xfrm>
        </p:grpSpPr>
        <p:pic>
          <p:nvPicPr>
            <p:cNvPr id="27" name="Picture 26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A026BBCB-CC46-CDAB-C363-6E065F45B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46" t="9314" r="4208" b="14840"/>
            <a:stretch/>
          </p:blipFill>
          <p:spPr>
            <a:xfrm>
              <a:off x="7871175" y="3663812"/>
              <a:ext cx="1293489" cy="72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28" name="Picture 27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AA32D041-D6B2-2BA1-CF3E-F0EB21C1C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465" t="9313" r="5057" b="11752"/>
            <a:stretch/>
          </p:blipFill>
          <p:spPr>
            <a:xfrm>
              <a:off x="9305716" y="3663812"/>
              <a:ext cx="1217192" cy="7200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890A77-259E-D55C-5280-F9F38CD7DA78}"/>
                </a:ext>
              </a:extLst>
            </p:cNvPr>
            <p:cNvSpPr/>
            <p:nvPr/>
          </p:nvSpPr>
          <p:spPr>
            <a:xfrm>
              <a:off x="7871174" y="3513045"/>
              <a:ext cx="2726099" cy="100815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322597A-0CA6-EDCD-6F4E-6B77F7F25AA8}"/>
              </a:ext>
            </a:extLst>
          </p:cNvPr>
          <p:cNvCxnSpPr>
            <a:cxnSpLocks/>
            <a:stCxn id="10" idx="0"/>
            <a:endCxn id="25" idx="2"/>
          </p:cNvCxnSpPr>
          <p:nvPr/>
        </p:nvCxnSpPr>
        <p:spPr>
          <a:xfrm rot="16200000" flipV="1">
            <a:off x="4122883" y="4218749"/>
            <a:ext cx="650356" cy="12417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34E2F2E-D3AB-EA1A-BFBF-435E3F97A8DE}"/>
              </a:ext>
            </a:extLst>
          </p:cNvPr>
          <p:cNvCxnSpPr>
            <a:cxnSpLocks/>
            <a:stCxn id="18" idx="0"/>
            <a:endCxn id="25" idx="2"/>
          </p:cNvCxnSpPr>
          <p:nvPr/>
        </p:nvCxnSpPr>
        <p:spPr>
          <a:xfrm rot="5400000" flipH="1" flipV="1">
            <a:off x="2890614" y="4228254"/>
            <a:ext cx="650356" cy="122276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4501E99-8EC4-DFA2-1686-AD717374EA17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rot="16200000" flipV="1">
            <a:off x="9098730" y="4328104"/>
            <a:ext cx="537203" cy="102571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9A4A317-E8A8-D377-805F-5E24230F30B8}"/>
              </a:ext>
            </a:extLst>
          </p:cNvPr>
          <p:cNvCxnSpPr>
            <a:cxnSpLocks/>
            <a:stCxn id="14" idx="0"/>
            <a:endCxn id="29" idx="2"/>
          </p:cNvCxnSpPr>
          <p:nvPr/>
        </p:nvCxnSpPr>
        <p:spPr>
          <a:xfrm rot="5400000" flipH="1" flipV="1">
            <a:off x="8082000" y="4337094"/>
            <a:ext cx="537203" cy="10077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6F9F76EC-9DA1-FFF4-1088-4F9E580AF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56" y="892105"/>
            <a:ext cx="7977544" cy="464255"/>
          </a:xfrm>
          <a:custGeom>
            <a:avLst/>
            <a:gdLst>
              <a:gd name="connsiteX0" fmla="*/ 0 w 7977544"/>
              <a:gd name="connsiteY0" fmla="*/ 0 h 464255"/>
              <a:gd name="connsiteX1" fmla="*/ 824346 w 7977544"/>
              <a:gd name="connsiteY1" fmla="*/ 0 h 464255"/>
              <a:gd name="connsiteX2" fmla="*/ 1648692 w 7977544"/>
              <a:gd name="connsiteY2" fmla="*/ 0 h 464255"/>
              <a:gd name="connsiteX3" fmla="*/ 2313488 w 7977544"/>
              <a:gd name="connsiteY3" fmla="*/ 0 h 464255"/>
              <a:gd name="connsiteX4" fmla="*/ 2898508 w 7977544"/>
              <a:gd name="connsiteY4" fmla="*/ 0 h 464255"/>
              <a:gd name="connsiteX5" fmla="*/ 3563303 w 7977544"/>
              <a:gd name="connsiteY5" fmla="*/ 0 h 464255"/>
              <a:gd name="connsiteX6" fmla="*/ 4307874 w 7977544"/>
              <a:gd name="connsiteY6" fmla="*/ 0 h 464255"/>
              <a:gd name="connsiteX7" fmla="*/ 4733343 w 7977544"/>
              <a:gd name="connsiteY7" fmla="*/ 0 h 464255"/>
              <a:gd name="connsiteX8" fmla="*/ 5238587 w 7977544"/>
              <a:gd name="connsiteY8" fmla="*/ 0 h 464255"/>
              <a:gd name="connsiteX9" fmla="*/ 5743832 w 7977544"/>
              <a:gd name="connsiteY9" fmla="*/ 0 h 464255"/>
              <a:gd name="connsiteX10" fmla="*/ 6249076 w 7977544"/>
              <a:gd name="connsiteY10" fmla="*/ 0 h 464255"/>
              <a:gd name="connsiteX11" fmla="*/ 6913871 w 7977544"/>
              <a:gd name="connsiteY11" fmla="*/ 0 h 464255"/>
              <a:gd name="connsiteX12" fmla="*/ 7977544 w 7977544"/>
              <a:gd name="connsiteY12" fmla="*/ 0 h 464255"/>
              <a:gd name="connsiteX13" fmla="*/ 7977544 w 7977544"/>
              <a:gd name="connsiteY13" fmla="*/ 464255 h 464255"/>
              <a:gd name="connsiteX14" fmla="*/ 7232973 w 7977544"/>
              <a:gd name="connsiteY14" fmla="*/ 464255 h 464255"/>
              <a:gd name="connsiteX15" fmla="*/ 6408627 w 7977544"/>
              <a:gd name="connsiteY15" fmla="*/ 464255 h 464255"/>
              <a:gd name="connsiteX16" fmla="*/ 5823607 w 7977544"/>
              <a:gd name="connsiteY16" fmla="*/ 464255 h 464255"/>
              <a:gd name="connsiteX17" fmla="*/ 5238587 w 7977544"/>
              <a:gd name="connsiteY17" fmla="*/ 464255 h 464255"/>
              <a:gd name="connsiteX18" fmla="*/ 4733343 w 7977544"/>
              <a:gd name="connsiteY18" fmla="*/ 464255 h 464255"/>
              <a:gd name="connsiteX19" fmla="*/ 4307874 w 7977544"/>
              <a:gd name="connsiteY19" fmla="*/ 464255 h 464255"/>
              <a:gd name="connsiteX20" fmla="*/ 3802629 w 7977544"/>
              <a:gd name="connsiteY20" fmla="*/ 464255 h 464255"/>
              <a:gd name="connsiteX21" fmla="*/ 3297385 w 7977544"/>
              <a:gd name="connsiteY21" fmla="*/ 464255 h 464255"/>
              <a:gd name="connsiteX22" fmla="*/ 2473039 w 7977544"/>
              <a:gd name="connsiteY22" fmla="*/ 464255 h 464255"/>
              <a:gd name="connsiteX23" fmla="*/ 1728468 w 7977544"/>
              <a:gd name="connsiteY23" fmla="*/ 464255 h 464255"/>
              <a:gd name="connsiteX24" fmla="*/ 983897 w 7977544"/>
              <a:gd name="connsiteY24" fmla="*/ 464255 h 464255"/>
              <a:gd name="connsiteX25" fmla="*/ 0 w 7977544"/>
              <a:gd name="connsiteY25" fmla="*/ 464255 h 464255"/>
              <a:gd name="connsiteX26" fmla="*/ 0 w 7977544"/>
              <a:gd name="connsiteY26" fmla="*/ 0 h 46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977544" h="464255" fill="none" extrusionOk="0">
                <a:moveTo>
                  <a:pt x="0" y="0"/>
                </a:moveTo>
                <a:cubicBezTo>
                  <a:pt x="410717" y="-7788"/>
                  <a:pt x="461297" y="-38578"/>
                  <a:pt x="824346" y="0"/>
                </a:cubicBezTo>
                <a:cubicBezTo>
                  <a:pt x="1187395" y="38578"/>
                  <a:pt x="1408728" y="-29345"/>
                  <a:pt x="1648692" y="0"/>
                </a:cubicBezTo>
                <a:cubicBezTo>
                  <a:pt x="1888656" y="29345"/>
                  <a:pt x="2156963" y="-30951"/>
                  <a:pt x="2313488" y="0"/>
                </a:cubicBezTo>
                <a:cubicBezTo>
                  <a:pt x="2470013" y="30951"/>
                  <a:pt x="2760968" y="17339"/>
                  <a:pt x="2898508" y="0"/>
                </a:cubicBezTo>
                <a:cubicBezTo>
                  <a:pt x="3036048" y="-17339"/>
                  <a:pt x="3284218" y="-4113"/>
                  <a:pt x="3563303" y="0"/>
                </a:cubicBezTo>
                <a:cubicBezTo>
                  <a:pt x="3842388" y="4113"/>
                  <a:pt x="4021621" y="25700"/>
                  <a:pt x="4307874" y="0"/>
                </a:cubicBezTo>
                <a:cubicBezTo>
                  <a:pt x="4594127" y="-25700"/>
                  <a:pt x="4646778" y="20890"/>
                  <a:pt x="4733343" y="0"/>
                </a:cubicBezTo>
                <a:cubicBezTo>
                  <a:pt x="4819908" y="-20890"/>
                  <a:pt x="5096491" y="14535"/>
                  <a:pt x="5238587" y="0"/>
                </a:cubicBezTo>
                <a:cubicBezTo>
                  <a:pt x="5380683" y="-14535"/>
                  <a:pt x="5576421" y="-22829"/>
                  <a:pt x="5743832" y="0"/>
                </a:cubicBezTo>
                <a:cubicBezTo>
                  <a:pt x="5911243" y="22829"/>
                  <a:pt x="6004436" y="-22002"/>
                  <a:pt x="6249076" y="0"/>
                </a:cubicBezTo>
                <a:cubicBezTo>
                  <a:pt x="6493716" y="22002"/>
                  <a:pt x="6581482" y="-5155"/>
                  <a:pt x="6913871" y="0"/>
                </a:cubicBezTo>
                <a:cubicBezTo>
                  <a:pt x="7246261" y="5155"/>
                  <a:pt x="7689179" y="3068"/>
                  <a:pt x="7977544" y="0"/>
                </a:cubicBezTo>
                <a:cubicBezTo>
                  <a:pt x="7994383" y="210452"/>
                  <a:pt x="7990511" y="234542"/>
                  <a:pt x="7977544" y="464255"/>
                </a:cubicBezTo>
                <a:cubicBezTo>
                  <a:pt x="7651643" y="490900"/>
                  <a:pt x="7489239" y="432547"/>
                  <a:pt x="7232973" y="464255"/>
                </a:cubicBezTo>
                <a:cubicBezTo>
                  <a:pt x="6976707" y="495963"/>
                  <a:pt x="6819642" y="454079"/>
                  <a:pt x="6408627" y="464255"/>
                </a:cubicBezTo>
                <a:cubicBezTo>
                  <a:pt x="5997612" y="474431"/>
                  <a:pt x="6089159" y="481887"/>
                  <a:pt x="5823607" y="464255"/>
                </a:cubicBezTo>
                <a:cubicBezTo>
                  <a:pt x="5558055" y="446623"/>
                  <a:pt x="5369938" y="457343"/>
                  <a:pt x="5238587" y="464255"/>
                </a:cubicBezTo>
                <a:cubicBezTo>
                  <a:pt x="5107236" y="471167"/>
                  <a:pt x="4964360" y="439582"/>
                  <a:pt x="4733343" y="464255"/>
                </a:cubicBezTo>
                <a:cubicBezTo>
                  <a:pt x="4502326" y="488928"/>
                  <a:pt x="4407496" y="479852"/>
                  <a:pt x="4307874" y="464255"/>
                </a:cubicBezTo>
                <a:cubicBezTo>
                  <a:pt x="4208252" y="448658"/>
                  <a:pt x="3998335" y="476296"/>
                  <a:pt x="3802629" y="464255"/>
                </a:cubicBezTo>
                <a:cubicBezTo>
                  <a:pt x="3606923" y="452214"/>
                  <a:pt x="3461640" y="458860"/>
                  <a:pt x="3297385" y="464255"/>
                </a:cubicBezTo>
                <a:cubicBezTo>
                  <a:pt x="3133130" y="469650"/>
                  <a:pt x="2807315" y="486791"/>
                  <a:pt x="2473039" y="464255"/>
                </a:cubicBezTo>
                <a:cubicBezTo>
                  <a:pt x="2138763" y="441719"/>
                  <a:pt x="1970816" y="442382"/>
                  <a:pt x="1728468" y="464255"/>
                </a:cubicBezTo>
                <a:cubicBezTo>
                  <a:pt x="1486120" y="486128"/>
                  <a:pt x="1288610" y="491929"/>
                  <a:pt x="983897" y="464255"/>
                </a:cubicBezTo>
                <a:cubicBezTo>
                  <a:pt x="679184" y="436581"/>
                  <a:pt x="316149" y="476722"/>
                  <a:pt x="0" y="464255"/>
                </a:cubicBezTo>
                <a:cubicBezTo>
                  <a:pt x="-17274" y="294951"/>
                  <a:pt x="6413" y="96174"/>
                  <a:pt x="0" y="0"/>
                </a:cubicBezTo>
                <a:close/>
              </a:path>
              <a:path w="7977544" h="464255" stroke="0" extrusionOk="0">
                <a:moveTo>
                  <a:pt x="0" y="0"/>
                </a:moveTo>
                <a:cubicBezTo>
                  <a:pt x="266873" y="-15563"/>
                  <a:pt x="548245" y="18492"/>
                  <a:pt x="824346" y="0"/>
                </a:cubicBezTo>
                <a:cubicBezTo>
                  <a:pt x="1100447" y="-18492"/>
                  <a:pt x="1172758" y="-13550"/>
                  <a:pt x="1329591" y="0"/>
                </a:cubicBezTo>
                <a:cubicBezTo>
                  <a:pt x="1486425" y="13550"/>
                  <a:pt x="1823488" y="-15966"/>
                  <a:pt x="2153937" y="0"/>
                </a:cubicBezTo>
                <a:cubicBezTo>
                  <a:pt x="2484386" y="15966"/>
                  <a:pt x="2496940" y="29169"/>
                  <a:pt x="2818732" y="0"/>
                </a:cubicBezTo>
                <a:cubicBezTo>
                  <a:pt x="3140525" y="-29169"/>
                  <a:pt x="3095282" y="-14675"/>
                  <a:pt x="3244201" y="0"/>
                </a:cubicBezTo>
                <a:cubicBezTo>
                  <a:pt x="3393120" y="14675"/>
                  <a:pt x="3719077" y="18830"/>
                  <a:pt x="3908997" y="0"/>
                </a:cubicBezTo>
                <a:cubicBezTo>
                  <a:pt x="4098917" y="-18830"/>
                  <a:pt x="4362853" y="-4719"/>
                  <a:pt x="4494016" y="0"/>
                </a:cubicBezTo>
                <a:cubicBezTo>
                  <a:pt x="4625179" y="4719"/>
                  <a:pt x="5058610" y="-15976"/>
                  <a:pt x="5238587" y="0"/>
                </a:cubicBezTo>
                <a:cubicBezTo>
                  <a:pt x="5418564" y="15976"/>
                  <a:pt x="5678879" y="13588"/>
                  <a:pt x="6062933" y="0"/>
                </a:cubicBezTo>
                <a:cubicBezTo>
                  <a:pt x="6446987" y="-13588"/>
                  <a:pt x="6305401" y="20144"/>
                  <a:pt x="6488402" y="0"/>
                </a:cubicBezTo>
                <a:cubicBezTo>
                  <a:pt x="6671403" y="-20144"/>
                  <a:pt x="6770543" y="7002"/>
                  <a:pt x="6913871" y="0"/>
                </a:cubicBezTo>
                <a:cubicBezTo>
                  <a:pt x="7057199" y="-7002"/>
                  <a:pt x="7607244" y="-36554"/>
                  <a:pt x="7977544" y="0"/>
                </a:cubicBezTo>
                <a:cubicBezTo>
                  <a:pt x="7999015" y="170548"/>
                  <a:pt x="7959063" y="258320"/>
                  <a:pt x="7977544" y="464255"/>
                </a:cubicBezTo>
                <a:cubicBezTo>
                  <a:pt x="7795740" y="466404"/>
                  <a:pt x="7594574" y="481465"/>
                  <a:pt x="7472300" y="464255"/>
                </a:cubicBezTo>
                <a:cubicBezTo>
                  <a:pt x="7350026" y="447045"/>
                  <a:pt x="6917942" y="423560"/>
                  <a:pt x="6647953" y="464255"/>
                </a:cubicBezTo>
                <a:cubicBezTo>
                  <a:pt x="6377964" y="504950"/>
                  <a:pt x="6138280" y="482910"/>
                  <a:pt x="5983158" y="464255"/>
                </a:cubicBezTo>
                <a:cubicBezTo>
                  <a:pt x="5828036" y="445600"/>
                  <a:pt x="5612471" y="445102"/>
                  <a:pt x="5477914" y="464255"/>
                </a:cubicBezTo>
                <a:cubicBezTo>
                  <a:pt x="5343357" y="483408"/>
                  <a:pt x="5024100" y="489003"/>
                  <a:pt x="4892894" y="464255"/>
                </a:cubicBezTo>
                <a:cubicBezTo>
                  <a:pt x="4761688" y="439507"/>
                  <a:pt x="4451395" y="485413"/>
                  <a:pt x="4148323" y="464255"/>
                </a:cubicBezTo>
                <a:cubicBezTo>
                  <a:pt x="3845251" y="443097"/>
                  <a:pt x="3848728" y="469967"/>
                  <a:pt x="3722854" y="464255"/>
                </a:cubicBezTo>
                <a:cubicBezTo>
                  <a:pt x="3596980" y="458543"/>
                  <a:pt x="3384682" y="454637"/>
                  <a:pt x="3217609" y="464255"/>
                </a:cubicBezTo>
                <a:cubicBezTo>
                  <a:pt x="3050537" y="473873"/>
                  <a:pt x="2901421" y="468382"/>
                  <a:pt x="2712365" y="464255"/>
                </a:cubicBezTo>
                <a:cubicBezTo>
                  <a:pt x="2523309" y="460128"/>
                  <a:pt x="2223432" y="470405"/>
                  <a:pt x="2047570" y="464255"/>
                </a:cubicBezTo>
                <a:cubicBezTo>
                  <a:pt x="1871708" y="458105"/>
                  <a:pt x="1630611" y="489220"/>
                  <a:pt x="1382774" y="464255"/>
                </a:cubicBezTo>
                <a:cubicBezTo>
                  <a:pt x="1134937" y="439290"/>
                  <a:pt x="997210" y="472389"/>
                  <a:pt x="877530" y="464255"/>
                </a:cubicBezTo>
                <a:cubicBezTo>
                  <a:pt x="757850" y="456121"/>
                  <a:pt x="288104" y="452456"/>
                  <a:pt x="0" y="464255"/>
                </a:cubicBezTo>
                <a:cubicBezTo>
                  <a:pt x="21820" y="315964"/>
                  <a:pt x="23132" y="148634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933413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PH" dirty="0"/>
              <a:t>We have two clusters of car types, </a:t>
            </a:r>
            <a:r>
              <a:rPr lang="en-PH" b="1" dirty="0"/>
              <a:t>Sedan</a:t>
            </a:r>
            <a:r>
              <a:rPr lang="en-PH" dirty="0"/>
              <a:t> and </a:t>
            </a:r>
            <a:r>
              <a:rPr lang="en-PH" b="1" dirty="0"/>
              <a:t>SUV</a:t>
            </a:r>
          </a:p>
        </p:txBody>
      </p:sp>
    </p:spTree>
    <p:extLst>
      <p:ext uri="{BB962C8B-B14F-4D97-AF65-F5344CB8AC3E}">
        <p14:creationId xmlns:p14="http://schemas.microsoft.com/office/powerpoint/2010/main" val="131126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7C657-F249-30CC-393F-455C3B08A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95D10418-6585-24D2-80FF-E46FD619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4014707" y="5164814"/>
            <a:ext cx="2108477" cy="86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4" name="Picture 13" descr="A black suv with silver trim&#10;&#10;Description automatically generated">
            <a:extLst>
              <a:ext uri="{FF2B5EF4-FFF2-40B4-BE49-F238E27FC236}">
                <a16:creationId xmlns:a16="http://schemas.microsoft.com/office/drawing/2014/main" id="{AB7AD75A-84BD-D1C0-BFBD-9C2EEC9B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6998550" y="5109565"/>
            <a:ext cx="1696362" cy="915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" name="Picture 15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06ECD599-8521-803F-2893-979D8241F3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9032009" y="5109565"/>
            <a:ext cx="1696362" cy="915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Picture 17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7D4C5974-2D9A-3526-AC2F-60A44DF8A6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1463626" y="5164814"/>
            <a:ext cx="2281568" cy="86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706D107-C844-4795-C431-D6C793ADBC7F}"/>
              </a:ext>
            </a:extLst>
          </p:cNvPr>
          <p:cNvGrpSpPr/>
          <p:nvPr/>
        </p:nvGrpSpPr>
        <p:grpSpPr>
          <a:xfrm>
            <a:off x="2288487" y="3837774"/>
            <a:ext cx="3077375" cy="676684"/>
            <a:chOff x="2129994" y="3386044"/>
            <a:chExt cx="3594100" cy="84940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E0FA4B-ABCF-D21D-7668-2CF018E34638}"/>
                </a:ext>
              </a:extLst>
            </p:cNvPr>
            <p:cNvGrpSpPr/>
            <p:nvPr/>
          </p:nvGrpSpPr>
          <p:grpSpPr>
            <a:xfrm>
              <a:off x="2185309" y="3403600"/>
              <a:ext cx="3445658" cy="781236"/>
              <a:chOff x="2185309" y="3403600"/>
              <a:chExt cx="3445658" cy="781236"/>
            </a:xfrm>
          </p:grpSpPr>
          <p:pic>
            <p:nvPicPr>
              <p:cNvPr id="22" name="Picture 21" descr="A red car with a white background&#10;&#10;Description automatically generated">
                <a:extLst>
                  <a:ext uri="{FF2B5EF4-FFF2-40B4-BE49-F238E27FC236}">
                    <a16:creationId xmlns:a16="http://schemas.microsoft.com/office/drawing/2014/main" id="{2F98F871-E01A-B039-ECF9-886D1134A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713" t="21560" r="6467" b="11412"/>
              <a:stretch/>
            </p:blipFill>
            <p:spPr>
              <a:xfrm>
                <a:off x="4020442" y="3403600"/>
                <a:ext cx="1610525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23" name="Picture 22" descr="A car parked on a white surface&#10;&#10;Description automatically generated">
                <a:extLst>
                  <a:ext uri="{FF2B5EF4-FFF2-40B4-BE49-F238E27FC236}">
                    <a16:creationId xmlns:a16="http://schemas.microsoft.com/office/drawing/2014/main" id="{E53F85C2-EA39-4DF1-FC5C-08A605D8B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1989" t="29067" r="12322" b="24424"/>
              <a:stretch/>
            </p:blipFill>
            <p:spPr>
              <a:xfrm>
                <a:off x="2185309" y="3464836"/>
                <a:ext cx="1760768" cy="720000"/>
              </a:xfrm>
              <a:prstGeom prst="rect">
                <a:avLst/>
              </a:prstGeom>
              <a:ln w="38100">
                <a:noFill/>
              </a:ln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CCC611-08B2-D184-A7F4-96F10F20BFF6}"/>
                </a:ext>
              </a:extLst>
            </p:cNvPr>
            <p:cNvSpPr/>
            <p:nvPr/>
          </p:nvSpPr>
          <p:spPr>
            <a:xfrm>
              <a:off x="2129994" y="3386044"/>
              <a:ext cx="3594100" cy="8494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BDD1AE-2F24-5F39-E6F6-C26184C07A13}"/>
              </a:ext>
            </a:extLst>
          </p:cNvPr>
          <p:cNvGrpSpPr/>
          <p:nvPr/>
        </p:nvGrpSpPr>
        <p:grpSpPr>
          <a:xfrm>
            <a:off x="7687388" y="3769212"/>
            <a:ext cx="2334167" cy="803150"/>
            <a:chOff x="7871174" y="3513045"/>
            <a:chExt cx="2726099" cy="1008155"/>
          </a:xfrm>
        </p:grpSpPr>
        <p:pic>
          <p:nvPicPr>
            <p:cNvPr id="27" name="Picture 26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BAA71949-5FD7-16E7-1737-8E27FF58A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46" t="9314" r="4208" b="14840"/>
            <a:stretch/>
          </p:blipFill>
          <p:spPr>
            <a:xfrm>
              <a:off x="7871175" y="3663812"/>
              <a:ext cx="1293489" cy="72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28" name="Picture 27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53CA9C4A-116C-9065-3C91-A6961CB2D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465" t="9313" r="5057" b="11752"/>
            <a:stretch/>
          </p:blipFill>
          <p:spPr>
            <a:xfrm>
              <a:off x="9305716" y="3663812"/>
              <a:ext cx="1217192" cy="7200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16CCED-108D-ED21-D14C-D05424F64A69}"/>
                </a:ext>
              </a:extLst>
            </p:cNvPr>
            <p:cNvSpPr/>
            <p:nvPr/>
          </p:nvSpPr>
          <p:spPr>
            <a:xfrm>
              <a:off x="7871174" y="3513045"/>
              <a:ext cx="2726099" cy="100815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BAED680-88B0-B5C3-65D5-C8A37037AA55}"/>
              </a:ext>
            </a:extLst>
          </p:cNvPr>
          <p:cNvGrpSpPr/>
          <p:nvPr/>
        </p:nvGrpSpPr>
        <p:grpSpPr>
          <a:xfrm>
            <a:off x="5134786" y="1996440"/>
            <a:ext cx="2821834" cy="1221884"/>
            <a:chOff x="4813300" y="1615828"/>
            <a:chExt cx="3295651" cy="153377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225633E-8458-8EFA-9C32-06058D96AC0B}"/>
                </a:ext>
              </a:extLst>
            </p:cNvPr>
            <p:cNvGrpSpPr/>
            <p:nvPr/>
          </p:nvGrpSpPr>
          <p:grpSpPr>
            <a:xfrm>
              <a:off x="4860413" y="1639033"/>
              <a:ext cx="3204088" cy="1464245"/>
              <a:chOff x="4860413" y="1639033"/>
              <a:chExt cx="3204088" cy="1464245"/>
            </a:xfrm>
          </p:grpSpPr>
          <p:pic>
            <p:nvPicPr>
              <p:cNvPr id="34" name="Picture 33" descr="A red car with a white background&#10;&#10;Description automatically generated">
                <a:extLst>
                  <a:ext uri="{FF2B5EF4-FFF2-40B4-BE49-F238E27FC236}">
                    <a16:creationId xmlns:a16="http://schemas.microsoft.com/office/drawing/2014/main" id="{E0A72330-5A69-5983-4258-BEEE0BEC6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713" t="21560" r="6467" b="11412"/>
              <a:stretch/>
            </p:blipFill>
            <p:spPr>
              <a:xfrm>
                <a:off x="4934490" y="1663933"/>
                <a:ext cx="1610525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5" name="Picture 34" descr="A car parked on a white surface&#10;&#10;Description automatically generated">
                <a:extLst>
                  <a:ext uri="{FF2B5EF4-FFF2-40B4-BE49-F238E27FC236}">
                    <a16:creationId xmlns:a16="http://schemas.microsoft.com/office/drawing/2014/main" id="{A015F336-8246-0501-EEFC-A5F080036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1989" t="29067" r="12322" b="24424"/>
              <a:stretch/>
            </p:blipFill>
            <p:spPr>
              <a:xfrm>
                <a:off x="4860413" y="2383278"/>
                <a:ext cx="1760768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7" name="Picture 36" descr="A black suv with silver trim&#10;&#10;Description automatically generated">
                <a:extLst>
                  <a:ext uri="{FF2B5EF4-FFF2-40B4-BE49-F238E27FC236}">
                    <a16:creationId xmlns:a16="http://schemas.microsoft.com/office/drawing/2014/main" id="{FCC6F7B9-DCF4-1F86-80E6-34FBC0387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46" t="9314" r="4208" b="14840"/>
              <a:stretch/>
            </p:blipFill>
            <p:spPr>
              <a:xfrm>
                <a:off x="6771011" y="1639033"/>
                <a:ext cx="1293490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8" name="Picture 37" descr="A blue suv with a white background&#10;&#10;Description automatically generated">
                <a:extLst>
                  <a:ext uri="{FF2B5EF4-FFF2-40B4-BE49-F238E27FC236}">
                    <a16:creationId xmlns:a16="http://schemas.microsoft.com/office/drawing/2014/main" id="{DB4398B0-86DA-0500-DEF6-5BA74AE80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6465" t="9313" r="5057" b="11752"/>
              <a:stretch/>
            </p:blipFill>
            <p:spPr>
              <a:xfrm>
                <a:off x="6770042" y="2375520"/>
                <a:ext cx="1217192" cy="720000"/>
              </a:xfrm>
              <a:prstGeom prst="rect">
                <a:avLst/>
              </a:prstGeom>
              <a:ln w="38100">
                <a:noFill/>
              </a:ln>
            </p:spPr>
          </p:pic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68538A-02E5-53A0-AA63-53CB4CCF5714}"/>
                </a:ext>
              </a:extLst>
            </p:cNvPr>
            <p:cNvSpPr/>
            <p:nvPr/>
          </p:nvSpPr>
          <p:spPr>
            <a:xfrm>
              <a:off x="4813300" y="1615828"/>
              <a:ext cx="3295651" cy="153377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30F5D99-F343-79CF-8147-6C7C8068D2F5}"/>
              </a:ext>
            </a:extLst>
          </p:cNvPr>
          <p:cNvCxnSpPr>
            <a:cxnSpLocks/>
            <a:stCxn id="41" idx="2"/>
            <a:endCxn id="25" idx="0"/>
          </p:cNvCxnSpPr>
          <p:nvPr/>
        </p:nvCxnSpPr>
        <p:spPr>
          <a:xfrm rot="5400000">
            <a:off x="4876714" y="2168784"/>
            <a:ext cx="619450" cy="2718529"/>
          </a:xfrm>
          <a:prstGeom prst="bentConnector3">
            <a:avLst>
              <a:gd name="adj1" fmla="val 49692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C2E7833-9F77-93DE-73EA-9AF9BD3409F2}"/>
              </a:ext>
            </a:extLst>
          </p:cNvPr>
          <p:cNvCxnSpPr>
            <a:cxnSpLocks/>
            <a:stCxn id="29" idx="0"/>
            <a:endCxn id="41" idx="2"/>
          </p:cNvCxnSpPr>
          <p:nvPr/>
        </p:nvCxnSpPr>
        <p:spPr>
          <a:xfrm rot="16200000" flipV="1">
            <a:off x="7424644" y="2339384"/>
            <a:ext cx="550887" cy="2308768"/>
          </a:xfrm>
          <a:prstGeom prst="bentConnector3">
            <a:avLst>
              <a:gd name="adj1" fmla="val 43916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E9B4BD1-4F76-4FC7-1F3B-171ED6F6FAA0}"/>
              </a:ext>
            </a:extLst>
          </p:cNvPr>
          <p:cNvCxnSpPr>
            <a:cxnSpLocks/>
            <a:stCxn id="10" idx="0"/>
            <a:endCxn id="25" idx="2"/>
          </p:cNvCxnSpPr>
          <p:nvPr/>
        </p:nvCxnSpPr>
        <p:spPr>
          <a:xfrm rot="16200000" flipV="1">
            <a:off x="4122883" y="4218749"/>
            <a:ext cx="650356" cy="12417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051DF33-03A6-E3DE-CDDD-40876A260B2D}"/>
              </a:ext>
            </a:extLst>
          </p:cNvPr>
          <p:cNvCxnSpPr>
            <a:cxnSpLocks/>
            <a:stCxn id="18" idx="0"/>
            <a:endCxn id="25" idx="2"/>
          </p:cNvCxnSpPr>
          <p:nvPr/>
        </p:nvCxnSpPr>
        <p:spPr>
          <a:xfrm rot="5400000" flipH="1" flipV="1">
            <a:off x="2890614" y="4228254"/>
            <a:ext cx="650356" cy="122276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524A8AD-5C46-796D-224B-33DD9DEE3F37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rot="16200000" flipV="1">
            <a:off x="9098730" y="4328104"/>
            <a:ext cx="537203" cy="102571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864E77A-CDCC-FB3B-6F18-FA23478FBE5A}"/>
              </a:ext>
            </a:extLst>
          </p:cNvPr>
          <p:cNvCxnSpPr>
            <a:cxnSpLocks/>
            <a:stCxn id="14" idx="0"/>
            <a:endCxn id="29" idx="2"/>
          </p:cNvCxnSpPr>
          <p:nvPr/>
        </p:nvCxnSpPr>
        <p:spPr>
          <a:xfrm rot="5400000" flipH="1" flipV="1">
            <a:off x="8082000" y="4337094"/>
            <a:ext cx="537203" cy="10077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A8AB038D-FFF0-764C-C806-F1E97FF0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56" y="892105"/>
            <a:ext cx="7947064" cy="492302"/>
          </a:xfrm>
          <a:custGeom>
            <a:avLst/>
            <a:gdLst>
              <a:gd name="connsiteX0" fmla="*/ 0 w 7947064"/>
              <a:gd name="connsiteY0" fmla="*/ 0 h 492302"/>
              <a:gd name="connsiteX1" fmla="*/ 821197 w 7947064"/>
              <a:gd name="connsiteY1" fmla="*/ 0 h 492302"/>
              <a:gd name="connsiteX2" fmla="*/ 1642393 w 7947064"/>
              <a:gd name="connsiteY2" fmla="*/ 0 h 492302"/>
              <a:gd name="connsiteX3" fmla="*/ 2304649 w 7947064"/>
              <a:gd name="connsiteY3" fmla="*/ 0 h 492302"/>
              <a:gd name="connsiteX4" fmla="*/ 2887433 w 7947064"/>
              <a:gd name="connsiteY4" fmla="*/ 0 h 492302"/>
              <a:gd name="connsiteX5" fmla="*/ 3549689 w 7947064"/>
              <a:gd name="connsiteY5" fmla="*/ 0 h 492302"/>
              <a:gd name="connsiteX6" fmla="*/ 4291415 w 7947064"/>
              <a:gd name="connsiteY6" fmla="*/ 0 h 492302"/>
              <a:gd name="connsiteX7" fmla="*/ 4715258 w 7947064"/>
              <a:gd name="connsiteY7" fmla="*/ 0 h 492302"/>
              <a:gd name="connsiteX8" fmla="*/ 5218572 w 7947064"/>
              <a:gd name="connsiteY8" fmla="*/ 0 h 492302"/>
              <a:gd name="connsiteX9" fmla="*/ 5721886 w 7947064"/>
              <a:gd name="connsiteY9" fmla="*/ 0 h 492302"/>
              <a:gd name="connsiteX10" fmla="*/ 6225200 w 7947064"/>
              <a:gd name="connsiteY10" fmla="*/ 0 h 492302"/>
              <a:gd name="connsiteX11" fmla="*/ 6887455 w 7947064"/>
              <a:gd name="connsiteY11" fmla="*/ 0 h 492302"/>
              <a:gd name="connsiteX12" fmla="*/ 7947064 w 7947064"/>
              <a:gd name="connsiteY12" fmla="*/ 0 h 492302"/>
              <a:gd name="connsiteX13" fmla="*/ 7947064 w 7947064"/>
              <a:gd name="connsiteY13" fmla="*/ 492302 h 492302"/>
              <a:gd name="connsiteX14" fmla="*/ 7205338 w 7947064"/>
              <a:gd name="connsiteY14" fmla="*/ 492302 h 492302"/>
              <a:gd name="connsiteX15" fmla="*/ 6384141 w 7947064"/>
              <a:gd name="connsiteY15" fmla="*/ 492302 h 492302"/>
              <a:gd name="connsiteX16" fmla="*/ 5801357 w 7947064"/>
              <a:gd name="connsiteY16" fmla="*/ 492302 h 492302"/>
              <a:gd name="connsiteX17" fmla="*/ 5218572 w 7947064"/>
              <a:gd name="connsiteY17" fmla="*/ 492302 h 492302"/>
              <a:gd name="connsiteX18" fmla="*/ 4715258 w 7947064"/>
              <a:gd name="connsiteY18" fmla="*/ 492302 h 492302"/>
              <a:gd name="connsiteX19" fmla="*/ 4291415 w 7947064"/>
              <a:gd name="connsiteY19" fmla="*/ 492302 h 492302"/>
              <a:gd name="connsiteX20" fmla="*/ 3788101 w 7947064"/>
              <a:gd name="connsiteY20" fmla="*/ 492302 h 492302"/>
              <a:gd name="connsiteX21" fmla="*/ 3284786 w 7947064"/>
              <a:gd name="connsiteY21" fmla="*/ 492302 h 492302"/>
              <a:gd name="connsiteX22" fmla="*/ 2463590 w 7947064"/>
              <a:gd name="connsiteY22" fmla="*/ 492302 h 492302"/>
              <a:gd name="connsiteX23" fmla="*/ 1721864 w 7947064"/>
              <a:gd name="connsiteY23" fmla="*/ 492302 h 492302"/>
              <a:gd name="connsiteX24" fmla="*/ 980138 w 7947064"/>
              <a:gd name="connsiteY24" fmla="*/ 492302 h 492302"/>
              <a:gd name="connsiteX25" fmla="*/ 0 w 7947064"/>
              <a:gd name="connsiteY25" fmla="*/ 492302 h 492302"/>
              <a:gd name="connsiteX26" fmla="*/ 0 w 7947064"/>
              <a:gd name="connsiteY26" fmla="*/ 0 h 49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947064" h="492302" fill="none" extrusionOk="0">
                <a:moveTo>
                  <a:pt x="0" y="0"/>
                </a:moveTo>
                <a:cubicBezTo>
                  <a:pt x="331292" y="-686"/>
                  <a:pt x="582975" y="40740"/>
                  <a:pt x="821197" y="0"/>
                </a:cubicBezTo>
                <a:cubicBezTo>
                  <a:pt x="1059419" y="-40740"/>
                  <a:pt x="1273896" y="29523"/>
                  <a:pt x="1642393" y="0"/>
                </a:cubicBezTo>
                <a:cubicBezTo>
                  <a:pt x="2010890" y="-29523"/>
                  <a:pt x="2076666" y="20094"/>
                  <a:pt x="2304649" y="0"/>
                </a:cubicBezTo>
                <a:cubicBezTo>
                  <a:pt x="2532632" y="-20094"/>
                  <a:pt x="2696289" y="-22858"/>
                  <a:pt x="2887433" y="0"/>
                </a:cubicBezTo>
                <a:cubicBezTo>
                  <a:pt x="3078577" y="22858"/>
                  <a:pt x="3287340" y="-15246"/>
                  <a:pt x="3549689" y="0"/>
                </a:cubicBezTo>
                <a:cubicBezTo>
                  <a:pt x="3812038" y="15246"/>
                  <a:pt x="3922612" y="-20592"/>
                  <a:pt x="4291415" y="0"/>
                </a:cubicBezTo>
                <a:cubicBezTo>
                  <a:pt x="4660218" y="20592"/>
                  <a:pt x="4608467" y="2569"/>
                  <a:pt x="4715258" y="0"/>
                </a:cubicBezTo>
                <a:cubicBezTo>
                  <a:pt x="4822049" y="-2569"/>
                  <a:pt x="4995484" y="-20449"/>
                  <a:pt x="5218572" y="0"/>
                </a:cubicBezTo>
                <a:cubicBezTo>
                  <a:pt x="5441660" y="20449"/>
                  <a:pt x="5558365" y="1188"/>
                  <a:pt x="5721886" y="0"/>
                </a:cubicBezTo>
                <a:cubicBezTo>
                  <a:pt x="5885407" y="-1188"/>
                  <a:pt x="6044413" y="12311"/>
                  <a:pt x="6225200" y="0"/>
                </a:cubicBezTo>
                <a:cubicBezTo>
                  <a:pt x="6405987" y="-12311"/>
                  <a:pt x="6561022" y="-21620"/>
                  <a:pt x="6887455" y="0"/>
                </a:cubicBezTo>
                <a:cubicBezTo>
                  <a:pt x="7213888" y="21620"/>
                  <a:pt x="7638237" y="42020"/>
                  <a:pt x="7947064" y="0"/>
                </a:cubicBezTo>
                <a:cubicBezTo>
                  <a:pt x="7964636" y="168597"/>
                  <a:pt x="7954225" y="269305"/>
                  <a:pt x="7947064" y="492302"/>
                </a:cubicBezTo>
                <a:cubicBezTo>
                  <a:pt x="7757261" y="500554"/>
                  <a:pt x="7538047" y="491549"/>
                  <a:pt x="7205338" y="492302"/>
                </a:cubicBezTo>
                <a:cubicBezTo>
                  <a:pt x="6872629" y="493055"/>
                  <a:pt x="6575979" y="457557"/>
                  <a:pt x="6384141" y="492302"/>
                </a:cubicBezTo>
                <a:cubicBezTo>
                  <a:pt x="6192303" y="527047"/>
                  <a:pt x="6003136" y="495499"/>
                  <a:pt x="5801357" y="492302"/>
                </a:cubicBezTo>
                <a:cubicBezTo>
                  <a:pt x="5599578" y="489105"/>
                  <a:pt x="5373759" y="468478"/>
                  <a:pt x="5218572" y="492302"/>
                </a:cubicBezTo>
                <a:cubicBezTo>
                  <a:pt x="5063385" y="516126"/>
                  <a:pt x="4906703" y="475360"/>
                  <a:pt x="4715258" y="492302"/>
                </a:cubicBezTo>
                <a:cubicBezTo>
                  <a:pt x="4523813" y="509244"/>
                  <a:pt x="4451569" y="496839"/>
                  <a:pt x="4291415" y="492302"/>
                </a:cubicBezTo>
                <a:cubicBezTo>
                  <a:pt x="4131261" y="487765"/>
                  <a:pt x="3905982" y="496744"/>
                  <a:pt x="3788101" y="492302"/>
                </a:cubicBezTo>
                <a:cubicBezTo>
                  <a:pt x="3670220" y="487860"/>
                  <a:pt x="3452744" y="500315"/>
                  <a:pt x="3284786" y="492302"/>
                </a:cubicBezTo>
                <a:cubicBezTo>
                  <a:pt x="3116829" y="484289"/>
                  <a:pt x="2749901" y="472521"/>
                  <a:pt x="2463590" y="492302"/>
                </a:cubicBezTo>
                <a:cubicBezTo>
                  <a:pt x="2177279" y="512083"/>
                  <a:pt x="2007780" y="503445"/>
                  <a:pt x="1721864" y="492302"/>
                </a:cubicBezTo>
                <a:cubicBezTo>
                  <a:pt x="1435948" y="481159"/>
                  <a:pt x="1283125" y="468132"/>
                  <a:pt x="980138" y="492302"/>
                </a:cubicBezTo>
                <a:cubicBezTo>
                  <a:pt x="677151" y="516472"/>
                  <a:pt x="218616" y="504416"/>
                  <a:pt x="0" y="492302"/>
                </a:cubicBezTo>
                <a:cubicBezTo>
                  <a:pt x="-8496" y="316832"/>
                  <a:pt x="-4533" y="188445"/>
                  <a:pt x="0" y="0"/>
                </a:cubicBezTo>
                <a:close/>
              </a:path>
              <a:path w="7947064" h="492302" stroke="0" extrusionOk="0">
                <a:moveTo>
                  <a:pt x="0" y="0"/>
                </a:moveTo>
                <a:cubicBezTo>
                  <a:pt x="245843" y="2114"/>
                  <a:pt x="410691" y="-21015"/>
                  <a:pt x="821197" y="0"/>
                </a:cubicBezTo>
                <a:cubicBezTo>
                  <a:pt x="1231703" y="21015"/>
                  <a:pt x="1211458" y="6358"/>
                  <a:pt x="1324511" y="0"/>
                </a:cubicBezTo>
                <a:cubicBezTo>
                  <a:pt x="1437564" y="-6358"/>
                  <a:pt x="1826781" y="34991"/>
                  <a:pt x="2145707" y="0"/>
                </a:cubicBezTo>
                <a:cubicBezTo>
                  <a:pt x="2464633" y="-34991"/>
                  <a:pt x="2628216" y="27813"/>
                  <a:pt x="2807963" y="0"/>
                </a:cubicBezTo>
                <a:cubicBezTo>
                  <a:pt x="2987710" y="-27813"/>
                  <a:pt x="3024163" y="15392"/>
                  <a:pt x="3231806" y="0"/>
                </a:cubicBezTo>
                <a:cubicBezTo>
                  <a:pt x="3439449" y="-15392"/>
                  <a:pt x="3671686" y="13144"/>
                  <a:pt x="3894061" y="0"/>
                </a:cubicBezTo>
                <a:cubicBezTo>
                  <a:pt x="4116436" y="-13144"/>
                  <a:pt x="4300844" y="-7374"/>
                  <a:pt x="4476846" y="0"/>
                </a:cubicBezTo>
                <a:cubicBezTo>
                  <a:pt x="4652848" y="7374"/>
                  <a:pt x="5068064" y="35251"/>
                  <a:pt x="5218572" y="0"/>
                </a:cubicBezTo>
                <a:cubicBezTo>
                  <a:pt x="5369080" y="-35251"/>
                  <a:pt x="5857713" y="-35161"/>
                  <a:pt x="6039769" y="0"/>
                </a:cubicBezTo>
                <a:cubicBezTo>
                  <a:pt x="6221825" y="35161"/>
                  <a:pt x="6277130" y="7686"/>
                  <a:pt x="6463612" y="0"/>
                </a:cubicBezTo>
                <a:cubicBezTo>
                  <a:pt x="6650094" y="-7686"/>
                  <a:pt x="6797271" y="13568"/>
                  <a:pt x="6887455" y="0"/>
                </a:cubicBezTo>
                <a:cubicBezTo>
                  <a:pt x="6977639" y="-13568"/>
                  <a:pt x="7678988" y="-45350"/>
                  <a:pt x="7947064" y="0"/>
                </a:cubicBezTo>
                <a:cubicBezTo>
                  <a:pt x="7922726" y="226001"/>
                  <a:pt x="7958302" y="263116"/>
                  <a:pt x="7947064" y="492302"/>
                </a:cubicBezTo>
                <a:cubicBezTo>
                  <a:pt x="7776462" y="498109"/>
                  <a:pt x="7642896" y="475481"/>
                  <a:pt x="7443750" y="492302"/>
                </a:cubicBezTo>
                <a:cubicBezTo>
                  <a:pt x="7244604" y="509123"/>
                  <a:pt x="6859455" y="512201"/>
                  <a:pt x="6622553" y="492302"/>
                </a:cubicBezTo>
                <a:cubicBezTo>
                  <a:pt x="6385651" y="472403"/>
                  <a:pt x="6272512" y="481850"/>
                  <a:pt x="5960298" y="492302"/>
                </a:cubicBezTo>
                <a:cubicBezTo>
                  <a:pt x="5648084" y="502754"/>
                  <a:pt x="5661022" y="482990"/>
                  <a:pt x="5456984" y="492302"/>
                </a:cubicBezTo>
                <a:cubicBezTo>
                  <a:pt x="5252946" y="501614"/>
                  <a:pt x="5043172" y="520508"/>
                  <a:pt x="4874199" y="492302"/>
                </a:cubicBezTo>
                <a:cubicBezTo>
                  <a:pt x="4705226" y="464096"/>
                  <a:pt x="4376652" y="493520"/>
                  <a:pt x="4132473" y="492302"/>
                </a:cubicBezTo>
                <a:cubicBezTo>
                  <a:pt x="3888294" y="491084"/>
                  <a:pt x="3851263" y="511843"/>
                  <a:pt x="3708630" y="492302"/>
                </a:cubicBezTo>
                <a:cubicBezTo>
                  <a:pt x="3565997" y="472761"/>
                  <a:pt x="3419303" y="508271"/>
                  <a:pt x="3205316" y="492302"/>
                </a:cubicBezTo>
                <a:cubicBezTo>
                  <a:pt x="2991329" y="476333"/>
                  <a:pt x="2902719" y="494936"/>
                  <a:pt x="2702002" y="492302"/>
                </a:cubicBezTo>
                <a:cubicBezTo>
                  <a:pt x="2501285" y="489668"/>
                  <a:pt x="2217442" y="485971"/>
                  <a:pt x="2039746" y="492302"/>
                </a:cubicBezTo>
                <a:cubicBezTo>
                  <a:pt x="1862050" y="498633"/>
                  <a:pt x="1608996" y="497552"/>
                  <a:pt x="1377491" y="492302"/>
                </a:cubicBezTo>
                <a:cubicBezTo>
                  <a:pt x="1145986" y="487052"/>
                  <a:pt x="1081713" y="473204"/>
                  <a:pt x="874177" y="492302"/>
                </a:cubicBezTo>
                <a:cubicBezTo>
                  <a:pt x="666641" y="511400"/>
                  <a:pt x="256136" y="505278"/>
                  <a:pt x="0" y="492302"/>
                </a:cubicBezTo>
                <a:cubicBezTo>
                  <a:pt x="2400" y="281006"/>
                  <a:pt x="11088" y="122394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933413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dirty="0"/>
              <a:t>And then we group everything into one </a:t>
            </a:r>
            <a:r>
              <a:rPr lang="en-PH" b="1" dirty="0"/>
              <a:t>Car</a:t>
            </a:r>
            <a:r>
              <a:rPr lang="en-PH" dirty="0"/>
              <a:t> cluster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1891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E4FD3-E17A-2C16-C0D5-C181E8EA3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A381A1B8-2EA6-1930-4800-484F4ED4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4014707" y="5164814"/>
            <a:ext cx="2108477" cy="86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4" name="Picture 13" descr="A black suv with silver trim&#10;&#10;Description automatically generated">
            <a:extLst>
              <a:ext uri="{FF2B5EF4-FFF2-40B4-BE49-F238E27FC236}">
                <a16:creationId xmlns:a16="http://schemas.microsoft.com/office/drawing/2014/main" id="{86FF6CF4-5B8A-B73A-85C3-29D99A46C7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6998550" y="5109565"/>
            <a:ext cx="1696362" cy="915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" name="Picture 15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9AD1C455-B5B4-5E2F-1209-2457943712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9032009" y="5109565"/>
            <a:ext cx="1696362" cy="915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Picture 17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9CE2EECB-0089-3D9D-3F66-931E9191DF9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1463626" y="5164814"/>
            <a:ext cx="2281568" cy="86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89D3746-DFC3-ACB9-C15F-F9D02FB5080A}"/>
              </a:ext>
            </a:extLst>
          </p:cNvPr>
          <p:cNvGrpSpPr/>
          <p:nvPr/>
        </p:nvGrpSpPr>
        <p:grpSpPr>
          <a:xfrm>
            <a:off x="2288487" y="3837774"/>
            <a:ext cx="3077375" cy="676684"/>
            <a:chOff x="2129994" y="3386044"/>
            <a:chExt cx="3594100" cy="84940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75AC2EB-ED60-54B5-7330-A8EEEFF75D55}"/>
                </a:ext>
              </a:extLst>
            </p:cNvPr>
            <p:cNvGrpSpPr/>
            <p:nvPr/>
          </p:nvGrpSpPr>
          <p:grpSpPr>
            <a:xfrm>
              <a:off x="2185309" y="3403600"/>
              <a:ext cx="3445658" cy="781236"/>
              <a:chOff x="2185309" y="3403600"/>
              <a:chExt cx="3445658" cy="781236"/>
            </a:xfrm>
          </p:grpSpPr>
          <p:pic>
            <p:nvPicPr>
              <p:cNvPr id="22" name="Picture 21" descr="A red car with a white background&#10;&#10;Description automatically generated">
                <a:extLst>
                  <a:ext uri="{FF2B5EF4-FFF2-40B4-BE49-F238E27FC236}">
                    <a16:creationId xmlns:a16="http://schemas.microsoft.com/office/drawing/2014/main" id="{A2E1D736-1AC8-9E8B-28E7-928E5BC25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713" t="21560" r="6467" b="11412"/>
              <a:stretch/>
            </p:blipFill>
            <p:spPr>
              <a:xfrm>
                <a:off x="4020442" y="3403600"/>
                <a:ext cx="1610525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23" name="Picture 22" descr="A car parked on a white surface&#10;&#10;Description automatically generated">
                <a:extLst>
                  <a:ext uri="{FF2B5EF4-FFF2-40B4-BE49-F238E27FC236}">
                    <a16:creationId xmlns:a16="http://schemas.microsoft.com/office/drawing/2014/main" id="{968D74F1-A701-7DDC-2EA4-A9C2D5D3A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1989" t="29067" r="12322" b="24424"/>
              <a:stretch/>
            </p:blipFill>
            <p:spPr>
              <a:xfrm>
                <a:off x="2185309" y="3464836"/>
                <a:ext cx="1760768" cy="720000"/>
              </a:xfrm>
              <a:prstGeom prst="rect">
                <a:avLst/>
              </a:prstGeom>
              <a:ln w="38100">
                <a:noFill/>
              </a:ln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C48EEC-51F0-7EF9-4F2B-6C28410FBD03}"/>
                </a:ext>
              </a:extLst>
            </p:cNvPr>
            <p:cNvSpPr/>
            <p:nvPr/>
          </p:nvSpPr>
          <p:spPr>
            <a:xfrm>
              <a:off x="2129994" y="3386044"/>
              <a:ext cx="3594100" cy="8494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CA1BF6-914A-9068-0F47-EC91EC4236DD}"/>
              </a:ext>
            </a:extLst>
          </p:cNvPr>
          <p:cNvGrpSpPr/>
          <p:nvPr/>
        </p:nvGrpSpPr>
        <p:grpSpPr>
          <a:xfrm>
            <a:off x="7687388" y="3769212"/>
            <a:ext cx="2334167" cy="803150"/>
            <a:chOff x="7871174" y="3513045"/>
            <a:chExt cx="2726099" cy="1008155"/>
          </a:xfrm>
        </p:grpSpPr>
        <p:pic>
          <p:nvPicPr>
            <p:cNvPr id="27" name="Picture 26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BA0F7196-66FC-1A6D-D247-54AF5271B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46" t="9314" r="4208" b="14840"/>
            <a:stretch/>
          </p:blipFill>
          <p:spPr>
            <a:xfrm>
              <a:off x="7871175" y="3663812"/>
              <a:ext cx="1293489" cy="72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28" name="Picture 27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F755EB41-CFA7-2BAF-4BFE-CEB713A8B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465" t="9313" r="5057" b="11752"/>
            <a:stretch/>
          </p:blipFill>
          <p:spPr>
            <a:xfrm>
              <a:off x="9305716" y="3663812"/>
              <a:ext cx="1217192" cy="7200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023BEF-D95A-00D9-FBED-6FDCF3DEF6EA}"/>
                </a:ext>
              </a:extLst>
            </p:cNvPr>
            <p:cNvSpPr/>
            <p:nvPr/>
          </p:nvSpPr>
          <p:spPr>
            <a:xfrm>
              <a:off x="7871174" y="3513045"/>
              <a:ext cx="2726099" cy="100815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E10B59D-9E97-DC70-B162-5A44C897B763}"/>
              </a:ext>
            </a:extLst>
          </p:cNvPr>
          <p:cNvGrpSpPr/>
          <p:nvPr/>
        </p:nvGrpSpPr>
        <p:grpSpPr>
          <a:xfrm>
            <a:off x="5134786" y="1996440"/>
            <a:ext cx="2821834" cy="1221884"/>
            <a:chOff x="4813300" y="1615828"/>
            <a:chExt cx="3295651" cy="153377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102A332-4EE6-02FD-F9D5-CA1EDE112045}"/>
                </a:ext>
              </a:extLst>
            </p:cNvPr>
            <p:cNvGrpSpPr/>
            <p:nvPr/>
          </p:nvGrpSpPr>
          <p:grpSpPr>
            <a:xfrm>
              <a:off x="4860413" y="1639033"/>
              <a:ext cx="3204088" cy="1464245"/>
              <a:chOff x="4860413" y="1639033"/>
              <a:chExt cx="3204088" cy="1464245"/>
            </a:xfrm>
          </p:grpSpPr>
          <p:pic>
            <p:nvPicPr>
              <p:cNvPr id="34" name="Picture 33" descr="A red car with a white background&#10;&#10;Description automatically generated">
                <a:extLst>
                  <a:ext uri="{FF2B5EF4-FFF2-40B4-BE49-F238E27FC236}">
                    <a16:creationId xmlns:a16="http://schemas.microsoft.com/office/drawing/2014/main" id="{53CBAA64-BBD8-855B-F0C4-64D77F7D7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713" t="21560" r="6467" b="11412"/>
              <a:stretch/>
            </p:blipFill>
            <p:spPr>
              <a:xfrm>
                <a:off x="4934490" y="1663933"/>
                <a:ext cx="1610525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5" name="Picture 34" descr="A car parked on a white surface&#10;&#10;Description automatically generated">
                <a:extLst>
                  <a:ext uri="{FF2B5EF4-FFF2-40B4-BE49-F238E27FC236}">
                    <a16:creationId xmlns:a16="http://schemas.microsoft.com/office/drawing/2014/main" id="{4ED44F98-FFD8-DEE8-6377-FCD12D8E5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1989" t="29067" r="12322" b="24424"/>
              <a:stretch/>
            </p:blipFill>
            <p:spPr>
              <a:xfrm>
                <a:off x="4860413" y="2383278"/>
                <a:ext cx="1760768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7" name="Picture 36" descr="A black suv with silver trim&#10;&#10;Description automatically generated">
                <a:extLst>
                  <a:ext uri="{FF2B5EF4-FFF2-40B4-BE49-F238E27FC236}">
                    <a16:creationId xmlns:a16="http://schemas.microsoft.com/office/drawing/2014/main" id="{E3D958A8-DA9C-D379-E303-1906C96B9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46" t="9314" r="4208" b="14840"/>
              <a:stretch/>
            </p:blipFill>
            <p:spPr>
              <a:xfrm>
                <a:off x="6771011" y="1639033"/>
                <a:ext cx="1293490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8" name="Picture 37" descr="A blue suv with a white background&#10;&#10;Description automatically generated">
                <a:extLst>
                  <a:ext uri="{FF2B5EF4-FFF2-40B4-BE49-F238E27FC236}">
                    <a16:creationId xmlns:a16="http://schemas.microsoft.com/office/drawing/2014/main" id="{69F32D11-7F78-9CF8-D607-909EC11A6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6465" t="9313" r="5057" b="11752"/>
              <a:stretch/>
            </p:blipFill>
            <p:spPr>
              <a:xfrm>
                <a:off x="6770042" y="2375520"/>
                <a:ext cx="1217192" cy="720000"/>
              </a:xfrm>
              <a:prstGeom prst="rect">
                <a:avLst/>
              </a:prstGeom>
              <a:ln w="38100">
                <a:noFill/>
              </a:ln>
            </p:spPr>
          </p:pic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4502D3-0A4F-AA11-A4AA-26F543F91726}"/>
                </a:ext>
              </a:extLst>
            </p:cNvPr>
            <p:cNvSpPr/>
            <p:nvPr/>
          </p:nvSpPr>
          <p:spPr>
            <a:xfrm>
              <a:off x="4813300" y="1615828"/>
              <a:ext cx="3295651" cy="153377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1B3007A-8ED8-2F29-E80F-D83191B9107A}"/>
              </a:ext>
            </a:extLst>
          </p:cNvPr>
          <p:cNvCxnSpPr>
            <a:cxnSpLocks/>
            <a:stCxn id="41" idx="2"/>
            <a:endCxn id="25" idx="0"/>
          </p:cNvCxnSpPr>
          <p:nvPr/>
        </p:nvCxnSpPr>
        <p:spPr>
          <a:xfrm rot="5400000">
            <a:off x="4876714" y="2168784"/>
            <a:ext cx="619450" cy="2718529"/>
          </a:xfrm>
          <a:prstGeom prst="bentConnector3">
            <a:avLst>
              <a:gd name="adj1" fmla="val 49692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95E5B82-6F9E-5289-9425-AFEF69C3F7CC}"/>
              </a:ext>
            </a:extLst>
          </p:cNvPr>
          <p:cNvCxnSpPr>
            <a:cxnSpLocks/>
            <a:stCxn id="29" idx="0"/>
            <a:endCxn id="41" idx="2"/>
          </p:cNvCxnSpPr>
          <p:nvPr/>
        </p:nvCxnSpPr>
        <p:spPr>
          <a:xfrm rot="16200000" flipV="1">
            <a:off x="7424644" y="2339384"/>
            <a:ext cx="550887" cy="2308768"/>
          </a:xfrm>
          <a:prstGeom prst="bentConnector3">
            <a:avLst>
              <a:gd name="adj1" fmla="val 43916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8EEC9A-53EF-8D10-D29B-BCCDD4902355}"/>
              </a:ext>
            </a:extLst>
          </p:cNvPr>
          <p:cNvCxnSpPr>
            <a:cxnSpLocks/>
            <a:stCxn id="10" idx="0"/>
            <a:endCxn id="25" idx="2"/>
          </p:cNvCxnSpPr>
          <p:nvPr/>
        </p:nvCxnSpPr>
        <p:spPr>
          <a:xfrm rot="16200000" flipV="1">
            <a:off x="4122883" y="4218749"/>
            <a:ext cx="650356" cy="12417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A0C8415-F65E-5B1B-F453-D7B855F06549}"/>
              </a:ext>
            </a:extLst>
          </p:cNvPr>
          <p:cNvCxnSpPr>
            <a:cxnSpLocks/>
            <a:stCxn id="18" idx="0"/>
            <a:endCxn id="25" idx="2"/>
          </p:cNvCxnSpPr>
          <p:nvPr/>
        </p:nvCxnSpPr>
        <p:spPr>
          <a:xfrm rot="5400000" flipH="1" flipV="1">
            <a:off x="2890614" y="4228254"/>
            <a:ext cx="650356" cy="122276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7E00CB9-E08E-EA6C-0DEE-CE1403DD24D5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rot="16200000" flipV="1">
            <a:off x="9098730" y="4328104"/>
            <a:ext cx="537203" cy="102571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47AE484-80CA-5134-3047-4FED7934AFCA}"/>
              </a:ext>
            </a:extLst>
          </p:cNvPr>
          <p:cNvCxnSpPr>
            <a:cxnSpLocks/>
            <a:stCxn id="14" idx="0"/>
            <a:endCxn id="29" idx="2"/>
          </p:cNvCxnSpPr>
          <p:nvPr/>
        </p:nvCxnSpPr>
        <p:spPr>
          <a:xfrm rot="5400000" flipH="1" flipV="1">
            <a:off x="8082000" y="4337094"/>
            <a:ext cx="537203" cy="10077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A674D10B-6C2B-A00D-6C63-E693C711C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56" y="892105"/>
            <a:ext cx="7947064" cy="492302"/>
          </a:xfrm>
          <a:custGeom>
            <a:avLst/>
            <a:gdLst>
              <a:gd name="connsiteX0" fmla="*/ 0 w 7947064"/>
              <a:gd name="connsiteY0" fmla="*/ 0 h 492302"/>
              <a:gd name="connsiteX1" fmla="*/ 821197 w 7947064"/>
              <a:gd name="connsiteY1" fmla="*/ 0 h 492302"/>
              <a:gd name="connsiteX2" fmla="*/ 1642393 w 7947064"/>
              <a:gd name="connsiteY2" fmla="*/ 0 h 492302"/>
              <a:gd name="connsiteX3" fmla="*/ 2304649 w 7947064"/>
              <a:gd name="connsiteY3" fmla="*/ 0 h 492302"/>
              <a:gd name="connsiteX4" fmla="*/ 2887433 w 7947064"/>
              <a:gd name="connsiteY4" fmla="*/ 0 h 492302"/>
              <a:gd name="connsiteX5" fmla="*/ 3549689 w 7947064"/>
              <a:gd name="connsiteY5" fmla="*/ 0 h 492302"/>
              <a:gd name="connsiteX6" fmla="*/ 4291415 w 7947064"/>
              <a:gd name="connsiteY6" fmla="*/ 0 h 492302"/>
              <a:gd name="connsiteX7" fmla="*/ 4715258 w 7947064"/>
              <a:gd name="connsiteY7" fmla="*/ 0 h 492302"/>
              <a:gd name="connsiteX8" fmla="*/ 5218572 w 7947064"/>
              <a:gd name="connsiteY8" fmla="*/ 0 h 492302"/>
              <a:gd name="connsiteX9" fmla="*/ 5721886 w 7947064"/>
              <a:gd name="connsiteY9" fmla="*/ 0 h 492302"/>
              <a:gd name="connsiteX10" fmla="*/ 6225200 w 7947064"/>
              <a:gd name="connsiteY10" fmla="*/ 0 h 492302"/>
              <a:gd name="connsiteX11" fmla="*/ 6887455 w 7947064"/>
              <a:gd name="connsiteY11" fmla="*/ 0 h 492302"/>
              <a:gd name="connsiteX12" fmla="*/ 7947064 w 7947064"/>
              <a:gd name="connsiteY12" fmla="*/ 0 h 492302"/>
              <a:gd name="connsiteX13" fmla="*/ 7947064 w 7947064"/>
              <a:gd name="connsiteY13" fmla="*/ 492302 h 492302"/>
              <a:gd name="connsiteX14" fmla="*/ 7205338 w 7947064"/>
              <a:gd name="connsiteY14" fmla="*/ 492302 h 492302"/>
              <a:gd name="connsiteX15" fmla="*/ 6384141 w 7947064"/>
              <a:gd name="connsiteY15" fmla="*/ 492302 h 492302"/>
              <a:gd name="connsiteX16" fmla="*/ 5801357 w 7947064"/>
              <a:gd name="connsiteY16" fmla="*/ 492302 h 492302"/>
              <a:gd name="connsiteX17" fmla="*/ 5218572 w 7947064"/>
              <a:gd name="connsiteY17" fmla="*/ 492302 h 492302"/>
              <a:gd name="connsiteX18" fmla="*/ 4715258 w 7947064"/>
              <a:gd name="connsiteY18" fmla="*/ 492302 h 492302"/>
              <a:gd name="connsiteX19" fmla="*/ 4291415 w 7947064"/>
              <a:gd name="connsiteY19" fmla="*/ 492302 h 492302"/>
              <a:gd name="connsiteX20" fmla="*/ 3788101 w 7947064"/>
              <a:gd name="connsiteY20" fmla="*/ 492302 h 492302"/>
              <a:gd name="connsiteX21" fmla="*/ 3284786 w 7947064"/>
              <a:gd name="connsiteY21" fmla="*/ 492302 h 492302"/>
              <a:gd name="connsiteX22" fmla="*/ 2463590 w 7947064"/>
              <a:gd name="connsiteY22" fmla="*/ 492302 h 492302"/>
              <a:gd name="connsiteX23" fmla="*/ 1721864 w 7947064"/>
              <a:gd name="connsiteY23" fmla="*/ 492302 h 492302"/>
              <a:gd name="connsiteX24" fmla="*/ 980138 w 7947064"/>
              <a:gd name="connsiteY24" fmla="*/ 492302 h 492302"/>
              <a:gd name="connsiteX25" fmla="*/ 0 w 7947064"/>
              <a:gd name="connsiteY25" fmla="*/ 492302 h 492302"/>
              <a:gd name="connsiteX26" fmla="*/ 0 w 7947064"/>
              <a:gd name="connsiteY26" fmla="*/ 0 h 49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947064" h="492302" fill="none" extrusionOk="0">
                <a:moveTo>
                  <a:pt x="0" y="0"/>
                </a:moveTo>
                <a:cubicBezTo>
                  <a:pt x="331292" y="-686"/>
                  <a:pt x="582975" y="40740"/>
                  <a:pt x="821197" y="0"/>
                </a:cubicBezTo>
                <a:cubicBezTo>
                  <a:pt x="1059419" y="-40740"/>
                  <a:pt x="1273896" y="29523"/>
                  <a:pt x="1642393" y="0"/>
                </a:cubicBezTo>
                <a:cubicBezTo>
                  <a:pt x="2010890" y="-29523"/>
                  <a:pt x="2076666" y="20094"/>
                  <a:pt x="2304649" y="0"/>
                </a:cubicBezTo>
                <a:cubicBezTo>
                  <a:pt x="2532632" y="-20094"/>
                  <a:pt x="2696289" y="-22858"/>
                  <a:pt x="2887433" y="0"/>
                </a:cubicBezTo>
                <a:cubicBezTo>
                  <a:pt x="3078577" y="22858"/>
                  <a:pt x="3287340" y="-15246"/>
                  <a:pt x="3549689" y="0"/>
                </a:cubicBezTo>
                <a:cubicBezTo>
                  <a:pt x="3812038" y="15246"/>
                  <a:pt x="3922612" y="-20592"/>
                  <a:pt x="4291415" y="0"/>
                </a:cubicBezTo>
                <a:cubicBezTo>
                  <a:pt x="4660218" y="20592"/>
                  <a:pt x="4608467" y="2569"/>
                  <a:pt x="4715258" y="0"/>
                </a:cubicBezTo>
                <a:cubicBezTo>
                  <a:pt x="4822049" y="-2569"/>
                  <a:pt x="4995484" y="-20449"/>
                  <a:pt x="5218572" y="0"/>
                </a:cubicBezTo>
                <a:cubicBezTo>
                  <a:pt x="5441660" y="20449"/>
                  <a:pt x="5558365" y="1188"/>
                  <a:pt x="5721886" y="0"/>
                </a:cubicBezTo>
                <a:cubicBezTo>
                  <a:pt x="5885407" y="-1188"/>
                  <a:pt x="6044413" y="12311"/>
                  <a:pt x="6225200" y="0"/>
                </a:cubicBezTo>
                <a:cubicBezTo>
                  <a:pt x="6405987" y="-12311"/>
                  <a:pt x="6561022" y="-21620"/>
                  <a:pt x="6887455" y="0"/>
                </a:cubicBezTo>
                <a:cubicBezTo>
                  <a:pt x="7213888" y="21620"/>
                  <a:pt x="7638237" y="42020"/>
                  <a:pt x="7947064" y="0"/>
                </a:cubicBezTo>
                <a:cubicBezTo>
                  <a:pt x="7964636" y="168597"/>
                  <a:pt x="7954225" y="269305"/>
                  <a:pt x="7947064" y="492302"/>
                </a:cubicBezTo>
                <a:cubicBezTo>
                  <a:pt x="7757261" y="500554"/>
                  <a:pt x="7538047" y="491549"/>
                  <a:pt x="7205338" y="492302"/>
                </a:cubicBezTo>
                <a:cubicBezTo>
                  <a:pt x="6872629" y="493055"/>
                  <a:pt x="6575979" y="457557"/>
                  <a:pt x="6384141" y="492302"/>
                </a:cubicBezTo>
                <a:cubicBezTo>
                  <a:pt x="6192303" y="527047"/>
                  <a:pt x="6003136" y="495499"/>
                  <a:pt x="5801357" y="492302"/>
                </a:cubicBezTo>
                <a:cubicBezTo>
                  <a:pt x="5599578" y="489105"/>
                  <a:pt x="5373759" y="468478"/>
                  <a:pt x="5218572" y="492302"/>
                </a:cubicBezTo>
                <a:cubicBezTo>
                  <a:pt x="5063385" y="516126"/>
                  <a:pt x="4906703" y="475360"/>
                  <a:pt x="4715258" y="492302"/>
                </a:cubicBezTo>
                <a:cubicBezTo>
                  <a:pt x="4523813" y="509244"/>
                  <a:pt x="4451569" y="496839"/>
                  <a:pt x="4291415" y="492302"/>
                </a:cubicBezTo>
                <a:cubicBezTo>
                  <a:pt x="4131261" y="487765"/>
                  <a:pt x="3905982" y="496744"/>
                  <a:pt x="3788101" y="492302"/>
                </a:cubicBezTo>
                <a:cubicBezTo>
                  <a:pt x="3670220" y="487860"/>
                  <a:pt x="3452744" y="500315"/>
                  <a:pt x="3284786" y="492302"/>
                </a:cubicBezTo>
                <a:cubicBezTo>
                  <a:pt x="3116829" y="484289"/>
                  <a:pt x="2749901" y="472521"/>
                  <a:pt x="2463590" y="492302"/>
                </a:cubicBezTo>
                <a:cubicBezTo>
                  <a:pt x="2177279" y="512083"/>
                  <a:pt x="2007780" y="503445"/>
                  <a:pt x="1721864" y="492302"/>
                </a:cubicBezTo>
                <a:cubicBezTo>
                  <a:pt x="1435948" y="481159"/>
                  <a:pt x="1283125" y="468132"/>
                  <a:pt x="980138" y="492302"/>
                </a:cubicBezTo>
                <a:cubicBezTo>
                  <a:pt x="677151" y="516472"/>
                  <a:pt x="218616" y="504416"/>
                  <a:pt x="0" y="492302"/>
                </a:cubicBezTo>
                <a:cubicBezTo>
                  <a:pt x="-8496" y="316832"/>
                  <a:pt x="-4533" y="188445"/>
                  <a:pt x="0" y="0"/>
                </a:cubicBezTo>
                <a:close/>
              </a:path>
              <a:path w="7947064" h="492302" stroke="0" extrusionOk="0">
                <a:moveTo>
                  <a:pt x="0" y="0"/>
                </a:moveTo>
                <a:cubicBezTo>
                  <a:pt x="245843" y="2114"/>
                  <a:pt x="410691" y="-21015"/>
                  <a:pt x="821197" y="0"/>
                </a:cubicBezTo>
                <a:cubicBezTo>
                  <a:pt x="1231703" y="21015"/>
                  <a:pt x="1211458" y="6358"/>
                  <a:pt x="1324511" y="0"/>
                </a:cubicBezTo>
                <a:cubicBezTo>
                  <a:pt x="1437564" y="-6358"/>
                  <a:pt x="1826781" y="34991"/>
                  <a:pt x="2145707" y="0"/>
                </a:cubicBezTo>
                <a:cubicBezTo>
                  <a:pt x="2464633" y="-34991"/>
                  <a:pt x="2628216" y="27813"/>
                  <a:pt x="2807963" y="0"/>
                </a:cubicBezTo>
                <a:cubicBezTo>
                  <a:pt x="2987710" y="-27813"/>
                  <a:pt x="3024163" y="15392"/>
                  <a:pt x="3231806" y="0"/>
                </a:cubicBezTo>
                <a:cubicBezTo>
                  <a:pt x="3439449" y="-15392"/>
                  <a:pt x="3671686" y="13144"/>
                  <a:pt x="3894061" y="0"/>
                </a:cubicBezTo>
                <a:cubicBezTo>
                  <a:pt x="4116436" y="-13144"/>
                  <a:pt x="4300844" y="-7374"/>
                  <a:pt x="4476846" y="0"/>
                </a:cubicBezTo>
                <a:cubicBezTo>
                  <a:pt x="4652848" y="7374"/>
                  <a:pt x="5068064" y="35251"/>
                  <a:pt x="5218572" y="0"/>
                </a:cubicBezTo>
                <a:cubicBezTo>
                  <a:pt x="5369080" y="-35251"/>
                  <a:pt x="5857713" y="-35161"/>
                  <a:pt x="6039769" y="0"/>
                </a:cubicBezTo>
                <a:cubicBezTo>
                  <a:pt x="6221825" y="35161"/>
                  <a:pt x="6277130" y="7686"/>
                  <a:pt x="6463612" y="0"/>
                </a:cubicBezTo>
                <a:cubicBezTo>
                  <a:pt x="6650094" y="-7686"/>
                  <a:pt x="6797271" y="13568"/>
                  <a:pt x="6887455" y="0"/>
                </a:cubicBezTo>
                <a:cubicBezTo>
                  <a:pt x="6977639" y="-13568"/>
                  <a:pt x="7678988" y="-45350"/>
                  <a:pt x="7947064" y="0"/>
                </a:cubicBezTo>
                <a:cubicBezTo>
                  <a:pt x="7922726" y="226001"/>
                  <a:pt x="7958302" y="263116"/>
                  <a:pt x="7947064" y="492302"/>
                </a:cubicBezTo>
                <a:cubicBezTo>
                  <a:pt x="7776462" y="498109"/>
                  <a:pt x="7642896" y="475481"/>
                  <a:pt x="7443750" y="492302"/>
                </a:cubicBezTo>
                <a:cubicBezTo>
                  <a:pt x="7244604" y="509123"/>
                  <a:pt x="6859455" y="512201"/>
                  <a:pt x="6622553" y="492302"/>
                </a:cubicBezTo>
                <a:cubicBezTo>
                  <a:pt x="6385651" y="472403"/>
                  <a:pt x="6272512" y="481850"/>
                  <a:pt x="5960298" y="492302"/>
                </a:cubicBezTo>
                <a:cubicBezTo>
                  <a:pt x="5648084" y="502754"/>
                  <a:pt x="5661022" y="482990"/>
                  <a:pt x="5456984" y="492302"/>
                </a:cubicBezTo>
                <a:cubicBezTo>
                  <a:pt x="5252946" y="501614"/>
                  <a:pt x="5043172" y="520508"/>
                  <a:pt x="4874199" y="492302"/>
                </a:cubicBezTo>
                <a:cubicBezTo>
                  <a:pt x="4705226" y="464096"/>
                  <a:pt x="4376652" y="493520"/>
                  <a:pt x="4132473" y="492302"/>
                </a:cubicBezTo>
                <a:cubicBezTo>
                  <a:pt x="3888294" y="491084"/>
                  <a:pt x="3851263" y="511843"/>
                  <a:pt x="3708630" y="492302"/>
                </a:cubicBezTo>
                <a:cubicBezTo>
                  <a:pt x="3565997" y="472761"/>
                  <a:pt x="3419303" y="508271"/>
                  <a:pt x="3205316" y="492302"/>
                </a:cubicBezTo>
                <a:cubicBezTo>
                  <a:pt x="2991329" y="476333"/>
                  <a:pt x="2902719" y="494936"/>
                  <a:pt x="2702002" y="492302"/>
                </a:cubicBezTo>
                <a:cubicBezTo>
                  <a:pt x="2501285" y="489668"/>
                  <a:pt x="2217442" y="485971"/>
                  <a:pt x="2039746" y="492302"/>
                </a:cubicBezTo>
                <a:cubicBezTo>
                  <a:pt x="1862050" y="498633"/>
                  <a:pt x="1608996" y="497552"/>
                  <a:pt x="1377491" y="492302"/>
                </a:cubicBezTo>
                <a:cubicBezTo>
                  <a:pt x="1145986" y="487052"/>
                  <a:pt x="1081713" y="473204"/>
                  <a:pt x="874177" y="492302"/>
                </a:cubicBezTo>
                <a:cubicBezTo>
                  <a:pt x="666641" y="511400"/>
                  <a:pt x="256136" y="505278"/>
                  <a:pt x="0" y="492302"/>
                </a:cubicBezTo>
                <a:cubicBezTo>
                  <a:pt x="2400" y="281006"/>
                  <a:pt x="11088" y="122394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933413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dirty="0"/>
              <a:t>And then we group everything into one </a:t>
            </a:r>
            <a:r>
              <a:rPr lang="en-PH" b="1" dirty="0"/>
              <a:t>Car</a:t>
            </a:r>
            <a:r>
              <a:rPr lang="en-PH" dirty="0"/>
              <a:t> cluster</a:t>
            </a:r>
            <a:endParaRPr lang="en-PH" b="1" dirty="0"/>
          </a:p>
        </p:txBody>
      </p: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2DF559CD-3BDA-7D08-3076-7D7BC624AE65}"/>
              </a:ext>
            </a:extLst>
          </p:cNvPr>
          <p:cNvSpPr/>
          <p:nvPr/>
        </p:nvSpPr>
        <p:spPr>
          <a:xfrm>
            <a:off x="1774800" y="1929491"/>
            <a:ext cx="2821834" cy="1389524"/>
          </a:xfrm>
          <a:prstGeom prst="right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We terminate  when we are left with only </a:t>
            </a:r>
            <a:r>
              <a:rPr lang="en-PH" b="1" dirty="0">
                <a:solidFill>
                  <a:srgbClr val="002060"/>
                </a:solidFill>
              </a:rPr>
              <a:t>one cluster</a:t>
            </a:r>
          </a:p>
        </p:txBody>
      </p:sp>
    </p:spTree>
    <p:extLst>
      <p:ext uri="{BB962C8B-B14F-4D97-AF65-F5344CB8AC3E}">
        <p14:creationId xmlns:p14="http://schemas.microsoft.com/office/powerpoint/2010/main" val="285358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D60AB-6A50-A805-335E-18C4556DB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BBFD-3536-83B1-DBE4-023254BC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dirty="0">
                <a:solidFill>
                  <a:srgbClr val="002060"/>
                </a:solidFill>
                <a:latin typeface="+mn-lt"/>
              </a:rPr>
              <a:t>Hierarchical clustering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8612-8B27-DE69-451A-C262F8DA2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PH" dirty="0"/>
              <a:t>Hierarchical Clustering is separating data into different groups based on</a:t>
            </a:r>
            <a:r>
              <a:rPr lang="en-PH" b="1" dirty="0">
                <a:solidFill>
                  <a:srgbClr val="002060"/>
                </a:solidFill>
              </a:rPr>
              <a:t> some measure of similarity</a:t>
            </a:r>
          </a:p>
          <a:p>
            <a:endParaRPr lang="en-PH" dirty="0"/>
          </a:p>
        </p:txBody>
      </p:sp>
      <p:pic>
        <p:nvPicPr>
          <p:cNvPr id="5" name="Picture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F83A8577-686A-42BF-AE0D-0688B3B6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313188"/>
            <a:ext cx="6858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9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C0612-27D6-B758-3D0A-A061BA4EA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70B2-54B2-DE58-C8AD-B5B640E5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dirty="0">
                <a:solidFill>
                  <a:srgbClr val="002060"/>
                </a:solidFill>
                <a:latin typeface="+mn-lt"/>
              </a:rPr>
              <a:t>Hierarchical clustering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EF10-4DEC-0326-F047-B5A742138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Unlike k-means, hierarchical clustering </a:t>
            </a:r>
            <a:r>
              <a:rPr lang="en-US" b="1" dirty="0">
                <a:solidFill>
                  <a:srgbClr val="002060"/>
                </a:solidFill>
              </a:rPr>
              <a:t>doesn’t require the user to specify the number of clusters beforehand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Instead, it returns an output (typically as a </a:t>
            </a:r>
            <a:r>
              <a:rPr lang="en-US" b="1" dirty="0">
                <a:solidFill>
                  <a:srgbClr val="002060"/>
                </a:solidFill>
              </a:rPr>
              <a:t>dendrogram</a:t>
            </a:r>
            <a:r>
              <a:rPr lang="en-US" dirty="0"/>
              <a:t>)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The user will then decide the appropriate number of clusters (either manually or algorithmically). </a:t>
            </a:r>
          </a:p>
        </p:txBody>
      </p:sp>
    </p:spTree>
    <p:extLst>
      <p:ext uri="{BB962C8B-B14F-4D97-AF65-F5344CB8AC3E}">
        <p14:creationId xmlns:p14="http://schemas.microsoft.com/office/powerpoint/2010/main" val="347279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44A6-0930-5BA6-22ED-DA17756F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dirty="0">
                <a:solidFill>
                  <a:srgbClr val="002060"/>
                </a:solidFill>
                <a:latin typeface="+mn-lt"/>
              </a:rPr>
              <a:t>Dendrogram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FA7B-77E7-0130-01BC-57973591B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002060"/>
                </a:solidFill>
              </a:rPr>
              <a:t>tree-like diagram </a:t>
            </a:r>
            <a:r>
              <a:rPr lang="en-US" dirty="0"/>
              <a:t>that shows the hierarchical relationship between objects or groups of objects.</a:t>
            </a:r>
            <a:endParaRPr lang="en-PH" dirty="0"/>
          </a:p>
        </p:txBody>
      </p:sp>
      <p:pic>
        <p:nvPicPr>
          <p:cNvPr id="5" name="Picture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B023CB84-AF61-947F-1436-10D89F90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313188"/>
            <a:ext cx="6858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2137</TotalTime>
  <Words>525</Words>
  <Application>Microsoft Office PowerPoint</Application>
  <PresentationFormat>Widescreen</PresentationFormat>
  <Paragraphs>148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CircularXX-Regular</vt:lpstr>
      <vt:lpstr>Wingdings</vt:lpstr>
      <vt:lpstr>Office Theme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clustering</vt:lpstr>
      <vt:lpstr>Hierarchical clustering</vt:lpstr>
      <vt:lpstr>Dendrogram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clustering</vt:lpstr>
      <vt:lpstr>Types of Hierarchical Clustering</vt:lpstr>
      <vt:lpstr>Types of Hierarchical Clustering</vt:lpstr>
      <vt:lpstr>How Hierarchical clustering works?</vt:lpstr>
      <vt:lpstr>How Hierarchical clustering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181</cp:revision>
  <dcterms:created xsi:type="dcterms:W3CDTF">2024-08-08T01:29:50Z</dcterms:created>
  <dcterms:modified xsi:type="dcterms:W3CDTF">2025-01-09T10:00:18Z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