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5"/>
  </p:notesMasterIdLst>
  <p:sldIdLst>
    <p:sldId id="257" r:id="rId2"/>
    <p:sldId id="263" r:id="rId3"/>
    <p:sldId id="469" r:id="rId4"/>
    <p:sldId id="374" r:id="rId5"/>
    <p:sldId id="376" r:id="rId6"/>
    <p:sldId id="377" r:id="rId7"/>
    <p:sldId id="378" r:id="rId8"/>
    <p:sldId id="379" r:id="rId9"/>
    <p:sldId id="380" r:id="rId10"/>
    <p:sldId id="381" r:id="rId11"/>
    <p:sldId id="382" r:id="rId12"/>
    <p:sldId id="383" r:id="rId13"/>
    <p:sldId id="384" r:id="rId14"/>
    <p:sldId id="385"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399" r:id="rId29"/>
    <p:sldId id="400" r:id="rId30"/>
    <p:sldId id="401" r:id="rId31"/>
    <p:sldId id="402" r:id="rId32"/>
    <p:sldId id="403" r:id="rId33"/>
    <p:sldId id="404" r:id="rId34"/>
    <p:sldId id="405" r:id="rId35"/>
    <p:sldId id="406" r:id="rId36"/>
    <p:sldId id="409" r:id="rId37"/>
    <p:sldId id="410" r:id="rId38"/>
    <p:sldId id="411" r:id="rId39"/>
    <p:sldId id="413" r:id="rId40"/>
    <p:sldId id="414" r:id="rId41"/>
    <p:sldId id="415" r:id="rId42"/>
    <p:sldId id="416" r:id="rId43"/>
    <p:sldId id="417" r:id="rId44"/>
    <p:sldId id="418" r:id="rId45"/>
    <p:sldId id="419" r:id="rId46"/>
    <p:sldId id="420" r:id="rId47"/>
    <p:sldId id="421" r:id="rId48"/>
    <p:sldId id="422" r:id="rId49"/>
    <p:sldId id="423" r:id="rId50"/>
    <p:sldId id="424" r:id="rId51"/>
    <p:sldId id="425" r:id="rId52"/>
    <p:sldId id="426" r:id="rId53"/>
    <p:sldId id="427" r:id="rId54"/>
    <p:sldId id="428" r:id="rId55"/>
    <p:sldId id="429" r:id="rId56"/>
    <p:sldId id="430" r:id="rId57"/>
    <p:sldId id="431" r:id="rId58"/>
    <p:sldId id="432" r:id="rId59"/>
    <p:sldId id="433" r:id="rId60"/>
    <p:sldId id="434" r:id="rId61"/>
    <p:sldId id="435" r:id="rId62"/>
    <p:sldId id="437" r:id="rId63"/>
    <p:sldId id="438" r:id="rId64"/>
    <p:sldId id="439" r:id="rId65"/>
    <p:sldId id="440" r:id="rId66"/>
    <p:sldId id="441" r:id="rId67"/>
    <p:sldId id="442" r:id="rId68"/>
    <p:sldId id="443" r:id="rId69"/>
    <p:sldId id="444" r:id="rId70"/>
    <p:sldId id="445" r:id="rId71"/>
    <p:sldId id="447" r:id="rId72"/>
    <p:sldId id="446" r:id="rId73"/>
    <p:sldId id="448" r:id="rId74"/>
    <p:sldId id="449" r:id="rId75"/>
    <p:sldId id="450" r:id="rId76"/>
    <p:sldId id="451" r:id="rId77"/>
    <p:sldId id="452" r:id="rId78"/>
    <p:sldId id="453" r:id="rId79"/>
    <p:sldId id="454" r:id="rId80"/>
    <p:sldId id="455" r:id="rId81"/>
    <p:sldId id="456" r:id="rId82"/>
    <p:sldId id="457" r:id="rId83"/>
    <p:sldId id="458" r:id="rId84"/>
    <p:sldId id="459" r:id="rId85"/>
    <p:sldId id="468" r:id="rId86"/>
    <p:sldId id="460" r:id="rId87"/>
    <p:sldId id="461" r:id="rId88"/>
    <p:sldId id="462" r:id="rId89"/>
    <p:sldId id="463" r:id="rId90"/>
    <p:sldId id="464" r:id="rId91"/>
    <p:sldId id="465" r:id="rId92"/>
    <p:sldId id="466" r:id="rId93"/>
    <p:sldId id="467"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41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FF8E01-DE24-0F4F-A559-943D670B7764}" v="50" dt="2024-08-14T17:48:4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67"/>
    <p:restoredTop sz="94389"/>
  </p:normalViewPr>
  <p:slideViewPr>
    <p:cSldViewPr snapToGrid="0">
      <p:cViewPr varScale="1">
        <p:scale>
          <a:sx n="115" d="100"/>
          <a:sy n="115" d="100"/>
        </p:scale>
        <p:origin x="1536" y="2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nel D. Palenzuela" userId="27216d6f-a712-48da-bcb2-613e4bc945ac" providerId="ADAL" clId="{16736750-74B4-184C-AACF-97E7E4B9FAA6}"/>
    <pc:docChg chg="undo custSel addSld delSld modSld sldOrd modMainMaster">
      <pc:chgData name="Ronnel D. Palenzuela" userId="27216d6f-a712-48da-bcb2-613e4bc945ac" providerId="ADAL" clId="{16736750-74B4-184C-AACF-97E7E4B9FAA6}" dt="2024-08-13T03:37:12.131" v="3508" actId="207"/>
      <pc:docMkLst>
        <pc:docMk/>
      </pc:docMkLst>
      <pc:sldChg chg="modSp mod">
        <pc:chgData name="Ronnel D. Palenzuela" userId="27216d6f-a712-48da-bcb2-613e4bc945ac" providerId="ADAL" clId="{16736750-74B4-184C-AACF-97E7E4B9FAA6}" dt="2024-08-11T23:14:10.328" v="2625" actId="20577"/>
        <pc:sldMkLst>
          <pc:docMk/>
          <pc:sldMk cId="3455369248" sldId="257"/>
        </pc:sldMkLst>
        <pc:spChg chg="mod">
          <ac:chgData name="Ronnel D. Palenzuela" userId="27216d6f-a712-48da-bcb2-613e4bc945ac" providerId="ADAL" clId="{16736750-74B4-184C-AACF-97E7E4B9FAA6}" dt="2024-08-11T23:14:10.328" v="2625" actId="20577"/>
          <ac:spMkLst>
            <pc:docMk/>
            <pc:sldMk cId="3455369248" sldId="257"/>
            <ac:spMk id="3" creationId="{55CA8846-F5F9-9E2F-7E86-4EDFA1AEFED2}"/>
          </ac:spMkLst>
        </pc:spChg>
      </pc:sldChg>
      <pc:sldChg chg="addSp delSp modSp del mod setBg modNotesTx">
        <pc:chgData name="Ronnel D. Palenzuela" userId="27216d6f-a712-48da-bcb2-613e4bc945ac" providerId="ADAL" clId="{16736750-74B4-184C-AACF-97E7E4B9FAA6}" dt="2024-08-11T06:16:40.205" v="363" actId="2696"/>
        <pc:sldMkLst>
          <pc:docMk/>
          <pc:sldMk cId="218736974" sldId="258"/>
        </pc:sldMkLst>
        <pc:spChg chg="mod">
          <ac:chgData name="Ronnel D. Palenzuela" userId="27216d6f-a712-48da-bcb2-613e4bc945ac" providerId="ADAL" clId="{16736750-74B4-184C-AACF-97E7E4B9FAA6}" dt="2024-08-11T06:16:07.116" v="348" actId="26606"/>
          <ac:spMkLst>
            <pc:docMk/>
            <pc:sldMk cId="218736974" sldId="258"/>
            <ac:spMk id="2" creationId="{1FD87645-D8E6-23DE-A822-448BF1054783}"/>
          </ac:spMkLst>
        </pc:spChg>
        <pc:spChg chg="mod">
          <ac:chgData name="Ronnel D. Palenzuela" userId="27216d6f-a712-48da-bcb2-613e4bc945ac" providerId="ADAL" clId="{16736750-74B4-184C-AACF-97E7E4B9FAA6}" dt="2024-08-11T06:16:25.529" v="353" actId="21"/>
          <ac:spMkLst>
            <pc:docMk/>
            <pc:sldMk cId="218736974" sldId="258"/>
            <ac:spMk id="3" creationId="{F9E9654B-D8E5-22CA-371A-57FADD13842B}"/>
          </ac:spMkLst>
        </pc:spChg>
        <pc:spChg chg="add del">
          <ac:chgData name="Ronnel D. Palenzuela" userId="27216d6f-a712-48da-bcb2-613e4bc945ac" providerId="ADAL" clId="{16736750-74B4-184C-AACF-97E7E4B9FAA6}" dt="2024-08-11T06:16:07.116" v="348" actId="26606"/>
          <ac:spMkLst>
            <pc:docMk/>
            <pc:sldMk cId="218736974" sldId="258"/>
            <ac:spMk id="9" creationId="{04812C46-200A-4DEB-A05E-3ED6C68C2387}"/>
          </ac:spMkLst>
        </pc:spChg>
        <pc:spChg chg="add del">
          <ac:chgData name="Ronnel D. Palenzuela" userId="27216d6f-a712-48da-bcb2-613e4bc945ac" providerId="ADAL" clId="{16736750-74B4-184C-AACF-97E7E4B9FAA6}" dt="2024-08-11T06:16:07.116" v="348" actId="26606"/>
          <ac:spMkLst>
            <pc:docMk/>
            <pc:sldMk cId="218736974" sldId="258"/>
            <ac:spMk id="11" creationId="{D1EA859B-E555-4109-94F3-6700E046E008}"/>
          </ac:spMkLst>
        </pc:spChg>
        <pc:picChg chg="add del mod ord">
          <ac:chgData name="Ronnel D. Palenzuela" userId="27216d6f-a712-48da-bcb2-613e4bc945ac" providerId="ADAL" clId="{16736750-74B4-184C-AACF-97E7E4B9FAA6}" dt="2024-08-11T06:16:38.323" v="362" actId="21"/>
          <ac:picMkLst>
            <pc:docMk/>
            <pc:sldMk cId="218736974" sldId="258"/>
            <ac:picMk id="4" creationId="{98D0E626-B0C1-BC0F-8BBE-013B7E7B3AA6}"/>
          </ac:picMkLst>
        </pc:picChg>
      </pc:sldChg>
      <pc:sldChg chg="addSp delSp modSp mod modNotesTx">
        <pc:chgData name="Ronnel D. Palenzuela" userId="27216d6f-a712-48da-bcb2-613e4bc945ac" providerId="ADAL" clId="{16736750-74B4-184C-AACF-97E7E4B9FAA6}" dt="2024-08-11T12:37:53.539" v="2618" actId="20577"/>
        <pc:sldMkLst>
          <pc:docMk/>
          <pc:sldMk cId="3256538018" sldId="259"/>
        </pc:sldMkLst>
        <pc:spChg chg="mod">
          <ac:chgData name="Ronnel D. Palenzuela" userId="27216d6f-a712-48da-bcb2-613e4bc945ac" providerId="ADAL" clId="{16736750-74B4-184C-AACF-97E7E4B9FAA6}" dt="2024-08-11T06:18:47.941" v="388" actId="14100"/>
          <ac:spMkLst>
            <pc:docMk/>
            <pc:sldMk cId="3256538018" sldId="259"/>
            <ac:spMk id="2" creationId="{1FD87645-D8E6-23DE-A822-448BF1054783}"/>
          </ac:spMkLst>
        </pc:spChg>
        <pc:spChg chg="mod">
          <ac:chgData name="Ronnel D. Palenzuela" userId="27216d6f-a712-48da-bcb2-613e4bc945ac" providerId="ADAL" clId="{16736750-74B4-184C-AACF-97E7E4B9FAA6}" dt="2024-08-11T12:37:53.539" v="2618" actId="20577"/>
          <ac:spMkLst>
            <pc:docMk/>
            <pc:sldMk cId="3256538018" sldId="259"/>
            <ac:spMk id="3" creationId="{F9E9654B-D8E5-22CA-371A-57FADD13842B}"/>
          </ac:spMkLst>
        </pc:spChg>
        <pc:picChg chg="add mod">
          <ac:chgData name="Ronnel D. Palenzuela" userId="27216d6f-a712-48da-bcb2-613e4bc945ac" providerId="ADAL" clId="{16736750-74B4-184C-AACF-97E7E4B9FAA6}" dt="2024-08-11T06:21:54.031" v="403" actId="1076"/>
          <ac:picMkLst>
            <pc:docMk/>
            <pc:sldMk cId="3256538018" sldId="259"/>
            <ac:picMk id="4" creationId="{E700435F-1E7A-3EEC-4AA8-86923D600596}"/>
          </ac:picMkLst>
        </pc:picChg>
        <pc:picChg chg="del">
          <ac:chgData name="Ronnel D. Palenzuela" userId="27216d6f-a712-48da-bcb2-613e4bc945ac" providerId="ADAL" clId="{16736750-74B4-184C-AACF-97E7E4B9FAA6}" dt="2024-08-11T06:16:36.656" v="361" actId="478"/>
          <ac:picMkLst>
            <pc:docMk/>
            <pc:sldMk cId="3256538018" sldId="259"/>
            <ac:picMk id="5" creationId="{D3CE80CF-7820-04DC-00A6-061A45338617}"/>
          </ac:picMkLst>
        </pc:picChg>
        <pc:picChg chg="del">
          <ac:chgData name="Ronnel D. Palenzuela" userId="27216d6f-a712-48da-bcb2-613e4bc945ac" providerId="ADAL" clId="{16736750-74B4-184C-AACF-97E7E4B9FAA6}" dt="2024-08-11T06:16:36.656" v="361" actId="478"/>
          <ac:picMkLst>
            <pc:docMk/>
            <pc:sldMk cId="3256538018" sldId="259"/>
            <ac:picMk id="6" creationId="{105319CD-EE8D-3939-D407-76A3761FCAFE}"/>
          </ac:picMkLst>
        </pc:picChg>
        <pc:picChg chg="del">
          <ac:chgData name="Ronnel D. Palenzuela" userId="27216d6f-a712-48da-bcb2-613e4bc945ac" providerId="ADAL" clId="{16736750-74B4-184C-AACF-97E7E4B9FAA6}" dt="2024-08-11T06:16:36.656" v="361" actId="478"/>
          <ac:picMkLst>
            <pc:docMk/>
            <pc:sldMk cId="3256538018" sldId="259"/>
            <ac:picMk id="7" creationId="{763F4613-1B0F-8B43-1A32-113F3480FFDD}"/>
          </ac:picMkLst>
        </pc:picChg>
        <pc:picChg chg="del">
          <ac:chgData name="Ronnel D. Palenzuela" userId="27216d6f-a712-48da-bcb2-613e4bc945ac" providerId="ADAL" clId="{16736750-74B4-184C-AACF-97E7E4B9FAA6}" dt="2024-08-11T06:16:36.656" v="361" actId="478"/>
          <ac:picMkLst>
            <pc:docMk/>
            <pc:sldMk cId="3256538018" sldId="259"/>
            <ac:picMk id="8" creationId="{3F65A7A7-479E-10AB-F526-C7D8854988BE}"/>
          </ac:picMkLst>
        </pc:picChg>
        <pc:picChg chg="add mod">
          <ac:chgData name="Ronnel D. Palenzuela" userId="27216d6f-a712-48da-bcb2-613e4bc945ac" providerId="ADAL" clId="{16736750-74B4-184C-AACF-97E7E4B9FAA6}" dt="2024-08-11T06:21:54.464" v="404" actId="1076"/>
          <ac:picMkLst>
            <pc:docMk/>
            <pc:sldMk cId="3256538018" sldId="259"/>
            <ac:picMk id="9" creationId="{5039F99A-C68C-0B5B-1A0E-5505DF7E762C}"/>
          </ac:picMkLst>
        </pc:picChg>
      </pc:sldChg>
      <pc:sldChg chg="del modNotesTx">
        <pc:chgData name="Ronnel D. Palenzuela" userId="27216d6f-a712-48da-bcb2-613e4bc945ac" providerId="ADAL" clId="{16736750-74B4-184C-AACF-97E7E4B9FAA6}" dt="2024-08-11T06:22:16.116" v="405" actId="2696"/>
        <pc:sldMkLst>
          <pc:docMk/>
          <pc:sldMk cId="606913761" sldId="260"/>
        </pc:sldMkLst>
      </pc:sldChg>
      <pc:sldChg chg="del">
        <pc:chgData name="Ronnel D. Palenzuela" userId="27216d6f-a712-48da-bcb2-613e4bc945ac" providerId="ADAL" clId="{16736750-74B4-184C-AACF-97E7E4B9FAA6}" dt="2024-08-11T06:22:16.124" v="406" actId="2696"/>
        <pc:sldMkLst>
          <pc:docMk/>
          <pc:sldMk cId="285302475" sldId="261"/>
        </pc:sldMkLst>
      </pc:sldChg>
      <pc:sldChg chg="del modNotesTx">
        <pc:chgData name="Ronnel D. Palenzuela" userId="27216d6f-a712-48da-bcb2-613e4bc945ac" providerId="ADAL" clId="{16736750-74B4-184C-AACF-97E7E4B9FAA6}" dt="2024-08-11T09:23:38.794" v="1383" actId="2696"/>
        <pc:sldMkLst>
          <pc:docMk/>
          <pc:sldMk cId="1633078811" sldId="262"/>
        </pc:sldMkLst>
      </pc:sldChg>
      <pc:sldChg chg="addSp delSp modSp mod ord setBg modNotesTx">
        <pc:chgData name="Ronnel D. Palenzuela" userId="27216d6f-a712-48da-bcb2-613e4bc945ac" providerId="ADAL" clId="{16736750-74B4-184C-AACF-97E7E4B9FAA6}" dt="2024-08-11T07:26:40.554" v="869" actId="20577"/>
        <pc:sldMkLst>
          <pc:docMk/>
          <pc:sldMk cId="3611571112" sldId="263"/>
        </pc:sldMkLst>
        <pc:spChg chg="mod">
          <ac:chgData name="Ronnel D. Palenzuela" userId="27216d6f-a712-48da-bcb2-613e4bc945ac" providerId="ADAL" clId="{16736750-74B4-184C-AACF-97E7E4B9FAA6}" dt="2024-08-11T07:26:40.554" v="869" actId="20577"/>
          <ac:spMkLst>
            <pc:docMk/>
            <pc:sldMk cId="3611571112" sldId="263"/>
            <ac:spMk id="2" creationId="{4B9DC0FD-E73C-26A6-891F-61B461076958}"/>
          </ac:spMkLst>
        </pc:spChg>
        <pc:spChg chg="del mod">
          <ac:chgData name="Ronnel D. Palenzuela" userId="27216d6f-a712-48da-bcb2-613e4bc945ac" providerId="ADAL" clId="{16736750-74B4-184C-AACF-97E7E4B9FAA6}" dt="2024-08-11T05:58:13.516" v="174" actId="478"/>
          <ac:spMkLst>
            <pc:docMk/>
            <pc:sldMk cId="3611571112" sldId="263"/>
            <ac:spMk id="3" creationId="{55CA8846-F5F9-9E2F-7E86-4EDFA1AEFED2}"/>
          </ac:spMkLst>
        </pc:spChg>
        <pc:spChg chg="add del">
          <ac:chgData name="Ronnel D. Palenzuela" userId="27216d6f-a712-48da-bcb2-613e4bc945ac" providerId="ADAL" clId="{16736750-74B4-184C-AACF-97E7E4B9FAA6}" dt="2024-08-11T06:07:07.454" v="259" actId="26606"/>
          <ac:spMkLst>
            <pc:docMk/>
            <pc:sldMk cId="3611571112" sldId="263"/>
            <ac:spMk id="9" creationId="{0DBF1ABE-8590-450D-BB49-BDDCCF3EEA9E}"/>
          </ac:spMkLst>
        </pc:spChg>
        <pc:spChg chg="add del">
          <ac:chgData name="Ronnel D. Palenzuela" userId="27216d6f-a712-48da-bcb2-613e4bc945ac" providerId="ADAL" clId="{16736750-74B4-184C-AACF-97E7E4B9FAA6}" dt="2024-08-11T06:07:07.454" v="259" actId="26606"/>
          <ac:spMkLst>
            <pc:docMk/>
            <pc:sldMk cId="3611571112" sldId="263"/>
            <ac:spMk id="11" creationId="{18D32C3D-8F76-4E99-BE56-0836CC38CC84}"/>
          </ac:spMkLst>
        </pc:spChg>
        <pc:spChg chg="add del">
          <ac:chgData name="Ronnel D. Palenzuela" userId="27216d6f-a712-48da-bcb2-613e4bc945ac" providerId="ADAL" clId="{16736750-74B4-184C-AACF-97E7E4B9FAA6}" dt="2024-08-11T06:07:07.454" v="259" actId="26606"/>
          <ac:spMkLst>
            <pc:docMk/>
            <pc:sldMk cId="3611571112" sldId="263"/>
            <ac:spMk id="13" creationId="{70766076-46F5-42D5-A773-2B3BEF2B8B74}"/>
          </ac:spMkLst>
        </pc:spChg>
        <pc:spChg chg="add del">
          <ac:chgData name="Ronnel D. Palenzuela" userId="27216d6f-a712-48da-bcb2-613e4bc945ac" providerId="ADAL" clId="{16736750-74B4-184C-AACF-97E7E4B9FAA6}" dt="2024-08-11T06:07:07.454" v="259" actId="26606"/>
          <ac:spMkLst>
            <pc:docMk/>
            <pc:sldMk cId="3611571112" sldId="263"/>
            <ac:spMk id="15" creationId="{CB7B90D9-1EC2-4A12-B24A-342C1BCA2FA1}"/>
          </ac:spMkLst>
        </pc:spChg>
        <pc:picChg chg="add del mod">
          <ac:chgData name="Ronnel D. Palenzuela" userId="27216d6f-a712-48da-bcb2-613e4bc945ac" providerId="ADAL" clId="{16736750-74B4-184C-AACF-97E7E4B9FAA6}" dt="2024-08-11T06:09:13.684" v="283" actId="478"/>
          <ac:picMkLst>
            <pc:docMk/>
            <pc:sldMk cId="3611571112" sldId="263"/>
            <ac:picMk id="4" creationId="{C459ACEE-C018-E6AA-F0E7-E4078174E3AF}"/>
          </ac:picMkLst>
        </pc:picChg>
      </pc:sldChg>
      <pc:sldChg chg="modSp mod">
        <pc:chgData name="Ronnel D. Palenzuela" userId="27216d6f-a712-48da-bcb2-613e4bc945ac" providerId="ADAL" clId="{16736750-74B4-184C-AACF-97E7E4B9FAA6}" dt="2024-08-11T05:45:49.289" v="62" actId="207"/>
        <pc:sldMkLst>
          <pc:docMk/>
          <pc:sldMk cId="261940385" sldId="264"/>
        </pc:sldMkLst>
        <pc:spChg chg="mod">
          <ac:chgData name="Ronnel D. Palenzuela" userId="27216d6f-a712-48da-bcb2-613e4bc945ac" providerId="ADAL" clId="{16736750-74B4-184C-AACF-97E7E4B9FAA6}" dt="2024-08-11T05:45:49.289" v="62" actId="207"/>
          <ac:spMkLst>
            <pc:docMk/>
            <pc:sldMk cId="261940385" sldId="264"/>
            <ac:spMk id="3" creationId="{A8B75234-3FB1-B597-DF46-CD5827D3C5AF}"/>
          </ac:spMkLst>
        </pc:spChg>
      </pc:sldChg>
      <pc:sldChg chg="addSp delSp modSp add mod modNotesTx">
        <pc:chgData name="Ronnel D. Palenzuela" userId="27216d6f-a712-48da-bcb2-613e4bc945ac" providerId="ADAL" clId="{16736750-74B4-184C-AACF-97E7E4B9FAA6}" dt="2024-08-11T06:53:23.498" v="651" actId="20577"/>
        <pc:sldMkLst>
          <pc:docMk/>
          <pc:sldMk cId="538568147" sldId="265"/>
        </pc:sldMkLst>
        <pc:spChg chg="mod">
          <ac:chgData name="Ronnel D. Palenzuela" userId="27216d6f-a712-48da-bcb2-613e4bc945ac" providerId="ADAL" clId="{16736750-74B4-184C-AACF-97E7E4B9FAA6}" dt="2024-08-11T06:24:33.995" v="426" actId="20577"/>
          <ac:spMkLst>
            <pc:docMk/>
            <pc:sldMk cId="538568147" sldId="265"/>
            <ac:spMk id="2" creationId="{1FD87645-D8E6-23DE-A822-448BF1054783}"/>
          </ac:spMkLst>
        </pc:spChg>
        <pc:spChg chg="mod">
          <ac:chgData name="Ronnel D. Palenzuela" userId="27216d6f-a712-48da-bcb2-613e4bc945ac" providerId="ADAL" clId="{16736750-74B4-184C-AACF-97E7E4B9FAA6}" dt="2024-08-11T06:53:05.724" v="648" actId="207"/>
          <ac:spMkLst>
            <pc:docMk/>
            <pc:sldMk cId="538568147" sldId="265"/>
            <ac:spMk id="3" creationId="{F9E9654B-D8E5-22CA-371A-57FADD13842B}"/>
          </ac:spMkLst>
        </pc:spChg>
        <pc:spChg chg="add del mod">
          <ac:chgData name="Ronnel D. Palenzuela" userId="27216d6f-a712-48da-bcb2-613e4bc945ac" providerId="ADAL" clId="{16736750-74B4-184C-AACF-97E7E4B9FAA6}" dt="2024-08-11T06:53:08.656" v="650" actId="478"/>
          <ac:spMkLst>
            <pc:docMk/>
            <pc:sldMk cId="538568147" sldId="265"/>
            <ac:spMk id="11" creationId="{2E179526-39F5-A7F9-BE56-7FA6A5CD0F1A}"/>
          </ac:spMkLst>
        </pc:spChg>
        <pc:picChg chg="del">
          <ac:chgData name="Ronnel D. Palenzuela" userId="27216d6f-a712-48da-bcb2-613e4bc945ac" providerId="ADAL" clId="{16736750-74B4-184C-AACF-97E7E4B9FAA6}" dt="2024-08-11T06:28:11.603" v="470" actId="478"/>
          <ac:picMkLst>
            <pc:docMk/>
            <pc:sldMk cId="538568147" sldId="265"/>
            <ac:picMk id="4" creationId="{E700435F-1E7A-3EEC-4AA8-86923D600596}"/>
          </ac:picMkLst>
        </pc:picChg>
        <pc:picChg chg="add del mod">
          <ac:chgData name="Ronnel D. Palenzuela" userId="27216d6f-a712-48da-bcb2-613e4bc945ac" providerId="ADAL" clId="{16736750-74B4-184C-AACF-97E7E4B9FAA6}" dt="2024-08-11T06:29:57.039" v="479" actId="478"/>
          <ac:picMkLst>
            <pc:docMk/>
            <pc:sldMk cId="538568147" sldId="265"/>
            <ac:picMk id="5" creationId="{6120C7BE-6D16-542F-8D12-5F374110B259}"/>
          </ac:picMkLst>
        </pc:picChg>
        <pc:picChg chg="add mod">
          <ac:chgData name="Ronnel D. Palenzuela" userId="27216d6f-a712-48da-bcb2-613e4bc945ac" providerId="ADAL" clId="{16736750-74B4-184C-AACF-97E7E4B9FAA6}" dt="2024-08-11T06:37:15.786" v="541" actId="1076"/>
          <ac:picMkLst>
            <pc:docMk/>
            <pc:sldMk cId="538568147" sldId="265"/>
            <ac:picMk id="6" creationId="{E6F66661-8045-D9A5-7A22-9C32CFDC9130}"/>
          </ac:picMkLst>
        </pc:picChg>
        <pc:picChg chg="add mod">
          <ac:chgData name="Ronnel D. Palenzuela" userId="27216d6f-a712-48da-bcb2-613e4bc945ac" providerId="ADAL" clId="{16736750-74B4-184C-AACF-97E7E4B9FAA6}" dt="2024-08-11T06:38:05.418" v="564" actId="1076"/>
          <ac:picMkLst>
            <pc:docMk/>
            <pc:sldMk cId="538568147" sldId="265"/>
            <ac:picMk id="7" creationId="{034B6557-36A5-121F-76C7-3EA4B37D7CFA}"/>
          </ac:picMkLst>
        </pc:picChg>
        <pc:picChg chg="add mod">
          <ac:chgData name="Ronnel D. Palenzuela" userId="27216d6f-a712-48da-bcb2-613e4bc945ac" providerId="ADAL" clId="{16736750-74B4-184C-AACF-97E7E4B9FAA6}" dt="2024-08-11T06:38:07.200" v="565" actId="1076"/>
          <ac:picMkLst>
            <pc:docMk/>
            <pc:sldMk cId="538568147" sldId="265"/>
            <ac:picMk id="8" creationId="{1FB21C6D-D0A1-8AEB-319B-0296807954C0}"/>
          </ac:picMkLst>
        </pc:picChg>
        <pc:picChg chg="del">
          <ac:chgData name="Ronnel D. Palenzuela" userId="27216d6f-a712-48da-bcb2-613e4bc945ac" providerId="ADAL" clId="{16736750-74B4-184C-AACF-97E7E4B9FAA6}" dt="2024-08-11T06:28:10.344" v="469" actId="478"/>
          <ac:picMkLst>
            <pc:docMk/>
            <pc:sldMk cId="538568147" sldId="265"/>
            <ac:picMk id="9" creationId="{5039F99A-C68C-0B5B-1A0E-5505DF7E762C}"/>
          </ac:picMkLst>
        </pc:picChg>
        <pc:picChg chg="add mod">
          <ac:chgData name="Ronnel D. Palenzuela" userId="27216d6f-a712-48da-bcb2-613e4bc945ac" providerId="ADAL" clId="{16736750-74B4-184C-AACF-97E7E4B9FAA6}" dt="2024-08-11T06:38:14.300" v="567" actId="1076"/>
          <ac:picMkLst>
            <pc:docMk/>
            <pc:sldMk cId="538568147" sldId="265"/>
            <ac:picMk id="10" creationId="{DA4EB7EF-513D-C40D-5DC5-6B39809CDC00}"/>
          </ac:picMkLst>
        </pc:picChg>
      </pc:sldChg>
      <pc:sldChg chg="addSp delSp modSp add mod modNotesTx">
        <pc:chgData name="Ronnel D. Palenzuela" userId="27216d6f-a712-48da-bcb2-613e4bc945ac" providerId="ADAL" clId="{16736750-74B4-184C-AACF-97E7E4B9FAA6}" dt="2024-08-11T07:02:04.499" v="710" actId="207"/>
        <pc:sldMkLst>
          <pc:docMk/>
          <pc:sldMk cId="3029220167" sldId="266"/>
        </pc:sldMkLst>
        <pc:spChg chg="mod">
          <ac:chgData name="Ronnel D. Palenzuela" userId="27216d6f-a712-48da-bcb2-613e4bc945ac" providerId="ADAL" clId="{16736750-74B4-184C-AACF-97E7E4B9FAA6}" dt="2024-08-11T06:42:43.526" v="580"/>
          <ac:spMkLst>
            <pc:docMk/>
            <pc:sldMk cId="3029220167" sldId="266"/>
            <ac:spMk id="2" creationId="{1FD87645-D8E6-23DE-A822-448BF1054783}"/>
          </ac:spMkLst>
        </pc:spChg>
        <pc:spChg chg="mod">
          <ac:chgData name="Ronnel D. Palenzuela" userId="27216d6f-a712-48da-bcb2-613e4bc945ac" providerId="ADAL" clId="{16736750-74B4-184C-AACF-97E7E4B9FAA6}" dt="2024-08-11T07:02:04.499" v="710" actId="207"/>
          <ac:spMkLst>
            <pc:docMk/>
            <pc:sldMk cId="3029220167" sldId="266"/>
            <ac:spMk id="3" creationId="{F9E9654B-D8E5-22CA-371A-57FADD13842B}"/>
          </ac:spMkLst>
        </pc:spChg>
        <pc:picChg chg="add mod">
          <ac:chgData name="Ronnel D. Palenzuela" userId="27216d6f-a712-48da-bcb2-613e4bc945ac" providerId="ADAL" clId="{16736750-74B4-184C-AACF-97E7E4B9FAA6}" dt="2024-08-11T06:50:04.050" v="627" actId="1076"/>
          <ac:picMkLst>
            <pc:docMk/>
            <pc:sldMk cId="3029220167" sldId="266"/>
            <ac:picMk id="4" creationId="{976997AD-2D0B-ADA0-F7E4-E6B598F2CBB8}"/>
          </ac:picMkLst>
        </pc:picChg>
        <pc:picChg chg="add mod">
          <ac:chgData name="Ronnel D. Palenzuela" userId="27216d6f-a712-48da-bcb2-613e4bc945ac" providerId="ADAL" clId="{16736750-74B4-184C-AACF-97E7E4B9FAA6}" dt="2024-08-11T06:50:05.208" v="628" actId="1076"/>
          <ac:picMkLst>
            <pc:docMk/>
            <pc:sldMk cId="3029220167" sldId="266"/>
            <ac:picMk id="5" creationId="{543B0815-1AAB-9A0C-012F-1501ED91F33D}"/>
          </ac:picMkLst>
        </pc:picChg>
        <pc:picChg chg="del">
          <ac:chgData name="Ronnel D. Palenzuela" userId="27216d6f-a712-48da-bcb2-613e4bc945ac" providerId="ADAL" clId="{16736750-74B4-184C-AACF-97E7E4B9FAA6}" dt="2024-08-11T06:42:45.638" v="581" actId="478"/>
          <ac:picMkLst>
            <pc:docMk/>
            <pc:sldMk cId="3029220167" sldId="266"/>
            <ac:picMk id="6" creationId="{E6F66661-8045-D9A5-7A22-9C32CFDC9130}"/>
          </ac:picMkLst>
        </pc:picChg>
        <pc:picChg chg="del">
          <ac:chgData name="Ronnel D. Palenzuela" userId="27216d6f-a712-48da-bcb2-613e4bc945ac" providerId="ADAL" clId="{16736750-74B4-184C-AACF-97E7E4B9FAA6}" dt="2024-08-11T06:42:46.348" v="583" actId="478"/>
          <ac:picMkLst>
            <pc:docMk/>
            <pc:sldMk cId="3029220167" sldId="266"/>
            <ac:picMk id="7" creationId="{034B6557-36A5-121F-76C7-3EA4B37D7CFA}"/>
          </ac:picMkLst>
        </pc:picChg>
        <pc:picChg chg="del">
          <ac:chgData name="Ronnel D. Palenzuela" userId="27216d6f-a712-48da-bcb2-613e4bc945ac" providerId="ADAL" clId="{16736750-74B4-184C-AACF-97E7E4B9FAA6}" dt="2024-08-11T06:42:46.099" v="582" actId="478"/>
          <ac:picMkLst>
            <pc:docMk/>
            <pc:sldMk cId="3029220167" sldId="266"/>
            <ac:picMk id="8" creationId="{1FB21C6D-D0A1-8AEB-319B-0296807954C0}"/>
          </ac:picMkLst>
        </pc:picChg>
        <pc:picChg chg="del">
          <ac:chgData name="Ronnel D. Palenzuela" userId="27216d6f-a712-48da-bcb2-613e4bc945ac" providerId="ADAL" clId="{16736750-74B4-184C-AACF-97E7E4B9FAA6}" dt="2024-08-11T06:42:47.223" v="584" actId="478"/>
          <ac:picMkLst>
            <pc:docMk/>
            <pc:sldMk cId="3029220167" sldId="266"/>
            <ac:picMk id="10" creationId="{DA4EB7EF-513D-C40D-5DC5-6B39809CDC00}"/>
          </ac:picMkLst>
        </pc:picChg>
      </pc:sldChg>
      <pc:sldChg chg="addSp delSp modSp add mod modNotesTx">
        <pc:chgData name="Ronnel D. Palenzuela" userId="27216d6f-a712-48da-bcb2-613e4bc945ac" providerId="ADAL" clId="{16736750-74B4-184C-AACF-97E7E4B9FAA6}" dt="2024-08-11T06:58:25.859" v="689" actId="1076"/>
        <pc:sldMkLst>
          <pc:docMk/>
          <pc:sldMk cId="3285671655" sldId="267"/>
        </pc:sldMkLst>
        <pc:spChg chg="mod">
          <ac:chgData name="Ronnel D. Palenzuela" userId="27216d6f-a712-48da-bcb2-613e4bc945ac" providerId="ADAL" clId="{16736750-74B4-184C-AACF-97E7E4B9FAA6}" dt="2024-08-11T06:51:36.841" v="633"/>
          <ac:spMkLst>
            <pc:docMk/>
            <pc:sldMk cId="3285671655" sldId="267"/>
            <ac:spMk id="2" creationId="{1FD87645-D8E6-23DE-A822-448BF1054783}"/>
          </ac:spMkLst>
        </pc:spChg>
        <pc:spChg chg="mod">
          <ac:chgData name="Ronnel D. Palenzuela" userId="27216d6f-a712-48da-bcb2-613e4bc945ac" providerId="ADAL" clId="{16736750-74B4-184C-AACF-97E7E4B9FAA6}" dt="2024-08-11T06:55:05.721" v="666" actId="207"/>
          <ac:spMkLst>
            <pc:docMk/>
            <pc:sldMk cId="3285671655" sldId="267"/>
            <ac:spMk id="3" creationId="{F9E9654B-D8E5-22CA-371A-57FADD13842B}"/>
          </ac:spMkLst>
        </pc:spChg>
        <pc:spChg chg="add del">
          <ac:chgData name="Ronnel D. Palenzuela" userId="27216d6f-a712-48da-bcb2-613e4bc945ac" providerId="ADAL" clId="{16736750-74B4-184C-AACF-97E7E4B9FAA6}" dt="2024-08-11T06:56:21.472" v="668" actId="22"/>
          <ac:spMkLst>
            <pc:docMk/>
            <pc:sldMk cId="3285671655" sldId="267"/>
            <ac:spMk id="7" creationId="{596F8A18-C394-6B31-5658-595AADFFEFA2}"/>
          </ac:spMkLst>
        </pc:spChg>
        <pc:picChg chg="del">
          <ac:chgData name="Ronnel D. Palenzuela" userId="27216d6f-a712-48da-bcb2-613e4bc945ac" providerId="ADAL" clId="{16736750-74B4-184C-AACF-97E7E4B9FAA6}" dt="2024-08-11T06:51:38.803" v="634" actId="478"/>
          <ac:picMkLst>
            <pc:docMk/>
            <pc:sldMk cId="3285671655" sldId="267"/>
            <ac:picMk id="4" creationId="{976997AD-2D0B-ADA0-F7E4-E6B598F2CBB8}"/>
          </ac:picMkLst>
        </pc:picChg>
        <pc:picChg chg="del">
          <ac:chgData name="Ronnel D. Palenzuela" userId="27216d6f-a712-48da-bcb2-613e4bc945ac" providerId="ADAL" clId="{16736750-74B4-184C-AACF-97E7E4B9FAA6}" dt="2024-08-11T06:51:39.955" v="635" actId="478"/>
          <ac:picMkLst>
            <pc:docMk/>
            <pc:sldMk cId="3285671655" sldId="267"/>
            <ac:picMk id="5" creationId="{543B0815-1AAB-9A0C-012F-1501ED91F33D}"/>
          </ac:picMkLst>
        </pc:picChg>
        <pc:picChg chg="add mod">
          <ac:chgData name="Ronnel D. Palenzuela" userId="27216d6f-a712-48da-bcb2-613e4bc945ac" providerId="ADAL" clId="{16736750-74B4-184C-AACF-97E7E4B9FAA6}" dt="2024-08-11T06:57:04.182" v="677" actId="1076"/>
          <ac:picMkLst>
            <pc:docMk/>
            <pc:sldMk cId="3285671655" sldId="267"/>
            <ac:picMk id="8" creationId="{35691684-4C7D-7C51-9845-5864FCF62DB6}"/>
          </ac:picMkLst>
        </pc:picChg>
        <pc:picChg chg="add mod">
          <ac:chgData name="Ronnel D. Palenzuela" userId="27216d6f-a712-48da-bcb2-613e4bc945ac" providerId="ADAL" clId="{16736750-74B4-184C-AACF-97E7E4B9FAA6}" dt="2024-08-11T06:58:22.395" v="688" actId="1076"/>
          <ac:picMkLst>
            <pc:docMk/>
            <pc:sldMk cId="3285671655" sldId="267"/>
            <ac:picMk id="9" creationId="{F54E6630-57D0-5DF2-6976-D72FAC436DA6}"/>
          </ac:picMkLst>
        </pc:picChg>
        <pc:picChg chg="add mod">
          <ac:chgData name="Ronnel D. Palenzuela" userId="27216d6f-a712-48da-bcb2-613e4bc945ac" providerId="ADAL" clId="{16736750-74B4-184C-AACF-97E7E4B9FAA6}" dt="2024-08-11T06:58:25.859" v="689" actId="1076"/>
          <ac:picMkLst>
            <pc:docMk/>
            <pc:sldMk cId="3285671655" sldId="267"/>
            <ac:picMk id="10" creationId="{13055B59-E94F-ADE5-68C0-75FBEF4CB412}"/>
          </ac:picMkLst>
        </pc:picChg>
      </pc:sldChg>
      <pc:sldChg chg="addSp delSp modSp add mod modNotesTx">
        <pc:chgData name="Ronnel D. Palenzuela" userId="27216d6f-a712-48da-bcb2-613e4bc945ac" providerId="ADAL" clId="{16736750-74B4-184C-AACF-97E7E4B9FAA6}" dt="2024-08-11T07:12:26.720" v="817" actId="20577"/>
        <pc:sldMkLst>
          <pc:docMk/>
          <pc:sldMk cId="1637530094" sldId="268"/>
        </pc:sldMkLst>
        <pc:spChg chg="mod">
          <ac:chgData name="Ronnel D. Palenzuela" userId="27216d6f-a712-48da-bcb2-613e4bc945ac" providerId="ADAL" clId="{16736750-74B4-184C-AACF-97E7E4B9FAA6}" dt="2024-08-11T07:00:32.200" v="691"/>
          <ac:spMkLst>
            <pc:docMk/>
            <pc:sldMk cId="1637530094" sldId="268"/>
            <ac:spMk id="2" creationId="{1FD87645-D8E6-23DE-A822-448BF1054783}"/>
          </ac:spMkLst>
        </pc:spChg>
        <pc:spChg chg="mod">
          <ac:chgData name="Ronnel D. Palenzuela" userId="27216d6f-a712-48da-bcb2-613e4bc945ac" providerId="ADAL" clId="{16736750-74B4-184C-AACF-97E7E4B9FAA6}" dt="2024-08-11T07:06:36.137" v="780" actId="207"/>
          <ac:spMkLst>
            <pc:docMk/>
            <pc:sldMk cId="1637530094" sldId="268"/>
            <ac:spMk id="3" creationId="{F9E9654B-D8E5-22CA-371A-57FADD13842B}"/>
          </ac:spMkLst>
        </pc:spChg>
        <pc:picChg chg="add mod">
          <ac:chgData name="Ronnel D. Palenzuela" userId="27216d6f-a712-48da-bcb2-613e4bc945ac" providerId="ADAL" clId="{16736750-74B4-184C-AACF-97E7E4B9FAA6}" dt="2024-08-11T07:11:16.031" v="804" actId="1076"/>
          <ac:picMkLst>
            <pc:docMk/>
            <pc:sldMk cId="1637530094" sldId="268"/>
            <ac:picMk id="4" creationId="{8DAC9A4B-5053-02D1-90FB-C7079F1A4364}"/>
          </ac:picMkLst>
        </pc:picChg>
        <pc:picChg chg="add mod">
          <ac:chgData name="Ronnel D. Palenzuela" userId="27216d6f-a712-48da-bcb2-613e4bc945ac" providerId="ADAL" clId="{16736750-74B4-184C-AACF-97E7E4B9FAA6}" dt="2024-08-11T07:11:22.625" v="808" actId="1076"/>
          <ac:picMkLst>
            <pc:docMk/>
            <pc:sldMk cId="1637530094" sldId="268"/>
            <ac:picMk id="5" creationId="{BBAB1D32-E234-CA12-BE46-CDECE16B2766}"/>
          </ac:picMkLst>
        </pc:picChg>
        <pc:picChg chg="add mod">
          <ac:chgData name="Ronnel D. Palenzuela" userId="27216d6f-a712-48da-bcb2-613e4bc945ac" providerId="ADAL" clId="{16736750-74B4-184C-AACF-97E7E4B9FAA6}" dt="2024-08-11T07:11:16.947" v="805" actId="1076"/>
          <ac:picMkLst>
            <pc:docMk/>
            <pc:sldMk cId="1637530094" sldId="268"/>
            <ac:picMk id="6" creationId="{A1B4DA84-5E5D-50EE-1E64-F68500316F28}"/>
          </ac:picMkLst>
        </pc:picChg>
        <pc:picChg chg="del">
          <ac:chgData name="Ronnel D. Palenzuela" userId="27216d6f-a712-48da-bcb2-613e4bc945ac" providerId="ADAL" clId="{16736750-74B4-184C-AACF-97E7E4B9FAA6}" dt="2024-08-11T07:00:35.202" v="692" actId="478"/>
          <ac:picMkLst>
            <pc:docMk/>
            <pc:sldMk cId="1637530094" sldId="268"/>
            <ac:picMk id="8" creationId="{35691684-4C7D-7C51-9845-5864FCF62DB6}"/>
          </ac:picMkLst>
        </pc:picChg>
        <pc:picChg chg="del">
          <ac:chgData name="Ronnel D. Palenzuela" userId="27216d6f-a712-48da-bcb2-613e4bc945ac" providerId="ADAL" clId="{16736750-74B4-184C-AACF-97E7E4B9FAA6}" dt="2024-08-11T07:00:35.776" v="694" actId="478"/>
          <ac:picMkLst>
            <pc:docMk/>
            <pc:sldMk cId="1637530094" sldId="268"/>
            <ac:picMk id="9" creationId="{F54E6630-57D0-5DF2-6976-D72FAC436DA6}"/>
          </ac:picMkLst>
        </pc:picChg>
        <pc:picChg chg="del">
          <ac:chgData name="Ronnel D. Palenzuela" userId="27216d6f-a712-48da-bcb2-613e4bc945ac" providerId="ADAL" clId="{16736750-74B4-184C-AACF-97E7E4B9FAA6}" dt="2024-08-11T07:00:35.569" v="693" actId="478"/>
          <ac:picMkLst>
            <pc:docMk/>
            <pc:sldMk cId="1637530094" sldId="268"/>
            <ac:picMk id="10" creationId="{13055B59-E94F-ADE5-68C0-75FBEF4CB412}"/>
          </ac:picMkLst>
        </pc:picChg>
      </pc:sldChg>
      <pc:sldChg chg="addSp delSp modSp add mod modNotesTx">
        <pc:chgData name="Ronnel D. Palenzuela" userId="27216d6f-a712-48da-bcb2-613e4bc945ac" providerId="ADAL" clId="{16736750-74B4-184C-AACF-97E7E4B9FAA6}" dt="2024-08-11T07:44:59.535" v="983" actId="1076"/>
        <pc:sldMkLst>
          <pc:docMk/>
          <pc:sldMk cId="4018365145" sldId="269"/>
        </pc:sldMkLst>
        <pc:spChg chg="mod">
          <ac:chgData name="Ronnel D. Palenzuela" userId="27216d6f-a712-48da-bcb2-613e4bc945ac" providerId="ADAL" clId="{16736750-74B4-184C-AACF-97E7E4B9FAA6}" dt="2024-08-11T07:16:05.119" v="827"/>
          <ac:spMkLst>
            <pc:docMk/>
            <pc:sldMk cId="4018365145" sldId="269"/>
            <ac:spMk id="2" creationId="{1FD87645-D8E6-23DE-A822-448BF1054783}"/>
          </ac:spMkLst>
        </pc:spChg>
        <pc:spChg chg="mod">
          <ac:chgData name="Ronnel D. Palenzuela" userId="27216d6f-a712-48da-bcb2-613e4bc945ac" providerId="ADAL" clId="{16736750-74B4-184C-AACF-97E7E4B9FAA6}" dt="2024-08-11T07:35:30.083" v="915" actId="20577"/>
          <ac:spMkLst>
            <pc:docMk/>
            <pc:sldMk cId="4018365145" sldId="269"/>
            <ac:spMk id="3" creationId="{F9E9654B-D8E5-22CA-371A-57FADD13842B}"/>
          </ac:spMkLst>
        </pc:spChg>
        <pc:spChg chg="add del mod">
          <ac:chgData name="Ronnel D. Palenzuela" userId="27216d6f-a712-48da-bcb2-613e4bc945ac" providerId="ADAL" clId="{16736750-74B4-184C-AACF-97E7E4B9FAA6}" dt="2024-08-11T07:32:02.501" v="903" actId="478"/>
          <ac:spMkLst>
            <pc:docMk/>
            <pc:sldMk cId="4018365145" sldId="269"/>
            <ac:spMk id="10" creationId="{2210EC6B-E565-AE8A-6A22-E5A42BCDC8C6}"/>
          </ac:spMkLst>
        </pc:spChg>
        <pc:picChg chg="add del">
          <ac:chgData name="Ronnel D. Palenzuela" userId="27216d6f-a712-48da-bcb2-613e4bc945ac" providerId="ADAL" clId="{16736750-74B4-184C-AACF-97E7E4B9FAA6}" dt="2024-08-11T07:12:39.765" v="821" actId="478"/>
          <ac:picMkLst>
            <pc:docMk/>
            <pc:sldMk cId="4018365145" sldId="269"/>
            <ac:picMk id="4" creationId="{8DAC9A4B-5053-02D1-90FB-C7079F1A4364}"/>
          </ac:picMkLst>
        </pc:picChg>
        <pc:picChg chg="add del">
          <ac:chgData name="Ronnel D. Palenzuela" userId="27216d6f-a712-48da-bcb2-613e4bc945ac" providerId="ADAL" clId="{16736750-74B4-184C-AACF-97E7E4B9FAA6}" dt="2024-08-11T07:12:39.556" v="820" actId="478"/>
          <ac:picMkLst>
            <pc:docMk/>
            <pc:sldMk cId="4018365145" sldId="269"/>
            <ac:picMk id="5" creationId="{BBAB1D32-E234-CA12-BE46-CDECE16B2766}"/>
          </ac:picMkLst>
        </pc:picChg>
        <pc:picChg chg="add del">
          <ac:chgData name="Ronnel D. Palenzuela" userId="27216d6f-a712-48da-bcb2-613e4bc945ac" providerId="ADAL" clId="{16736750-74B4-184C-AACF-97E7E4B9FAA6}" dt="2024-08-11T07:12:39.082" v="819" actId="478"/>
          <ac:picMkLst>
            <pc:docMk/>
            <pc:sldMk cId="4018365145" sldId="269"/>
            <ac:picMk id="6" creationId="{A1B4DA84-5E5D-50EE-1E64-F68500316F28}"/>
          </ac:picMkLst>
        </pc:picChg>
        <pc:picChg chg="add del mod modCrop">
          <ac:chgData name="Ronnel D. Palenzuela" userId="27216d6f-a712-48da-bcb2-613e4bc945ac" providerId="ADAL" clId="{16736750-74B4-184C-AACF-97E7E4B9FAA6}" dt="2024-08-11T07:25:14.336" v="838" actId="478"/>
          <ac:picMkLst>
            <pc:docMk/>
            <pc:sldMk cId="4018365145" sldId="269"/>
            <ac:picMk id="7" creationId="{24E2E089-CDE5-B152-E63B-AF3B2C77DA83}"/>
          </ac:picMkLst>
        </pc:picChg>
        <pc:picChg chg="add mod">
          <ac:chgData name="Ronnel D. Palenzuela" userId="27216d6f-a712-48da-bcb2-613e4bc945ac" providerId="ADAL" clId="{16736750-74B4-184C-AACF-97E7E4B9FAA6}" dt="2024-08-11T07:44:45.826" v="980" actId="1076"/>
          <ac:picMkLst>
            <pc:docMk/>
            <pc:sldMk cId="4018365145" sldId="269"/>
            <ac:picMk id="8" creationId="{0B4C34F2-2634-FB62-A93A-843DDDFAA85D}"/>
          </ac:picMkLst>
        </pc:picChg>
        <pc:picChg chg="add mod">
          <ac:chgData name="Ronnel D. Palenzuela" userId="27216d6f-a712-48da-bcb2-613e4bc945ac" providerId="ADAL" clId="{16736750-74B4-184C-AACF-97E7E4B9FAA6}" dt="2024-08-11T07:44:44.353" v="979" actId="1076"/>
          <ac:picMkLst>
            <pc:docMk/>
            <pc:sldMk cId="4018365145" sldId="269"/>
            <ac:picMk id="9" creationId="{0A80EF80-4C5E-8CE0-3F3B-ECF4BE782924}"/>
          </ac:picMkLst>
        </pc:picChg>
        <pc:picChg chg="add mod">
          <ac:chgData name="Ronnel D. Palenzuela" userId="27216d6f-a712-48da-bcb2-613e4bc945ac" providerId="ADAL" clId="{16736750-74B4-184C-AACF-97E7E4B9FAA6}" dt="2024-08-11T07:44:59.535" v="983" actId="1076"/>
          <ac:picMkLst>
            <pc:docMk/>
            <pc:sldMk cId="4018365145" sldId="269"/>
            <ac:picMk id="11" creationId="{366A9246-6DE2-2DC2-8255-E647DD2BB3B9}"/>
          </ac:picMkLst>
        </pc:picChg>
        <pc:picChg chg="add mod">
          <ac:chgData name="Ronnel D. Palenzuela" userId="27216d6f-a712-48da-bcb2-613e4bc945ac" providerId="ADAL" clId="{16736750-74B4-184C-AACF-97E7E4B9FAA6}" dt="2024-08-11T07:44:56.447" v="982" actId="1076"/>
          <ac:picMkLst>
            <pc:docMk/>
            <pc:sldMk cId="4018365145" sldId="269"/>
            <ac:picMk id="12" creationId="{26BABAC0-44F4-586F-DED0-718E3F89CC72}"/>
          </ac:picMkLst>
        </pc:picChg>
      </pc:sldChg>
      <pc:sldChg chg="addSp delSp modSp add mod modNotesTx">
        <pc:chgData name="Ronnel D. Palenzuela" userId="27216d6f-a712-48da-bcb2-613e4bc945ac" providerId="ADAL" clId="{16736750-74B4-184C-AACF-97E7E4B9FAA6}" dt="2024-08-11T08:05:47.119" v="1143" actId="20577"/>
        <pc:sldMkLst>
          <pc:docMk/>
          <pc:sldMk cId="1107698705" sldId="270"/>
        </pc:sldMkLst>
        <pc:spChg chg="mod">
          <ac:chgData name="Ronnel D. Palenzuela" userId="27216d6f-a712-48da-bcb2-613e4bc945ac" providerId="ADAL" clId="{16736750-74B4-184C-AACF-97E7E4B9FAA6}" dt="2024-08-11T07:46:29.276" v="985"/>
          <ac:spMkLst>
            <pc:docMk/>
            <pc:sldMk cId="1107698705" sldId="270"/>
            <ac:spMk id="2" creationId="{1FD87645-D8E6-23DE-A822-448BF1054783}"/>
          </ac:spMkLst>
        </pc:spChg>
        <pc:spChg chg="mod">
          <ac:chgData name="Ronnel D. Palenzuela" userId="27216d6f-a712-48da-bcb2-613e4bc945ac" providerId="ADAL" clId="{16736750-74B4-184C-AACF-97E7E4B9FAA6}" dt="2024-08-11T08:05:47.119" v="1143" actId="20577"/>
          <ac:spMkLst>
            <pc:docMk/>
            <pc:sldMk cId="1107698705" sldId="270"/>
            <ac:spMk id="3" creationId="{F9E9654B-D8E5-22CA-371A-57FADD13842B}"/>
          </ac:spMkLst>
        </pc:spChg>
        <pc:spChg chg="add del">
          <ac:chgData name="Ronnel D. Palenzuela" userId="27216d6f-a712-48da-bcb2-613e4bc945ac" providerId="ADAL" clId="{16736750-74B4-184C-AACF-97E7E4B9FAA6}" dt="2024-08-11T07:47:33" v="994" actId="22"/>
          <ac:spMkLst>
            <pc:docMk/>
            <pc:sldMk cId="1107698705" sldId="270"/>
            <ac:spMk id="5" creationId="{0260329E-59D7-30D5-FD3B-CA26C6DA4CC2}"/>
          </ac:spMkLst>
        </pc:spChg>
        <pc:picChg chg="add del mod">
          <ac:chgData name="Ronnel D. Palenzuela" userId="27216d6f-a712-48da-bcb2-613e4bc945ac" providerId="ADAL" clId="{16736750-74B4-184C-AACF-97E7E4B9FAA6}" dt="2024-08-11T08:04:21.279" v="1113" actId="478"/>
          <ac:picMkLst>
            <pc:docMk/>
            <pc:sldMk cId="1107698705" sldId="270"/>
            <ac:picMk id="6" creationId="{F6F0913D-5280-6557-E0D6-37177696C3FE}"/>
          </ac:picMkLst>
        </pc:picChg>
        <pc:picChg chg="add del mod">
          <ac:chgData name="Ronnel D. Palenzuela" userId="27216d6f-a712-48da-bcb2-613e4bc945ac" providerId="ADAL" clId="{16736750-74B4-184C-AACF-97E7E4B9FAA6}" dt="2024-08-11T08:04:30.393" v="1121" actId="478"/>
          <ac:picMkLst>
            <pc:docMk/>
            <pc:sldMk cId="1107698705" sldId="270"/>
            <ac:picMk id="7" creationId="{73AC98AD-0135-55B1-7582-41B411BF169A}"/>
          </ac:picMkLst>
        </pc:picChg>
        <pc:picChg chg="del">
          <ac:chgData name="Ronnel D. Palenzuela" userId="27216d6f-a712-48da-bcb2-613e4bc945ac" providerId="ADAL" clId="{16736750-74B4-184C-AACF-97E7E4B9FAA6}" dt="2024-08-11T07:46:30.576" v="986" actId="478"/>
          <ac:picMkLst>
            <pc:docMk/>
            <pc:sldMk cId="1107698705" sldId="270"/>
            <ac:picMk id="8" creationId="{0B4C34F2-2634-FB62-A93A-843DDDFAA85D}"/>
          </ac:picMkLst>
        </pc:picChg>
        <pc:picChg chg="del">
          <ac:chgData name="Ronnel D. Palenzuela" userId="27216d6f-a712-48da-bcb2-613e4bc945ac" providerId="ADAL" clId="{16736750-74B4-184C-AACF-97E7E4B9FAA6}" dt="2024-08-11T07:46:30.931" v="987" actId="478"/>
          <ac:picMkLst>
            <pc:docMk/>
            <pc:sldMk cId="1107698705" sldId="270"/>
            <ac:picMk id="9" creationId="{0A80EF80-4C5E-8CE0-3F3B-ECF4BE782924}"/>
          </ac:picMkLst>
        </pc:picChg>
        <pc:picChg chg="add del mod">
          <ac:chgData name="Ronnel D. Palenzuela" userId="27216d6f-a712-48da-bcb2-613e4bc945ac" providerId="ADAL" clId="{16736750-74B4-184C-AACF-97E7E4B9FAA6}" dt="2024-08-11T08:04:21.761" v="1114" actId="478"/>
          <ac:picMkLst>
            <pc:docMk/>
            <pc:sldMk cId="1107698705" sldId="270"/>
            <ac:picMk id="10" creationId="{FB900905-76C3-10D6-5718-53388A3313CC}"/>
          </ac:picMkLst>
        </pc:picChg>
        <pc:picChg chg="del">
          <ac:chgData name="Ronnel D. Palenzuela" userId="27216d6f-a712-48da-bcb2-613e4bc945ac" providerId="ADAL" clId="{16736750-74B4-184C-AACF-97E7E4B9FAA6}" dt="2024-08-11T07:46:31.747" v="989" actId="478"/>
          <ac:picMkLst>
            <pc:docMk/>
            <pc:sldMk cId="1107698705" sldId="270"/>
            <ac:picMk id="11" creationId="{366A9246-6DE2-2DC2-8255-E647DD2BB3B9}"/>
          </ac:picMkLst>
        </pc:picChg>
        <pc:picChg chg="del">
          <ac:chgData name="Ronnel D. Palenzuela" userId="27216d6f-a712-48da-bcb2-613e4bc945ac" providerId="ADAL" clId="{16736750-74B4-184C-AACF-97E7E4B9FAA6}" dt="2024-08-11T07:46:31.281" v="988" actId="478"/>
          <ac:picMkLst>
            <pc:docMk/>
            <pc:sldMk cId="1107698705" sldId="270"/>
            <ac:picMk id="12" creationId="{26BABAC0-44F4-586F-DED0-718E3F89CC72}"/>
          </ac:picMkLst>
        </pc:picChg>
        <pc:picChg chg="add del mod">
          <ac:chgData name="Ronnel D. Palenzuela" userId="27216d6f-a712-48da-bcb2-613e4bc945ac" providerId="ADAL" clId="{16736750-74B4-184C-AACF-97E7E4B9FAA6}" dt="2024-08-11T08:04:34.244" v="1123" actId="478"/>
          <ac:picMkLst>
            <pc:docMk/>
            <pc:sldMk cId="1107698705" sldId="270"/>
            <ac:picMk id="13" creationId="{40D2E8AD-13B2-4451-835B-FE5BF5DE9D4C}"/>
          </ac:picMkLst>
        </pc:picChg>
        <pc:picChg chg="add mod">
          <ac:chgData name="Ronnel D. Palenzuela" userId="27216d6f-a712-48da-bcb2-613e4bc945ac" providerId="ADAL" clId="{16736750-74B4-184C-AACF-97E7E4B9FAA6}" dt="2024-08-11T08:04:58.108" v="1137" actId="1076"/>
          <ac:picMkLst>
            <pc:docMk/>
            <pc:sldMk cId="1107698705" sldId="270"/>
            <ac:picMk id="14" creationId="{DEEFCEAC-1237-459D-26DA-27A3A5A33B86}"/>
          </ac:picMkLst>
        </pc:picChg>
        <pc:picChg chg="add mod">
          <ac:chgData name="Ronnel D. Palenzuela" userId="27216d6f-a712-48da-bcb2-613e4bc945ac" providerId="ADAL" clId="{16736750-74B4-184C-AACF-97E7E4B9FAA6}" dt="2024-08-11T08:04:59.410" v="1138" actId="1076"/>
          <ac:picMkLst>
            <pc:docMk/>
            <pc:sldMk cId="1107698705" sldId="270"/>
            <ac:picMk id="15" creationId="{A5B516AB-1652-AF5A-4C75-50F95BAF6284}"/>
          </ac:picMkLst>
        </pc:picChg>
      </pc:sldChg>
      <pc:sldChg chg="addSp delSp modSp add mod modNotesTx">
        <pc:chgData name="Ronnel D. Palenzuela" userId="27216d6f-a712-48da-bcb2-613e4bc945ac" providerId="ADAL" clId="{16736750-74B4-184C-AACF-97E7E4B9FAA6}" dt="2024-08-11T08:30:17.053" v="1250" actId="20577"/>
        <pc:sldMkLst>
          <pc:docMk/>
          <pc:sldMk cId="4120804606" sldId="271"/>
        </pc:sldMkLst>
        <pc:spChg chg="mod">
          <ac:chgData name="Ronnel D. Palenzuela" userId="27216d6f-a712-48da-bcb2-613e4bc945ac" providerId="ADAL" clId="{16736750-74B4-184C-AACF-97E7E4B9FAA6}" dt="2024-08-11T08:08:21.681" v="1145"/>
          <ac:spMkLst>
            <pc:docMk/>
            <pc:sldMk cId="4120804606" sldId="271"/>
            <ac:spMk id="2" creationId="{1FD87645-D8E6-23DE-A822-448BF1054783}"/>
          </ac:spMkLst>
        </pc:spChg>
        <pc:spChg chg="mod">
          <ac:chgData name="Ronnel D. Palenzuela" userId="27216d6f-a712-48da-bcb2-613e4bc945ac" providerId="ADAL" clId="{16736750-74B4-184C-AACF-97E7E4B9FAA6}" dt="2024-08-11T08:30:17.053" v="1250" actId="20577"/>
          <ac:spMkLst>
            <pc:docMk/>
            <pc:sldMk cId="4120804606" sldId="271"/>
            <ac:spMk id="3" creationId="{F9E9654B-D8E5-22CA-371A-57FADD13842B}"/>
          </ac:spMkLst>
        </pc:spChg>
        <pc:picChg chg="add del mod">
          <ac:chgData name="Ronnel D. Palenzuela" userId="27216d6f-a712-48da-bcb2-613e4bc945ac" providerId="ADAL" clId="{16736750-74B4-184C-AACF-97E7E4B9FAA6}" dt="2024-08-11T08:09:48.461" v="1154" actId="478"/>
          <ac:picMkLst>
            <pc:docMk/>
            <pc:sldMk cId="4120804606" sldId="271"/>
            <ac:picMk id="4" creationId="{05CF3097-3CF3-75ED-05FC-9536932B2EE9}"/>
          </ac:picMkLst>
        </pc:picChg>
        <pc:picChg chg="add del mod">
          <ac:chgData name="Ronnel D. Palenzuela" userId="27216d6f-a712-48da-bcb2-613e4bc945ac" providerId="ADAL" clId="{16736750-74B4-184C-AACF-97E7E4B9FAA6}" dt="2024-08-11T08:18:17.760" v="1203" actId="478"/>
          <ac:picMkLst>
            <pc:docMk/>
            <pc:sldMk cId="4120804606" sldId="271"/>
            <ac:picMk id="5" creationId="{665C9A19-3821-78C6-FC0A-487058CA88E4}"/>
          </ac:picMkLst>
        </pc:picChg>
        <pc:picChg chg="add del mod">
          <ac:chgData name="Ronnel D. Palenzuela" userId="27216d6f-a712-48da-bcb2-613e4bc945ac" providerId="ADAL" clId="{16736750-74B4-184C-AACF-97E7E4B9FAA6}" dt="2024-08-11T08:18:10.881" v="1199" actId="478"/>
          <ac:picMkLst>
            <pc:docMk/>
            <pc:sldMk cId="4120804606" sldId="271"/>
            <ac:picMk id="6" creationId="{571E8300-9783-5EBD-3CC8-5324DBDFD52C}"/>
          </ac:picMkLst>
        </pc:picChg>
        <pc:picChg chg="add del mod">
          <ac:chgData name="Ronnel D. Palenzuela" userId="27216d6f-a712-48da-bcb2-613e4bc945ac" providerId="ADAL" clId="{16736750-74B4-184C-AACF-97E7E4B9FAA6}" dt="2024-08-11T08:19:22.200" v="1207" actId="478"/>
          <ac:picMkLst>
            <pc:docMk/>
            <pc:sldMk cId="4120804606" sldId="271"/>
            <ac:picMk id="7" creationId="{28745F73-0D36-24F7-98C0-E083AC4F1A88}"/>
          </ac:picMkLst>
        </pc:picChg>
        <pc:picChg chg="add mod">
          <ac:chgData name="Ronnel D. Palenzuela" userId="27216d6f-a712-48da-bcb2-613e4bc945ac" providerId="ADAL" clId="{16736750-74B4-184C-AACF-97E7E4B9FAA6}" dt="2024-08-11T08:28:37.501" v="1248" actId="1076"/>
          <ac:picMkLst>
            <pc:docMk/>
            <pc:sldMk cId="4120804606" sldId="271"/>
            <ac:picMk id="8" creationId="{762CEDE9-A9D3-C688-E605-DC73BE380267}"/>
          </ac:picMkLst>
        </pc:picChg>
        <pc:picChg chg="add del mod">
          <ac:chgData name="Ronnel D. Palenzuela" userId="27216d6f-a712-48da-bcb2-613e4bc945ac" providerId="ADAL" clId="{16736750-74B4-184C-AACF-97E7E4B9FAA6}" dt="2024-08-11T08:21:51.715" v="1233" actId="478"/>
          <ac:picMkLst>
            <pc:docMk/>
            <pc:sldMk cId="4120804606" sldId="271"/>
            <ac:picMk id="9" creationId="{B6DAC2B0-EC1A-2208-6BFC-EAB9EA85DF1C}"/>
          </ac:picMkLst>
        </pc:picChg>
        <pc:picChg chg="add mod">
          <ac:chgData name="Ronnel D. Palenzuela" userId="27216d6f-a712-48da-bcb2-613e4bc945ac" providerId="ADAL" clId="{16736750-74B4-184C-AACF-97E7E4B9FAA6}" dt="2024-08-11T08:28:33.027" v="1244" actId="1076"/>
          <ac:picMkLst>
            <pc:docMk/>
            <pc:sldMk cId="4120804606" sldId="271"/>
            <ac:picMk id="11" creationId="{14161C46-4147-A2BC-6E6B-03C93F3A5393}"/>
          </ac:picMkLst>
        </pc:picChg>
        <pc:picChg chg="del">
          <ac:chgData name="Ronnel D. Palenzuela" userId="27216d6f-a712-48da-bcb2-613e4bc945ac" providerId="ADAL" clId="{16736750-74B4-184C-AACF-97E7E4B9FAA6}" dt="2024-08-11T08:08:26.254" v="1146" actId="478"/>
          <ac:picMkLst>
            <pc:docMk/>
            <pc:sldMk cId="4120804606" sldId="271"/>
            <ac:picMk id="14" creationId="{DEEFCEAC-1237-459D-26DA-27A3A5A33B86}"/>
          </ac:picMkLst>
        </pc:picChg>
        <pc:picChg chg="del">
          <ac:chgData name="Ronnel D. Palenzuela" userId="27216d6f-a712-48da-bcb2-613e4bc945ac" providerId="ADAL" clId="{16736750-74B4-184C-AACF-97E7E4B9FAA6}" dt="2024-08-11T08:08:26.809" v="1147" actId="478"/>
          <ac:picMkLst>
            <pc:docMk/>
            <pc:sldMk cId="4120804606" sldId="271"/>
            <ac:picMk id="15" creationId="{A5B516AB-1652-AF5A-4C75-50F95BAF6284}"/>
          </ac:picMkLst>
        </pc:picChg>
      </pc:sldChg>
      <pc:sldChg chg="addSp delSp modSp add mod modNotesTx">
        <pc:chgData name="Ronnel D. Palenzuela" userId="27216d6f-a712-48da-bcb2-613e4bc945ac" providerId="ADAL" clId="{16736750-74B4-184C-AACF-97E7E4B9FAA6}" dt="2024-08-11T08:38:43.052" v="1339" actId="20577"/>
        <pc:sldMkLst>
          <pc:docMk/>
          <pc:sldMk cId="2005021045" sldId="272"/>
        </pc:sldMkLst>
        <pc:spChg chg="mod">
          <ac:chgData name="Ronnel D. Palenzuela" userId="27216d6f-a712-48da-bcb2-613e4bc945ac" providerId="ADAL" clId="{16736750-74B4-184C-AACF-97E7E4B9FAA6}" dt="2024-08-11T08:33:35.166" v="1280" actId="20577"/>
          <ac:spMkLst>
            <pc:docMk/>
            <pc:sldMk cId="2005021045" sldId="272"/>
            <ac:spMk id="2" creationId="{1FD87645-D8E6-23DE-A822-448BF1054783}"/>
          </ac:spMkLst>
        </pc:spChg>
        <pc:spChg chg="mod">
          <ac:chgData name="Ronnel D. Palenzuela" userId="27216d6f-a712-48da-bcb2-613e4bc945ac" providerId="ADAL" clId="{16736750-74B4-184C-AACF-97E7E4B9FAA6}" dt="2024-08-11T08:38:43.052" v="1339" actId="20577"/>
          <ac:spMkLst>
            <pc:docMk/>
            <pc:sldMk cId="2005021045" sldId="272"/>
            <ac:spMk id="3" creationId="{F9E9654B-D8E5-22CA-371A-57FADD13842B}"/>
          </ac:spMkLst>
        </pc:spChg>
        <pc:picChg chg="add mod">
          <ac:chgData name="Ronnel D. Palenzuela" userId="27216d6f-a712-48da-bcb2-613e4bc945ac" providerId="ADAL" clId="{16736750-74B4-184C-AACF-97E7E4B9FAA6}" dt="2024-08-11T08:38:33.161" v="1335" actId="1076"/>
          <ac:picMkLst>
            <pc:docMk/>
            <pc:sldMk cId="2005021045" sldId="272"/>
            <ac:picMk id="4" creationId="{C58E0955-A6E5-3DF9-60B5-434CA13B5223}"/>
          </ac:picMkLst>
        </pc:picChg>
        <pc:picChg chg="add mod">
          <ac:chgData name="Ronnel D. Palenzuela" userId="27216d6f-a712-48da-bcb2-613e4bc945ac" providerId="ADAL" clId="{16736750-74B4-184C-AACF-97E7E4B9FAA6}" dt="2024-08-11T08:38:22.972" v="1329" actId="1076"/>
          <ac:picMkLst>
            <pc:docMk/>
            <pc:sldMk cId="2005021045" sldId="272"/>
            <ac:picMk id="5" creationId="{011B8271-BC30-5D9C-4A14-C6A2BD722232}"/>
          </ac:picMkLst>
        </pc:picChg>
        <pc:picChg chg="add mod">
          <ac:chgData name="Ronnel D. Palenzuela" userId="27216d6f-a712-48da-bcb2-613e4bc945ac" providerId="ADAL" clId="{16736750-74B4-184C-AACF-97E7E4B9FAA6}" dt="2024-08-11T08:38:30.888" v="1333" actId="1076"/>
          <ac:picMkLst>
            <pc:docMk/>
            <pc:sldMk cId="2005021045" sldId="272"/>
            <ac:picMk id="6" creationId="{7318861F-9B77-C07E-C1CE-32F286B82B60}"/>
          </ac:picMkLst>
        </pc:picChg>
        <pc:picChg chg="add mod">
          <ac:chgData name="Ronnel D. Palenzuela" userId="27216d6f-a712-48da-bcb2-613e4bc945ac" providerId="ADAL" clId="{16736750-74B4-184C-AACF-97E7E4B9FAA6}" dt="2024-08-11T08:38:32.013" v="1334" actId="1076"/>
          <ac:picMkLst>
            <pc:docMk/>
            <pc:sldMk cId="2005021045" sldId="272"/>
            <ac:picMk id="7" creationId="{C8697425-57CC-FF65-50F6-27D241D928DA}"/>
          </ac:picMkLst>
        </pc:picChg>
        <pc:picChg chg="del">
          <ac:chgData name="Ronnel D. Palenzuela" userId="27216d6f-a712-48da-bcb2-613e4bc945ac" providerId="ADAL" clId="{16736750-74B4-184C-AACF-97E7E4B9FAA6}" dt="2024-08-11T08:30:57.107" v="1253" actId="478"/>
          <ac:picMkLst>
            <pc:docMk/>
            <pc:sldMk cId="2005021045" sldId="272"/>
            <ac:picMk id="8" creationId="{762CEDE9-A9D3-C688-E605-DC73BE380267}"/>
          </ac:picMkLst>
        </pc:picChg>
        <pc:picChg chg="del">
          <ac:chgData name="Ronnel D. Palenzuela" userId="27216d6f-a712-48da-bcb2-613e4bc945ac" providerId="ADAL" clId="{16736750-74B4-184C-AACF-97E7E4B9FAA6}" dt="2024-08-11T08:30:57.503" v="1254" actId="478"/>
          <ac:picMkLst>
            <pc:docMk/>
            <pc:sldMk cId="2005021045" sldId="272"/>
            <ac:picMk id="11" creationId="{14161C46-4147-A2BC-6E6B-03C93F3A5393}"/>
          </ac:picMkLst>
        </pc:picChg>
      </pc:sldChg>
      <pc:sldChg chg="addSp delSp modSp add mod modNotesTx">
        <pc:chgData name="Ronnel D. Palenzuela" userId="27216d6f-a712-48da-bcb2-613e4bc945ac" providerId="ADAL" clId="{16736750-74B4-184C-AACF-97E7E4B9FAA6}" dt="2024-08-11T09:34:36.582" v="1494" actId="207"/>
        <pc:sldMkLst>
          <pc:docMk/>
          <pc:sldMk cId="716507679" sldId="273"/>
        </pc:sldMkLst>
        <pc:spChg chg="mod">
          <ac:chgData name="Ronnel D. Palenzuela" userId="27216d6f-a712-48da-bcb2-613e4bc945ac" providerId="ADAL" clId="{16736750-74B4-184C-AACF-97E7E4B9FAA6}" dt="2024-08-11T09:27:17.626" v="1447"/>
          <ac:spMkLst>
            <pc:docMk/>
            <pc:sldMk cId="716507679" sldId="273"/>
            <ac:spMk id="2" creationId="{1FD87645-D8E6-23DE-A822-448BF1054783}"/>
          </ac:spMkLst>
        </pc:spChg>
        <pc:spChg chg="mod">
          <ac:chgData name="Ronnel D. Palenzuela" userId="27216d6f-a712-48da-bcb2-613e4bc945ac" providerId="ADAL" clId="{16736750-74B4-184C-AACF-97E7E4B9FAA6}" dt="2024-08-11T09:34:36.582" v="1494" actId="207"/>
          <ac:spMkLst>
            <pc:docMk/>
            <pc:sldMk cId="716507679" sldId="273"/>
            <ac:spMk id="3" creationId="{F9E9654B-D8E5-22CA-371A-57FADD13842B}"/>
          </ac:spMkLst>
        </pc:spChg>
        <pc:picChg chg="del">
          <ac:chgData name="Ronnel D. Palenzuela" userId="27216d6f-a712-48da-bcb2-613e4bc945ac" providerId="ADAL" clId="{16736750-74B4-184C-AACF-97E7E4B9FAA6}" dt="2024-08-11T08:41:45.309" v="1346" actId="478"/>
          <ac:picMkLst>
            <pc:docMk/>
            <pc:sldMk cId="716507679" sldId="273"/>
            <ac:picMk id="4" creationId="{C58E0955-A6E5-3DF9-60B5-434CA13B5223}"/>
          </ac:picMkLst>
        </pc:picChg>
        <pc:picChg chg="del">
          <ac:chgData name="Ronnel D. Palenzuela" userId="27216d6f-a712-48da-bcb2-613e4bc945ac" providerId="ADAL" clId="{16736750-74B4-184C-AACF-97E7E4B9FAA6}" dt="2024-08-11T08:41:44.959" v="1345" actId="478"/>
          <ac:picMkLst>
            <pc:docMk/>
            <pc:sldMk cId="716507679" sldId="273"/>
            <ac:picMk id="5" creationId="{011B8271-BC30-5D9C-4A14-C6A2BD722232}"/>
          </ac:picMkLst>
        </pc:picChg>
        <pc:picChg chg="del">
          <ac:chgData name="Ronnel D. Palenzuela" userId="27216d6f-a712-48da-bcb2-613e4bc945ac" providerId="ADAL" clId="{16736750-74B4-184C-AACF-97E7E4B9FAA6}" dt="2024-08-11T08:41:44.691" v="1344" actId="478"/>
          <ac:picMkLst>
            <pc:docMk/>
            <pc:sldMk cId="716507679" sldId="273"/>
            <ac:picMk id="6" creationId="{7318861F-9B77-C07E-C1CE-32F286B82B60}"/>
          </ac:picMkLst>
        </pc:picChg>
        <pc:picChg chg="del">
          <ac:chgData name="Ronnel D. Palenzuela" userId="27216d6f-a712-48da-bcb2-613e4bc945ac" providerId="ADAL" clId="{16736750-74B4-184C-AACF-97E7E4B9FAA6}" dt="2024-08-11T08:41:44.331" v="1343" actId="478"/>
          <ac:picMkLst>
            <pc:docMk/>
            <pc:sldMk cId="716507679" sldId="273"/>
            <ac:picMk id="7" creationId="{C8697425-57CC-FF65-50F6-27D241D928DA}"/>
          </ac:picMkLst>
        </pc:picChg>
        <pc:picChg chg="add mod">
          <ac:chgData name="Ronnel D. Palenzuela" userId="27216d6f-a712-48da-bcb2-613e4bc945ac" providerId="ADAL" clId="{16736750-74B4-184C-AACF-97E7E4B9FAA6}" dt="2024-08-11T09:33:19.257" v="1478" actId="1076"/>
          <ac:picMkLst>
            <pc:docMk/>
            <pc:sldMk cId="716507679" sldId="273"/>
            <ac:picMk id="8" creationId="{6A41232A-1391-85E0-E984-111E1B99BCB9}"/>
          </ac:picMkLst>
        </pc:picChg>
        <pc:picChg chg="add mod">
          <ac:chgData name="Ronnel D. Palenzuela" userId="27216d6f-a712-48da-bcb2-613e4bc945ac" providerId="ADAL" clId="{16736750-74B4-184C-AACF-97E7E4B9FAA6}" dt="2024-08-11T09:33:17.730" v="1477" actId="1076"/>
          <ac:picMkLst>
            <pc:docMk/>
            <pc:sldMk cId="716507679" sldId="273"/>
            <ac:picMk id="9" creationId="{EC279DBC-B987-F36B-2CF3-861842904062}"/>
          </ac:picMkLst>
        </pc:picChg>
      </pc:sldChg>
      <pc:sldChg chg="modSp add del mod">
        <pc:chgData name="Ronnel D. Palenzuela" userId="27216d6f-a712-48da-bcb2-613e4bc945ac" providerId="ADAL" clId="{16736750-74B4-184C-AACF-97E7E4B9FAA6}" dt="2024-08-11T09:23:48.477" v="1385" actId="2696"/>
        <pc:sldMkLst>
          <pc:docMk/>
          <pc:sldMk cId="1830806133" sldId="274"/>
        </pc:sldMkLst>
        <pc:spChg chg="mod">
          <ac:chgData name="Ronnel D. Palenzuela" userId="27216d6f-a712-48da-bcb2-613e4bc945ac" providerId="ADAL" clId="{16736750-74B4-184C-AACF-97E7E4B9FAA6}" dt="2024-08-11T09:23:37.355" v="1382" actId="1076"/>
          <ac:spMkLst>
            <pc:docMk/>
            <pc:sldMk cId="1830806133" sldId="274"/>
            <ac:spMk id="2" creationId="{1FD87645-D8E6-23DE-A822-448BF1054783}"/>
          </ac:spMkLst>
        </pc:spChg>
      </pc:sldChg>
      <pc:sldChg chg="addSp delSp modSp new add del mod modShow">
        <pc:chgData name="Ronnel D. Palenzuela" userId="27216d6f-a712-48da-bcb2-613e4bc945ac" providerId="ADAL" clId="{16736750-74B4-184C-AACF-97E7E4B9FAA6}" dt="2024-08-12T01:08:08.349" v="2627" actId="478"/>
        <pc:sldMkLst>
          <pc:docMk/>
          <pc:sldMk cId="4070147815" sldId="275"/>
        </pc:sldMkLst>
        <pc:spChg chg="mod">
          <ac:chgData name="Ronnel D. Palenzuela" userId="27216d6f-a712-48da-bcb2-613e4bc945ac" providerId="ADAL" clId="{16736750-74B4-184C-AACF-97E7E4B9FAA6}" dt="2024-08-11T09:23:54.422" v="1398" actId="207"/>
          <ac:spMkLst>
            <pc:docMk/>
            <pc:sldMk cId="4070147815" sldId="275"/>
            <ac:spMk id="2" creationId="{72D16057-EC3B-FB8F-5DA4-3B5CAD5F2095}"/>
          </ac:spMkLst>
        </pc:spChg>
        <pc:spChg chg="del">
          <ac:chgData name="Ronnel D. Palenzuela" userId="27216d6f-a712-48da-bcb2-613e4bc945ac" providerId="ADAL" clId="{16736750-74B4-184C-AACF-97E7E4B9FAA6}" dt="2024-08-11T09:25:00.857" v="1434" actId="478"/>
          <ac:spMkLst>
            <pc:docMk/>
            <pc:sldMk cId="4070147815" sldId="275"/>
            <ac:spMk id="3" creationId="{61C2E07B-D7DC-27D2-F796-78B79090AD46}"/>
          </ac:spMkLst>
        </pc:spChg>
        <pc:spChg chg="del mod">
          <ac:chgData name="Ronnel D. Palenzuela" userId="27216d6f-a712-48da-bcb2-613e4bc945ac" providerId="ADAL" clId="{16736750-74B4-184C-AACF-97E7E4B9FAA6}" dt="2024-08-11T09:25:04.168" v="1436" actId="478"/>
          <ac:spMkLst>
            <pc:docMk/>
            <pc:sldMk cId="4070147815" sldId="275"/>
            <ac:spMk id="4" creationId="{BFAA05E5-3AFA-16A4-35BE-E3698034E94A}"/>
          </ac:spMkLst>
        </pc:spChg>
        <pc:spChg chg="del">
          <ac:chgData name="Ronnel D. Palenzuela" userId="27216d6f-a712-48da-bcb2-613e4bc945ac" providerId="ADAL" clId="{16736750-74B4-184C-AACF-97E7E4B9FAA6}" dt="2024-08-11T09:25:02.528" v="1435" actId="478"/>
          <ac:spMkLst>
            <pc:docMk/>
            <pc:sldMk cId="4070147815" sldId="275"/>
            <ac:spMk id="5" creationId="{9090BE7E-E541-40F4-CAB7-4ED9ED41B3E7}"/>
          </ac:spMkLst>
        </pc:spChg>
        <pc:spChg chg="del">
          <ac:chgData name="Ronnel D. Palenzuela" userId="27216d6f-a712-48da-bcb2-613e4bc945ac" providerId="ADAL" clId="{16736750-74B4-184C-AACF-97E7E4B9FAA6}" dt="2024-08-11T09:25:06.438" v="1437" actId="478"/>
          <ac:spMkLst>
            <pc:docMk/>
            <pc:sldMk cId="4070147815" sldId="275"/>
            <ac:spMk id="6" creationId="{AAD5694D-5962-5E7B-910A-644A4450844C}"/>
          </ac:spMkLst>
        </pc:spChg>
        <pc:picChg chg="add mod">
          <ac:chgData name="Ronnel D. Palenzuela" userId="27216d6f-a712-48da-bcb2-613e4bc945ac" providerId="ADAL" clId="{16736750-74B4-184C-AACF-97E7E4B9FAA6}" dt="2024-08-11T09:25:08.382" v="1439" actId="1076"/>
          <ac:picMkLst>
            <pc:docMk/>
            <pc:sldMk cId="4070147815" sldId="275"/>
            <ac:picMk id="7" creationId="{99864649-FA50-6FFA-B187-2476F03C0B8A}"/>
          </ac:picMkLst>
        </pc:picChg>
        <pc:picChg chg="add mod">
          <ac:chgData name="Ronnel D. Palenzuela" userId="27216d6f-a712-48da-bcb2-613e4bc945ac" providerId="ADAL" clId="{16736750-74B4-184C-AACF-97E7E4B9FAA6}" dt="2024-08-11T09:25:23.798" v="1441" actId="1076"/>
          <ac:picMkLst>
            <pc:docMk/>
            <pc:sldMk cId="4070147815" sldId="275"/>
            <ac:picMk id="8" creationId="{D3D96A7B-3E18-8096-4822-82F2190AA200}"/>
          </ac:picMkLst>
        </pc:picChg>
        <pc:picChg chg="add mod">
          <ac:chgData name="Ronnel D. Palenzuela" userId="27216d6f-a712-48da-bcb2-613e4bc945ac" providerId="ADAL" clId="{16736750-74B4-184C-AACF-97E7E4B9FAA6}" dt="2024-08-11T09:26:15.599" v="1444" actId="1076"/>
          <ac:picMkLst>
            <pc:docMk/>
            <pc:sldMk cId="4070147815" sldId="275"/>
            <ac:picMk id="9" creationId="{DC8ADF69-4686-1FA6-97CE-7E914C4105AC}"/>
          </ac:picMkLst>
        </pc:picChg>
        <pc:picChg chg="add del mod">
          <ac:chgData name="Ronnel D. Palenzuela" userId="27216d6f-a712-48da-bcb2-613e4bc945ac" providerId="ADAL" clId="{16736750-74B4-184C-AACF-97E7E4B9FAA6}" dt="2024-08-12T01:08:08.349" v="2627" actId="478"/>
          <ac:picMkLst>
            <pc:docMk/>
            <pc:sldMk cId="4070147815" sldId="275"/>
            <ac:picMk id="10" creationId="{D6F205F6-07AF-131A-C9BC-55B5083256ED}"/>
          </ac:picMkLst>
        </pc:picChg>
      </pc:sldChg>
      <pc:sldChg chg="addSp delSp modSp add mod modNotesTx">
        <pc:chgData name="Ronnel D. Palenzuela" userId="27216d6f-a712-48da-bcb2-613e4bc945ac" providerId="ADAL" clId="{16736750-74B4-184C-AACF-97E7E4B9FAA6}" dt="2024-08-11T09:37:58.074" v="1526" actId="20577"/>
        <pc:sldMkLst>
          <pc:docMk/>
          <pc:sldMk cId="3621742425" sldId="276"/>
        </pc:sldMkLst>
        <pc:spChg chg="mod">
          <ac:chgData name="Ronnel D. Palenzuela" userId="27216d6f-a712-48da-bcb2-613e4bc945ac" providerId="ADAL" clId="{16736750-74B4-184C-AACF-97E7E4B9FAA6}" dt="2024-08-11T09:36:08.788" v="1507"/>
          <ac:spMkLst>
            <pc:docMk/>
            <pc:sldMk cId="3621742425" sldId="276"/>
            <ac:spMk id="2" creationId="{1FD87645-D8E6-23DE-A822-448BF1054783}"/>
          </ac:spMkLst>
        </pc:spChg>
        <pc:spChg chg="mod">
          <ac:chgData name="Ronnel D. Palenzuela" userId="27216d6f-a712-48da-bcb2-613e4bc945ac" providerId="ADAL" clId="{16736750-74B4-184C-AACF-97E7E4B9FAA6}" dt="2024-08-11T09:37:58.074" v="1526" actId="20577"/>
          <ac:spMkLst>
            <pc:docMk/>
            <pc:sldMk cId="3621742425" sldId="276"/>
            <ac:spMk id="3" creationId="{F9E9654B-D8E5-22CA-371A-57FADD13842B}"/>
          </ac:spMkLst>
        </pc:spChg>
        <pc:picChg chg="add mod">
          <ac:chgData name="Ronnel D. Palenzuela" userId="27216d6f-a712-48da-bcb2-613e4bc945ac" providerId="ADAL" clId="{16736750-74B4-184C-AACF-97E7E4B9FAA6}" dt="2024-08-11T09:36:18.848" v="1513" actId="1076"/>
          <ac:picMkLst>
            <pc:docMk/>
            <pc:sldMk cId="3621742425" sldId="276"/>
            <ac:picMk id="4" creationId="{7D236930-8DEA-71E6-6EFE-32878ED88FCB}"/>
          </ac:picMkLst>
        </pc:picChg>
        <pc:picChg chg="add mod">
          <ac:chgData name="Ronnel D. Palenzuela" userId="27216d6f-a712-48da-bcb2-613e4bc945ac" providerId="ADAL" clId="{16736750-74B4-184C-AACF-97E7E4B9FAA6}" dt="2024-08-11T09:36:21.005" v="1514" actId="1076"/>
          <ac:picMkLst>
            <pc:docMk/>
            <pc:sldMk cId="3621742425" sldId="276"/>
            <ac:picMk id="5" creationId="{48A92B06-E8F1-465B-BA38-C701071C2CB0}"/>
          </ac:picMkLst>
        </pc:picChg>
        <pc:picChg chg="del">
          <ac:chgData name="Ronnel D. Palenzuela" userId="27216d6f-a712-48da-bcb2-613e4bc945ac" providerId="ADAL" clId="{16736750-74B4-184C-AACF-97E7E4B9FAA6}" dt="2024-08-11T09:35:36.078" v="1496" actId="478"/>
          <ac:picMkLst>
            <pc:docMk/>
            <pc:sldMk cId="3621742425" sldId="276"/>
            <ac:picMk id="8" creationId="{6A41232A-1391-85E0-E984-111E1B99BCB9}"/>
          </ac:picMkLst>
        </pc:picChg>
        <pc:picChg chg="del">
          <ac:chgData name="Ronnel D. Palenzuela" userId="27216d6f-a712-48da-bcb2-613e4bc945ac" providerId="ADAL" clId="{16736750-74B4-184C-AACF-97E7E4B9FAA6}" dt="2024-08-11T09:35:36.389" v="1497" actId="478"/>
          <ac:picMkLst>
            <pc:docMk/>
            <pc:sldMk cId="3621742425" sldId="276"/>
            <ac:picMk id="9" creationId="{EC279DBC-B987-F36B-2CF3-861842904062}"/>
          </ac:picMkLst>
        </pc:picChg>
      </pc:sldChg>
      <pc:sldChg chg="addSp delSp modSp add del mod modNotesTx">
        <pc:chgData name="Ronnel D. Palenzuela" userId="27216d6f-a712-48da-bcb2-613e4bc945ac" providerId="ADAL" clId="{16736750-74B4-184C-AACF-97E7E4B9FAA6}" dt="2024-08-11T10:21:41.293" v="1630"/>
        <pc:sldMkLst>
          <pc:docMk/>
          <pc:sldMk cId="908275361" sldId="277"/>
        </pc:sldMkLst>
        <pc:spChg chg="mod">
          <ac:chgData name="Ronnel D. Palenzuela" userId="27216d6f-a712-48da-bcb2-613e4bc945ac" providerId="ADAL" clId="{16736750-74B4-184C-AACF-97E7E4B9FAA6}" dt="2024-08-11T10:17:35.535" v="1565" actId="20577"/>
          <ac:spMkLst>
            <pc:docMk/>
            <pc:sldMk cId="908275361" sldId="277"/>
            <ac:spMk id="2" creationId="{1FD87645-D8E6-23DE-A822-448BF1054783}"/>
          </ac:spMkLst>
        </pc:spChg>
        <pc:spChg chg="mod">
          <ac:chgData name="Ronnel D. Palenzuela" userId="27216d6f-a712-48da-bcb2-613e4bc945ac" providerId="ADAL" clId="{16736750-74B4-184C-AACF-97E7E4B9FAA6}" dt="2024-08-11T10:19:03.303" v="1605" actId="207"/>
          <ac:spMkLst>
            <pc:docMk/>
            <pc:sldMk cId="908275361" sldId="277"/>
            <ac:spMk id="3" creationId="{F9E9654B-D8E5-22CA-371A-57FADD13842B}"/>
          </ac:spMkLst>
        </pc:spChg>
        <pc:picChg chg="del">
          <ac:chgData name="Ronnel D. Palenzuela" userId="27216d6f-a712-48da-bcb2-613e4bc945ac" providerId="ADAL" clId="{16736750-74B4-184C-AACF-97E7E4B9FAA6}" dt="2024-08-11T10:12:20.490" v="1529" actId="478"/>
          <ac:picMkLst>
            <pc:docMk/>
            <pc:sldMk cId="908275361" sldId="277"/>
            <ac:picMk id="4" creationId="{7D236930-8DEA-71E6-6EFE-32878ED88FCB}"/>
          </ac:picMkLst>
        </pc:picChg>
        <pc:picChg chg="del">
          <ac:chgData name="Ronnel D. Palenzuela" userId="27216d6f-a712-48da-bcb2-613e4bc945ac" providerId="ADAL" clId="{16736750-74B4-184C-AACF-97E7E4B9FAA6}" dt="2024-08-11T10:12:20.868" v="1530" actId="478"/>
          <ac:picMkLst>
            <pc:docMk/>
            <pc:sldMk cId="908275361" sldId="277"/>
            <ac:picMk id="5" creationId="{48A92B06-E8F1-465B-BA38-C701071C2CB0}"/>
          </ac:picMkLst>
        </pc:picChg>
        <pc:picChg chg="add del mod">
          <ac:chgData name="Ronnel D. Palenzuela" userId="27216d6f-a712-48da-bcb2-613e4bc945ac" providerId="ADAL" clId="{16736750-74B4-184C-AACF-97E7E4B9FAA6}" dt="2024-08-11T10:17:55.266" v="1566" actId="478"/>
          <ac:picMkLst>
            <pc:docMk/>
            <pc:sldMk cId="908275361" sldId="277"/>
            <ac:picMk id="6" creationId="{95424F7C-61E3-7971-3ED3-0E45DFC06ACC}"/>
          </ac:picMkLst>
        </pc:picChg>
        <pc:picChg chg="add mod">
          <ac:chgData name="Ronnel D. Palenzuela" userId="27216d6f-a712-48da-bcb2-613e4bc945ac" providerId="ADAL" clId="{16736750-74B4-184C-AACF-97E7E4B9FAA6}" dt="2024-08-11T10:18:17.368" v="1576" actId="1076"/>
          <ac:picMkLst>
            <pc:docMk/>
            <pc:sldMk cId="908275361" sldId="277"/>
            <ac:picMk id="7" creationId="{9516A05D-894B-7EC0-51E9-33F7A244CA5D}"/>
          </ac:picMkLst>
        </pc:picChg>
        <pc:picChg chg="add mod">
          <ac:chgData name="Ronnel D. Palenzuela" userId="27216d6f-a712-48da-bcb2-613e4bc945ac" providerId="ADAL" clId="{16736750-74B4-184C-AACF-97E7E4B9FAA6}" dt="2024-08-11T10:18:22.970" v="1580" actId="14100"/>
          <ac:picMkLst>
            <pc:docMk/>
            <pc:sldMk cId="908275361" sldId="277"/>
            <ac:picMk id="8" creationId="{597AEF6E-CBAA-343D-A111-EC13F3B7896F}"/>
          </ac:picMkLst>
        </pc:picChg>
      </pc:sldChg>
      <pc:sldChg chg="addSp delSp modSp add mod modNotesTx">
        <pc:chgData name="Ronnel D. Palenzuela" userId="27216d6f-a712-48da-bcb2-613e4bc945ac" providerId="ADAL" clId="{16736750-74B4-184C-AACF-97E7E4B9FAA6}" dt="2024-08-11T10:29:24.402" v="1741" actId="1076"/>
        <pc:sldMkLst>
          <pc:docMk/>
          <pc:sldMk cId="928633288" sldId="278"/>
        </pc:sldMkLst>
        <pc:spChg chg="mod">
          <ac:chgData name="Ronnel D. Palenzuela" userId="27216d6f-a712-48da-bcb2-613e4bc945ac" providerId="ADAL" clId="{16736750-74B4-184C-AACF-97E7E4B9FAA6}" dt="2024-08-11T10:22:14.060" v="1661" actId="20577"/>
          <ac:spMkLst>
            <pc:docMk/>
            <pc:sldMk cId="928633288" sldId="278"/>
            <ac:spMk id="2" creationId="{1FD87645-D8E6-23DE-A822-448BF1054783}"/>
          </ac:spMkLst>
        </pc:spChg>
        <pc:spChg chg="mod">
          <ac:chgData name="Ronnel D. Palenzuela" userId="27216d6f-a712-48da-bcb2-613e4bc945ac" providerId="ADAL" clId="{16736750-74B4-184C-AACF-97E7E4B9FAA6}" dt="2024-08-11T10:28:32.158" v="1730" actId="207"/>
          <ac:spMkLst>
            <pc:docMk/>
            <pc:sldMk cId="928633288" sldId="278"/>
            <ac:spMk id="3" creationId="{F9E9654B-D8E5-22CA-371A-57FADD13842B}"/>
          </ac:spMkLst>
        </pc:spChg>
        <pc:picChg chg="add mod">
          <ac:chgData name="Ronnel D. Palenzuela" userId="27216d6f-a712-48da-bcb2-613e4bc945ac" providerId="ADAL" clId="{16736750-74B4-184C-AACF-97E7E4B9FAA6}" dt="2024-08-11T10:29:23.562" v="1740" actId="1076"/>
          <ac:picMkLst>
            <pc:docMk/>
            <pc:sldMk cId="928633288" sldId="278"/>
            <ac:picMk id="4" creationId="{52F48CE9-2A4C-9BB0-0621-C561F6B91A33}"/>
          </ac:picMkLst>
        </pc:picChg>
        <pc:picChg chg="add mod">
          <ac:chgData name="Ronnel D. Palenzuela" userId="27216d6f-a712-48da-bcb2-613e4bc945ac" providerId="ADAL" clId="{16736750-74B4-184C-AACF-97E7E4B9FAA6}" dt="2024-08-11T10:29:24.402" v="1741" actId="1076"/>
          <ac:picMkLst>
            <pc:docMk/>
            <pc:sldMk cId="928633288" sldId="278"/>
            <ac:picMk id="5" creationId="{59B35BCD-7340-3A02-2CB8-2FBE0A617B62}"/>
          </ac:picMkLst>
        </pc:picChg>
        <pc:picChg chg="del">
          <ac:chgData name="Ronnel D. Palenzuela" userId="27216d6f-a712-48da-bcb2-613e4bc945ac" providerId="ADAL" clId="{16736750-74B4-184C-AACF-97E7E4B9FAA6}" dt="2024-08-11T10:22:22.851" v="1662" actId="478"/>
          <ac:picMkLst>
            <pc:docMk/>
            <pc:sldMk cId="928633288" sldId="278"/>
            <ac:picMk id="7" creationId="{9516A05D-894B-7EC0-51E9-33F7A244CA5D}"/>
          </ac:picMkLst>
        </pc:picChg>
        <pc:picChg chg="del">
          <ac:chgData name="Ronnel D. Palenzuela" userId="27216d6f-a712-48da-bcb2-613e4bc945ac" providerId="ADAL" clId="{16736750-74B4-184C-AACF-97E7E4B9FAA6}" dt="2024-08-11T10:22:24.031" v="1663" actId="478"/>
          <ac:picMkLst>
            <pc:docMk/>
            <pc:sldMk cId="928633288" sldId="278"/>
            <ac:picMk id="8" creationId="{597AEF6E-CBAA-343D-A111-EC13F3B7896F}"/>
          </ac:picMkLst>
        </pc:picChg>
      </pc:sldChg>
      <pc:sldChg chg="addSp delSp modSp add mod modNotesTx">
        <pc:chgData name="Ronnel D. Palenzuela" userId="27216d6f-a712-48da-bcb2-613e4bc945ac" providerId="ADAL" clId="{16736750-74B4-184C-AACF-97E7E4B9FAA6}" dt="2024-08-11T10:50:20.515" v="1826" actId="1076"/>
        <pc:sldMkLst>
          <pc:docMk/>
          <pc:sldMk cId="2220697961" sldId="279"/>
        </pc:sldMkLst>
        <pc:spChg chg="mod">
          <ac:chgData name="Ronnel D. Palenzuela" userId="27216d6f-a712-48da-bcb2-613e4bc945ac" providerId="ADAL" clId="{16736750-74B4-184C-AACF-97E7E4B9FAA6}" dt="2024-08-11T10:33:50.865" v="1743"/>
          <ac:spMkLst>
            <pc:docMk/>
            <pc:sldMk cId="2220697961" sldId="279"/>
            <ac:spMk id="2" creationId="{1FD87645-D8E6-23DE-A822-448BF1054783}"/>
          </ac:spMkLst>
        </pc:spChg>
        <pc:spChg chg="mod">
          <ac:chgData name="Ronnel D. Palenzuela" userId="27216d6f-a712-48da-bcb2-613e4bc945ac" providerId="ADAL" clId="{16736750-74B4-184C-AACF-97E7E4B9FAA6}" dt="2024-08-11T10:36:20.786" v="1790"/>
          <ac:spMkLst>
            <pc:docMk/>
            <pc:sldMk cId="2220697961" sldId="279"/>
            <ac:spMk id="3" creationId="{F9E9654B-D8E5-22CA-371A-57FADD13842B}"/>
          </ac:spMkLst>
        </pc:spChg>
        <pc:picChg chg="del">
          <ac:chgData name="Ronnel D. Palenzuela" userId="27216d6f-a712-48da-bcb2-613e4bc945ac" providerId="ADAL" clId="{16736750-74B4-184C-AACF-97E7E4B9FAA6}" dt="2024-08-11T10:33:52.820" v="1744" actId="478"/>
          <ac:picMkLst>
            <pc:docMk/>
            <pc:sldMk cId="2220697961" sldId="279"/>
            <ac:picMk id="4" creationId="{52F48CE9-2A4C-9BB0-0621-C561F6B91A33}"/>
          </ac:picMkLst>
        </pc:picChg>
        <pc:picChg chg="del">
          <ac:chgData name="Ronnel D. Palenzuela" userId="27216d6f-a712-48da-bcb2-613e4bc945ac" providerId="ADAL" clId="{16736750-74B4-184C-AACF-97E7E4B9FAA6}" dt="2024-08-11T10:33:53.161" v="1745" actId="478"/>
          <ac:picMkLst>
            <pc:docMk/>
            <pc:sldMk cId="2220697961" sldId="279"/>
            <ac:picMk id="5" creationId="{59B35BCD-7340-3A02-2CB8-2FBE0A617B62}"/>
          </ac:picMkLst>
        </pc:picChg>
        <pc:picChg chg="add del mod">
          <ac:chgData name="Ronnel D. Palenzuela" userId="27216d6f-a712-48da-bcb2-613e4bc945ac" providerId="ADAL" clId="{16736750-74B4-184C-AACF-97E7E4B9FAA6}" dt="2024-08-11T10:35:17.454" v="1755" actId="478"/>
          <ac:picMkLst>
            <pc:docMk/>
            <pc:sldMk cId="2220697961" sldId="279"/>
            <ac:picMk id="6" creationId="{444F1BE0-3550-1DD3-6280-D3193130D524}"/>
          </ac:picMkLst>
        </pc:picChg>
        <pc:picChg chg="add mod">
          <ac:chgData name="Ronnel D. Palenzuela" userId="27216d6f-a712-48da-bcb2-613e4bc945ac" providerId="ADAL" clId="{16736750-74B4-184C-AACF-97E7E4B9FAA6}" dt="2024-08-11T10:50:20.515" v="1826" actId="1076"/>
          <ac:picMkLst>
            <pc:docMk/>
            <pc:sldMk cId="2220697961" sldId="279"/>
            <ac:picMk id="7" creationId="{BFD45AA0-5DC9-0774-19EF-195C6A1F5405}"/>
          </ac:picMkLst>
        </pc:picChg>
      </pc:sldChg>
      <pc:sldChg chg="addSp delSp modSp add mod modNotesTx">
        <pc:chgData name="Ronnel D. Palenzuela" userId="27216d6f-a712-48da-bcb2-613e4bc945ac" providerId="ADAL" clId="{16736750-74B4-184C-AACF-97E7E4B9FAA6}" dt="2024-08-11T11:02:07.030" v="1881"/>
        <pc:sldMkLst>
          <pc:docMk/>
          <pc:sldMk cId="2456681114" sldId="280"/>
        </pc:sldMkLst>
        <pc:spChg chg="mod">
          <ac:chgData name="Ronnel D. Palenzuela" userId="27216d6f-a712-48da-bcb2-613e4bc945ac" providerId="ADAL" clId="{16736750-74B4-184C-AACF-97E7E4B9FAA6}" dt="2024-08-11T10:50:13.888" v="1824" actId="20577"/>
          <ac:spMkLst>
            <pc:docMk/>
            <pc:sldMk cId="2456681114" sldId="280"/>
            <ac:spMk id="2" creationId="{1FD87645-D8E6-23DE-A822-448BF1054783}"/>
          </ac:spMkLst>
        </pc:spChg>
        <pc:spChg chg="mod">
          <ac:chgData name="Ronnel D. Palenzuela" userId="27216d6f-a712-48da-bcb2-613e4bc945ac" providerId="ADAL" clId="{16736750-74B4-184C-AACF-97E7E4B9FAA6}" dt="2024-08-11T11:01:42.294" v="1880" actId="27636"/>
          <ac:spMkLst>
            <pc:docMk/>
            <pc:sldMk cId="2456681114" sldId="280"/>
            <ac:spMk id="3" creationId="{F9E9654B-D8E5-22CA-371A-57FADD13842B}"/>
          </ac:spMkLst>
        </pc:spChg>
        <pc:picChg chg="add mod">
          <ac:chgData name="Ronnel D. Palenzuela" userId="27216d6f-a712-48da-bcb2-613e4bc945ac" providerId="ADAL" clId="{16736750-74B4-184C-AACF-97E7E4B9FAA6}" dt="2024-08-11T10:52:05.480" v="1866" actId="1076"/>
          <ac:picMkLst>
            <pc:docMk/>
            <pc:sldMk cId="2456681114" sldId="280"/>
            <ac:picMk id="4" creationId="{73833336-6A94-55AD-10D0-0089D9921599}"/>
          </ac:picMkLst>
        </pc:picChg>
        <pc:picChg chg="add mod">
          <ac:chgData name="Ronnel D. Palenzuela" userId="27216d6f-a712-48da-bcb2-613e4bc945ac" providerId="ADAL" clId="{16736750-74B4-184C-AACF-97E7E4B9FAA6}" dt="2024-08-11T10:52:07.011" v="1867" actId="1076"/>
          <ac:picMkLst>
            <pc:docMk/>
            <pc:sldMk cId="2456681114" sldId="280"/>
            <ac:picMk id="5" creationId="{A413D30E-4FEC-659F-7A93-6D8C19127C82}"/>
          </ac:picMkLst>
        </pc:picChg>
        <pc:picChg chg="del">
          <ac:chgData name="Ronnel D. Palenzuela" userId="27216d6f-a712-48da-bcb2-613e4bc945ac" providerId="ADAL" clId="{16736750-74B4-184C-AACF-97E7E4B9FAA6}" dt="2024-08-11T10:50:15.693" v="1825" actId="478"/>
          <ac:picMkLst>
            <pc:docMk/>
            <pc:sldMk cId="2456681114" sldId="280"/>
            <ac:picMk id="7" creationId="{BFD45AA0-5DC9-0774-19EF-195C6A1F5405}"/>
          </ac:picMkLst>
        </pc:picChg>
      </pc:sldChg>
      <pc:sldChg chg="addSp delSp modSp add mod modNotesTx">
        <pc:chgData name="Ronnel D. Palenzuela" userId="27216d6f-a712-48da-bcb2-613e4bc945ac" providerId="ADAL" clId="{16736750-74B4-184C-AACF-97E7E4B9FAA6}" dt="2024-08-11T11:25:32.352" v="2048" actId="1076"/>
        <pc:sldMkLst>
          <pc:docMk/>
          <pc:sldMk cId="1557213172" sldId="281"/>
        </pc:sldMkLst>
        <pc:spChg chg="mod">
          <ac:chgData name="Ronnel D. Palenzuela" userId="27216d6f-a712-48da-bcb2-613e4bc945ac" providerId="ADAL" clId="{16736750-74B4-184C-AACF-97E7E4B9FAA6}" dt="2024-08-11T11:15:51.541" v="1975" actId="20577"/>
          <ac:spMkLst>
            <pc:docMk/>
            <pc:sldMk cId="1557213172" sldId="281"/>
            <ac:spMk id="2" creationId="{1FD87645-D8E6-23DE-A822-448BF1054783}"/>
          </ac:spMkLst>
        </pc:spChg>
        <pc:spChg chg="mod">
          <ac:chgData name="Ronnel D. Palenzuela" userId="27216d6f-a712-48da-bcb2-613e4bc945ac" providerId="ADAL" clId="{16736750-74B4-184C-AACF-97E7E4B9FAA6}" dt="2024-08-11T11:16:45.122" v="2003" actId="207"/>
          <ac:spMkLst>
            <pc:docMk/>
            <pc:sldMk cId="1557213172" sldId="281"/>
            <ac:spMk id="3" creationId="{F9E9654B-D8E5-22CA-371A-57FADD13842B}"/>
          </ac:spMkLst>
        </pc:spChg>
        <pc:picChg chg="del">
          <ac:chgData name="Ronnel D. Palenzuela" userId="27216d6f-a712-48da-bcb2-613e4bc945ac" providerId="ADAL" clId="{16736750-74B4-184C-AACF-97E7E4B9FAA6}" dt="2024-08-11T10:58:22.444" v="1871" actId="478"/>
          <ac:picMkLst>
            <pc:docMk/>
            <pc:sldMk cId="1557213172" sldId="281"/>
            <ac:picMk id="4" creationId="{73833336-6A94-55AD-10D0-0089D9921599}"/>
          </ac:picMkLst>
        </pc:picChg>
        <pc:picChg chg="del">
          <ac:chgData name="Ronnel D. Palenzuela" userId="27216d6f-a712-48da-bcb2-613e4bc945ac" providerId="ADAL" clId="{16736750-74B4-184C-AACF-97E7E4B9FAA6}" dt="2024-08-11T10:58:21.160" v="1870" actId="478"/>
          <ac:picMkLst>
            <pc:docMk/>
            <pc:sldMk cId="1557213172" sldId="281"/>
            <ac:picMk id="5" creationId="{A413D30E-4FEC-659F-7A93-6D8C19127C82}"/>
          </ac:picMkLst>
        </pc:picChg>
        <pc:picChg chg="add del mod">
          <ac:chgData name="Ronnel D. Palenzuela" userId="27216d6f-a712-48da-bcb2-613e4bc945ac" providerId="ADAL" clId="{16736750-74B4-184C-AACF-97E7E4B9FAA6}" dt="2024-08-11T11:23:21.071" v="2009" actId="478"/>
          <ac:picMkLst>
            <pc:docMk/>
            <pc:sldMk cId="1557213172" sldId="281"/>
            <ac:picMk id="6" creationId="{852FA35F-6B76-3ACC-4F39-F65EF2740076}"/>
          </ac:picMkLst>
        </pc:picChg>
        <pc:picChg chg="add mod">
          <ac:chgData name="Ronnel D. Palenzuela" userId="27216d6f-a712-48da-bcb2-613e4bc945ac" providerId="ADAL" clId="{16736750-74B4-184C-AACF-97E7E4B9FAA6}" dt="2024-08-11T11:25:32.352" v="2048" actId="1076"/>
          <ac:picMkLst>
            <pc:docMk/>
            <pc:sldMk cId="1557213172" sldId="281"/>
            <ac:picMk id="7" creationId="{C0442B70-B5E1-0D06-9A6B-2C529318C43C}"/>
          </ac:picMkLst>
        </pc:picChg>
        <pc:picChg chg="add mod">
          <ac:chgData name="Ronnel D. Palenzuela" userId="27216d6f-a712-48da-bcb2-613e4bc945ac" providerId="ADAL" clId="{16736750-74B4-184C-AACF-97E7E4B9FAA6}" dt="2024-08-11T11:25:25.205" v="2043" actId="1076"/>
          <ac:picMkLst>
            <pc:docMk/>
            <pc:sldMk cId="1557213172" sldId="281"/>
            <ac:picMk id="8" creationId="{2E2C6D27-AF3A-A4C2-F435-87D1586FAACA}"/>
          </ac:picMkLst>
        </pc:picChg>
        <pc:picChg chg="add mod">
          <ac:chgData name="Ronnel D. Palenzuela" userId="27216d6f-a712-48da-bcb2-613e4bc945ac" providerId="ADAL" clId="{16736750-74B4-184C-AACF-97E7E4B9FAA6}" dt="2024-08-11T11:25:26.120" v="2044" actId="1076"/>
          <ac:picMkLst>
            <pc:docMk/>
            <pc:sldMk cId="1557213172" sldId="281"/>
            <ac:picMk id="9" creationId="{18FD6C3D-98D6-CC9C-69FF-706FEBC56D5E}"/>
          </ac:picMkLst>
        </pc:picChg>
      </pc:sldChg>
      <pc:sldChg chg="addSp delSp modSp add mod modNotesTx">
        <pc:chgData name="Ronnel D. Palenzuela" userId="27216d6f-a712-48da-bcb2-613e4bc945ac" providerId="ADAL" clId="{16736750-74B4-184C-AACF-97E7E4B9FAA6}" dt="2024-08-11T11:38:34.643" v="2166" actId="1076"/>
        <pc:sldMkLst>
          <pc:docMk/>
          <pc:sldMk cId="296683317" sldId="282"/>
        </pc:sldMkLst>
        <pc:spChg chg="mod">
          <ac:chgData name="Ronnel D. Palenzuela" userId="27216d6f-a712-48da-bcb2-613e4bc945ac" providerId="ADAL" clId="{16736750-74B4-184C-AACF-97E7E4B9FAA6}" dt="2024-08-11T11:36:00.243" v="2116"/>
          <ac:spMkLst>
            <pc:docMk/>
            <pc:sldMk cId="296683317" sldId="282"/>
            <ac:spMk id="2" creationId="{1FD87645-D8E6-23DE-A822-448BF1054783}"/>
          </ac:spMkLst>
        </pc:spChg>
        <pc:spChg chg="mod">
          <ac:chgData name="Ronnel D. Palenzuela" userId="27216d6f-a712-48da-bcb2-613e4bc945ac" providerId="ADAL" clId="{16736750-74B4-184C-AACF-97E7E4B9FAA6}" dt="2024-08-11T11:36:43.156" v="2154" actId="33524"/>
          <ac:spMkLst>
            <pc:docMk/>
            <pc:sldMk cId="296683317" sldId="282"/>
            <ac:spMk id="3" creationId="{F9E9654B-D8E5-22CA-371A-57FADD13842B}"/>
          </ac:spMkLst>
        </pc:spChg>
        <pc:spChg chg="add del">
          <ac:chgData name="Ronnel D. Palenzuela" userId="27216d6f-a712-48da-bcb2-613e4bc945ac" providerId="ADAL" clId="{16736750-74B4-184C-AACF-97E7E4B9FAA6}" dt="2024-08-11T11:37:17.460" v="2156" actId="22"/>
          <ac:spMkLst>
            <pc:docMk/>
            <pc:sldMk cId="296683317" sldId="282"/>
            <ac:spMk id="5" creationId="{01186E94-225A-646B-6BE7-DE3170C2B523}"/>
          </ac:spMkLst>
        </pc:spChg>
        <pc:picChg chg="add mod">
          <ac:chgData name="Ronnel D. Palenzuela" userId="27216d6f-a712-48da-bcb2-613e4bc945ac" providerId="ADAL" clId="{16736750-74B4-184C-AACF-97E7E4B9FAA6}" dt="2024-08-11T11:38:34.643" v="2166" actId="1076"/>
          <ac:picMkLst>
            <pc:docMk/>
            <pc:sldMk cId="296683317" sldId="282"/>
            <ac:picMk id="6" creationId="{C94A0A88-9294-A7B5-558E-0329F8DF2C01}"/>
          </ac:picMkLst>
        </pc:picChg>
        <pc:picChg chg="del">
          <ac:chgData name="Ronnel D. Palenzuela" userId="27216d6f-a712-48da-bcb2-613e4bc945ac" providerId="ADAL" clId="{16736750-74B4-184C-AACF-97E7E4B9FAA6}" dt="2024-08-11T11:35:26.093" v="2099" actId="478"/>
          <ac:picMkLst>
            <pc:docMk/>
            <pc:sldMk cId="296683317" sldId="282"/>
            <ac:picMk id="7" creationId="{C0442B70-B5E1-0D06-9A6B-2C529318C43C}"/>
          </ac:picMkLst>
        </pc:picChg>
        <pc:picChg chg="del">
          <ac:chgData name="Ronnel D. Palenzuela" userId="27216d6f-a712-48da-bcb2-613e4bc945ac" providerId="ADAL" clId="{16736750-74B4-184C-AACF-97E7E4B9FAA6}" dt="2024-08-11T11:35:26.422" v="2100" actId="478"/>
          <ac:picMkLst>
            <pc:docMk/>
            <pc:sldMk cId="296683317" sldId="282"/>
            <ac:picMk id="8" creationId="{2E2C6D27-AF3A-A4C2-F435-87D1586FAACA}"/>
          </ac:picMkLst>
        </pc:picChg>
        <pc:picChg chg="del">
          <ac:chgData name="Ronnel D. Palenzuela" userId="27216d6f-a712-48da-bcb2-613e4bc945ac" providerId="ADAL" clId="{16736750-74B4-184C-AACF-97E7E4B9FAA6}" dt="2024-08-11T11:35:26.655" v="2101" actId="478"/>
          <ac:picMkLst>
            <pc:docMk/>
            <pc:sldMk cId="296683317" sldId="282"/>
            <ac:picMk id="9" creationId="{18FD6C3D-98D6-CC9C-69FF-706FEBC56D5E}"/>
          </ac:picMkLst>
        </pc:picChg>
      </pc:sldChg>
      <pc:sldChg chg="addSp delSp modSp add mod modNotesTx">
        <pc:chgData name="Ronnel D. Palenzuela" userId="27216d6f-a712-48da-bcb2-613e4bc945ac" providerId="ADAL" clId="{16736750-74B4-184C-AACF-97E7E4B9FAA6}" dt="2024-08-11T11:44:29.650" v="2204" actId="20577"/>
        <pc:sldMkLst>
          <pc:docMk/>
          <pc:sldMk cId="993575964" sldId="283"/>
        </pc:sldMkLst>
        <pc:spChg chg="mod">
          <ac:chgData name="Ronnel D. Palenzuela" userId="27216d6f-a712-48da-bcb2-613e4bc945ac" providerId="ADAL" clId="{16736750-74B4-184C-AACF-97E7E4B9FAA6}" dt="2024-08-11T11:39:12.084" v="2168"/>
          <ac:spMkLst>
            <pc:docMk/>
            <pc:sldMk cId="993575964" sldId="283"/>
            <ac:spMk id="2" creationId="{1FD87645-D8E6-23DE-A822-448BF1054783}"/>
          </ac:spMkLst>
        </pc:spChg>
        <pc:spChg chg="mod">
          <ac:chgData name="Ronnel D. Palenzuela" userId="27216d6f-a712-48da-bcb2-613e4bc945ac" providerId="ADAL" clId="{16736750-74B4-184C-AACF-97E7E4B9FAA6}" dt="2024-08-11T11:40:34.052" v="2197" actId="207"/>
          <ac:spMkLst>
            <pc:docMk/>
            <pc:sldMk cId="993575964" sldId="283"/>
            <ac:spMk id="3" creationId="{F9E9654B-D8E5-22CA-371A-57FADD13842B}"/>
          </ac:spMkLst>
        </pc:spChg>
        <pc:picChg chg="add mod">
          <ac:chgData name="Ronnel D. Palenzuela" userId="27216d6f-a712-48da-bcb2-613e4bc945ac" providerId="ADAL" clId="{16736750-74B4-184C-AACF-97E7E4B9FAA6}" dt="2024-08-11T11:43:38.835" v="2202" actId="1076"/>
          <ac:picMkLst>
            <pc:docMk/>
            <pc:sldMk cId="993575964" sldId="283"/>
            <ac:picMk id="4" creationId="{B7960360-83A2-6270-EECE-30A36048B200}"/>
          </ac:picMkLst>
        </pc:picChg>
        <pc:picChg chg="del">
          <ac:chgData name="Ronnel D. Palenzuela" userId="27216d6f-a712-48da-bcb2-613e4bc945ac" providerId="ADAL" clId="{16736750-74B4-184C-AACF-97E7E4B9FAA6}" dt="2024-08-11T11:39:13.621" v="2169" actId="478"/>
          <ac:picMkLst>
            <pc:docMk/>
            <pc:sldMk cId="993575964" sldId="283"/>
            <ac:picMk id="6" creationId="{C94A0A88-9294-A7B5-558E-0329F8DF2C01}"/>
          </ac:picMkLst>
        </pc:picChg>
      </pc:sldChg>
      <pc:sldChg chg="addSp delSp modSp add mod modNotesTx">
        <pc:chgData name="Ronnel D. Palenzuela" userId="27216d6f-a712-48da-bcb2-613e4bc945ac" providerId="ADAL" clId="{16736750-74B4-184C-AACF-97E7E4B9FAA6}" dt="2024-08-11T11:50:32.912" v="2231" actId="1076"/>
        <pc:sldMkLst>
          <pc:docMk/>
          <pc:sldMk cId="1253337562" sldId="284"/>
        </pc:sldMkLst>
        <pc:spChg chg="mod">
          <ac:chgData name="Ronnel D. Palenzuela" userId="27216d6f-a712-48da-bcb2-613e4bc945ac" providerId="ADAL" clId="{16736750-74B4-184C-AACF-97E7E4B9FAA6}" dt="2024-08-11T11:45:06.797" v="2206"/>
          <ac:spMkLst>
            <pc:docMk/>
            <pc:sldMk cId="1253337562" sldId="284"/>
            <ac:spMk id="2" creationId="{1FD87645-D8E6-23DE-A822-448BF1054783}"/>
          </ac:spMkLst>
        </pc:spChg>
        <pc:spChg chg="mod">
          <ac:chgData name="Ronnel D. Palenzuela" userId="27216d6f-a712-48da-bcb2-613e4bc945ac" providerId="ADAL" clId="{16736750-74B4-184C-AACF-97E7E4B9FAA6}" dt="2024-08-11T11:48:12.471" v="2222"/>
          <ac:spMkLst>
            <pc:docMk/>
            <pc:sldMk cId="1253337562" sldId="284"/>
            <ac:spMk id="3" creationId="{F9E9654B-D8E5-22CA-371A-57FADD13842B}"/>
          </ac:spMkLst>
        </pc:spChg>
        <pc:picChg chg="del">
          <ac:chgData name="Ronnel D. Palenzuela" userId="27216d6f-a712-48da-bcb2-613e4bc945ac" providerId="ADAL" clId="{16736750-74B4-184C-AACF-97E7E4B9FAA6}" dt="2024-08-11T11:48:48.651" v="2224" actId="478"/>
          <ac:picMkLst>
            <pc:docMk/>
            <pc:sldMk cId="1253337562" sldId="284"/>
            <ac:picMk id="4" creationId="{B7960360-83A2-6270-EECE-30A36048B200}"/>
          </ac:picMkLst>
        </pc:picChg>
        <pc:picChg chg="add mod">
          <ac:chgData name="Ronnel D. Palenzuela" userId="27216d6f-a712-48da-bcb2-613e4bc945ac" providerId="ADAL" clId="{16736750-74B4-184C-AACF-97E7E4B9FAA6}" dt="2024-08-11T11:50:17.104" v="2227" actId="1076"/>
          <ac:picMkLst>
            <pc:docMk/>
            <pc:sldMk cId="1253337562" sldId="284"/>
            <ac:picMk id="5" creationId="{9D0F0297-4AB5-4797-A885-928619C7A572}"/>
          </ac:picMkLst>
        </pc:picChg>
        <pc:picChg chg="add mod">
          <ac:chgData name="Ronnel D. Palenzuela" userId="27216d6f-a712-48da-bcb2-613e4bc945ac" providerId="ADAL" clId="{16736750-74B4-184C-AACF-97E7E4B9FAA6}" dt="2024-08-11T11:50:32.912" v="2231" actId="1076"/>
          <ac:picMkLst>
            <pc:docMk/>
            <pc:sldMk cId="1253337562" sldId="284"/>
            <ac:picMk id="6" creationId="{F1C8719A-AF10-CA25-32B8-5B12B63B6F48}"/>
          </ac:picMkLst>
        </pc:picChg>
      </pc:sldChg>
      <pc:sldChg chg="addSp delSp modSp add mod">
        <pc:chgData name="Ronnel D. Palenzuela" userId="27216d6f-a712-48da-bcb2-613e4bc945ac" providerId="ADAL" clId="{16736750-74B4-184C-AACF-97E7E4B9FAA6}" dt="2024-08-11T12:26:02.933" v="2546" actId="20577"/>
        <pc:sldMkLst>
          <pc:docMk/>
          <pc:sldMk cId="2980579114" sldId="285"/>
        </pc:sldMkLst>
        <pc:spChg chg="mod">
          <ac:chgData name="Ronnel D. Palenzuela" userId="27216d6f-a712-48da-bcb2-613e4bc945ac" providerId="ADAL" clId="{16736750-74B4-184C-AACF-97E7E4B9FAA6}" dt="2024-08-11T12:25:58.060" v="2543" actId="20577"/>
          <ac:spMkLst>
            <pc:docMk/>
            <pc:sldMk cId="2980579114" sldId="285"/>
            <ac:spMk id="2" creationId="{1FD87645-D8E6-23DE-A822-448BF1054783}"/>
          </ac:spMkLst>
        </pc:spChg>
        <pc:spChg chg="mod">
          <ac:chgData name="Ronnel D. Palenzuela" userId="27216d6f-a712-48da-bcb2-613e4bc945ac" providerId="ADAL" clId="{16736750-74B4-184C-AACF-97E7E4B9FAA6}" dt="2024-08-11T12:26:02.933" v="2546" actId="20577"/>
          <ac:spMkLst>
            <pc:docMk/>
            <pc:sldMk cId="2980579114" sldId="285"/>
            <ac:spMk id="3" creationId="{F9E9654B-D8E5-22CA-371A-57FADD13842B}"/>
          </ac:spMkLst>
        </pc:spChg>
        <pc:picChg chg="add mod">
          <ac:chgData name="Ronnel D. Palenzuela" userId="27216d6f-a712-48da-bcb2-613e4bc945ac" providerId="ADAL" clId="{16736750-74B4-184C-AACF-97E7E4B9FAA6}" dt="2024-08-11T12:11:35.139" v="2251" actId="1076"/>
          <ac:picMkLst>
            <pc:docMk/>
            <pc:sldMk cId="2980579114" sldId="285"/>
            <ac:picMk id="4" creationId="{74248AEE-FABF-0F2A-B1B2-1777799F48BD}"/>
          </ac:picMkLst>
        </pc:picChg>
        <pc:picChg chg="del">
          <ac:chgData name="Ronnel D. Palenzuela" userId="27216d6f-a712-48da-bcb2-613e4bc945ac" providerId="ADAL" clId="{16736750-74B4-184C-AACF-97E7E4B9FAA6}" dt="2024-08-11T12:09:33.931" v="2234" actId="478"/>
          <ac:picMkLst>
            <pc:docMk/>
            <pc:sldMk cId="2980579114" sldId="285"/>
            <ac:picMk id="5" creationId="{9D0F0297-4AB5-4797-A885-928619C7A572}"/>
          </ac:picMkLst>
        </pc:picChg>
        <pc:picChg chg="del">
          <ac:chgData name="Ronnel D. Palenzuela" userId="27216d6f-a712-48da-bcb2-613e4bc945ac" providerId="ADAL" clId="{16736750-74B4-184C-AACF-97E7E4B9FAA6}" dt="2024-08-11T12:09:35.158" v="2235" actId="478"/>
          <ac:picMkLst>
            <pc:docMk/>
            <pc:sldMk cId="2980579114" sldId="285"/>
            <ac:picMk id="6" creationId="{F1C8719A-AF10-CA25-32B8-5B12B63B6F48}"/>
          </ac:picMkLst>
        </pc:picChg>
      </pc:sldChg>
      <pc:sldChg chg="addSp delSp modSp add mod modNotesTx">
        <pc:chgData name="Ronnel D. Palenzuela" userId="27216d6f-a712-48da-bcb2-613e4bc945ac" providerId="ADAL" clId="{16736750-74B4-184C-AACF-97E7E4B9FAA6}" dt="2024-08-11T12:25:18.008" v="2520" actId="1076"/>
        <pc:sldMkLst>
          <pc:docMk/>
          <pc:sldMk cId="1581186720" sldId="286"/>
        </pc:sldMkLst>
        <pc:spChg chg="mod">
          <ac:chgData name="Ronnel D. Palenzuela" userId="27216d6f-a712-48da-bcb2-613e4bc945ac" providerId="ADAL" clId="{16736750-74B4-184C-AACF-97E7E4B9FAA6}" dt="2024-08-11T12:25:16.630" v="2519" actId="1076"/>
          <ac:spMkLst>
            <pc:docMk/>
            <pc:sldMk cId="1581186720" sldId="286"/>
            <ac:spMk id="3" creationId="{F9E9654B-D8E5-22CA-371A-57FADD13842B}"/>
          </ac:spMkLst>
        </pc:spChg>
        <pc:spChg chg="add mod">
          <ac:chgData name="Ronnel D. Palenzuela" userId="27216d6f-a712-48da-bcb2-613e4bc945ac" providerId="ADAL" clId="{16736750-74B4-184C-AACF-97E7E4B9FAA6}" dt="2024-08-11T12:25:18.008" v="2520" actId="1076"/>
          <ac:spMkLst>
            <pc:docMk/>
            <pc:sldMk cId="1581186720" sldId="286"/>
            <ac:spMk id="5" creationId="{63E79591-2F27-370E-329D-A0B622A8CFA5}"/>
          </ac:spMkLst>
        </pc:spChg>
        <pc:spChg chg="add mod">
          <ac:chgData name="Ronnel D. Palenzuela" userId="27216d6f-a712-48da-bcb2-613e4bc945ac" providerId="ADAL" clId="{16736750-74B4-184C-AACF-97E7E4B9FAA6}" dt="2024-08-11T12:22:19.024" v="2454"/>
          <ac:spMkLst>
            <pc:docMk/>
            <pc:sldMk cId="1581186720" sldId="286"/>
            <ac:spMk id="6" creationId="{8E044E04-0B5A-32C0-8EEE-D905F6C6381E}"/>
          </ac:spMkLst>
        </pc:spChg>
        <pc:spChg chg="add mod">
          <ac:chgData name="Ronnel D. Palenzuela" userId="27216d6f-a712-48da-bcb2-613e4bc945ac" providerId="ADAL" clId="{16736750-74B4-184C-AACF-97E7E4B9FAA6}" dt="2024-08-11T12:22:33.783" v="2457" actId="767"/>
          <ac:spMkLst>
            <pc:docMk/>
            <pc:sldMk cId="1581186720" sldId="286"/>
            <ac:spMk id="7" creationId="{75AD83E7-4E98-C144-0CA8-1D34A9078DFC}"/>
          </ac:spMkLst>
        </pc:spChg>
        <pc:spChg chg="add del">
          <ac:chgData name="Ronnel D. Palenzuela" userId="27216d6f-a712-48da-bcb2-613e4bc945ac" providerId="ADAL" clId="{16736750-74B4-184C-AACF-97E7E4B9FAA6}" dt="2024-08-11T12:24:47.787" v="2511" actId="22"/>
          <ac:spMkLst>
            <pc:docMk/>
            <pc:sldMk cId="1581186720" sldId="286"/>
            <ac:spMk id="9" creationId="{5AFEA3DF-0E3B-7218-22F8-B412FEC8C03F}"/>
          </ac:spMkLst>
        </pc:spChg>
        <pc:picChg chg="del">
          <ac:chgData name="Ronnel D. Palenzuela" userId="27216d6f-a712-48da-bcb2-613e4bc945ac" providerId="ADAL" clId="{16736750-74B4-184C-AACF-97E7E4B9FAA6}" dt="2024-08-11T12:15:21.761" v="2282" actId="478"/>
          <ac:picMkLst>
            <pc:docMk/>
            <pc:sldMk cId="1581186720" sldId="286"/>
            <ac:picMk id="4" creationId="{74248AEE-FABF-0F2A-B1B2-1777799F48BD}"/>
          </ac:picMkLst>
        </pc:picChg>
      </pc:sldChg>
      <pc:sldChg chg="addSp delSp modSp add mod modNotesTx">
        <pc:chgData name="Ronnel D. Palenzuela" userId="27216d6f-a712-48da-bcb2-613e4bc945ac" providerId="ADAL" clId="{16736750-74B4-184C-AACF-97E7E4B9FAA6}" dt="2024-08-11T12:32:58.139" v="2586"/>
        <pc:sldMkLst>
          <pc:docMk/>
          <pc:sldMk cId="4278137860" sldId="287"/>
        </pc:sldMkLst>
        <pc:spChg chg="mod">
          <ac:chgData name="Ronnel D. Palenzuela" userId="27216d6f-a712-48da-bcb2-613e4bc945ac" providerId="ADAL" clId="{16736750-74B4-184C-AACF-97E7E4B9FAA6}" dt="2024-08-11T12:26:17.544" v="2548"/>
          <ac:spMkLst>
            <pc:docMk/>
            <pc:sldMk cId="4278137860" sldId="287"/>
            <ac:spMk id="2" creationId="{1FD87645-D8E6-23DE-A822-448BF1054783}"/>
          </ac:spMkLst>
        </pc:spChg>
        <pc:spChg chg="mod">
          <ac:chgData name="Ronnel D. Palenzuela" userId="27216d6f-a712-48da-bcb2-613e4bc945ac" providerId="ADAL" clId="{16736750-74B4-184C-AACF-97E7E4B9FAA6}" dt="2024-08-11T12:27:02.548" v="2568"/>
          <ac:spMkLst>
            <pc:docMk/>
            <pc:sldMk cId="4278137860" sldId="287"/>
            <ac:spMk id="3" creationId="{F9E9654B-D8E5-22CA-371A-57FADD13842B}"/>
          </ac:spMkLst>
        </pc:spChg>
        <pc:spChg chg="del">
          <ac:chgData name="Ronnel D. Palenzuela" userId="27216d6f-a712-48da-bcb2-613e4bc945ac" providerId="ADAL" clId="{16736750-74B4-184C-AACF-97E7E4B9FAA6}" dt="2024-08-11T12:26:19.941" v="2549" actId="478"/>
          <ac:spMkLst>
            <pc:docMk/>
            <pc:sldMk cId="4278137860" sldId="287"/>
            <ac:spMk id="5" creationId="{63E79591-2F27-370E-329D-A0B622A8CFA5}"/>
          </ac:spMkLst>
        </pc:spChg>
        <pc:picChg chg="add mod">
          <ac:chgData name="Ronnel D. Palenzuela" userId="27216d6f-a712-48da-bcb2-613e4bc945ac" providerId="ADAL" clId="{16736750-74B4-184C-AACF-97E7E4B9FAA6}" dt="2024-08-11T12:30:03.374" v="2578" actId="1076"/>
          <ac:picMkLst>
            <pc:docMk/>
            <pc:sldMk cId="4278137860" sldId="287"/>
            <ac:picMk id="4" creationId="{C94F73C7-EE3C-5039-6716-AA5F092B56AC}"/>
          </ac:picMkLst>
        </pc:picChg>
        <pc:picChg chg="add mod">
          <ac:chgData name="Ronnel D. Palenzuela" userId="27216d6f-a712-48da-bcb2-613e4bc945ac" providerId="ADAL" clId="{16736750-74B4-184C-AACF-97E7E4B9FAA6}" dt="2024-08-11T12:30:04.674" v="2579" actId="1076"/>
          <ac:picMkLst>
            <pc:docMk/>
            <pc:sldMk cId="4278137860" sldId="287"/>
            <ac:picMk id="6" creationId="{7982849D-C7FF-134E-B589-F96BF9176D03}"/>
          </ac:picMkLst>
        </pc:picChg>
      </pc:sldChg>
      <pc:sldChg chg="delSp modSp add mod">
        <pc:chgData name="Ronnel D. Palenzuela" userId="27216d6f-a712-48da-bcb2-613e4bc945ac" providerId="ADAL" clId="{16736750-74B4-184C-AACF-97E7E4B9FAA6}" dt="2024-08-12T02:16:02.449" v="3153" actId="20577"/>
        <pc:sldMkLst>
          <pc:docMk/>
          <pc:sldMk cId="3972629357" sldId="288"/>
        </pc:sldMkLst>
        <pc:spChg chg="mod">
          <ac:chgData name="Ronnel D. Palenzuela" userId="27216d6f-a712-48da-bcb2-613e4bc945ac" providerId="ADAL" clId="{16736750-74B4-184C-AACF-97E7E4B9FAA6}" dt="2024-08-12T02:16:02.449" v="3153" actId="20577"/>
          <ac:spMkLst>
            <pc:docMk/>
            <pc:sldMk cId="3972629357" sldId="288"/>
            <ac:spMk id="2" creationId="{1FD87645-D8E6-23DE-A822-448BF1054783}"/>
          </ac:spMkLst>
        </pc:spChg>
        <pc:spChg chg="mod">
          <ac:chgData name="Ronnel D. Palenzuela" userId="27216d6f-a712-48da-bcb2-613e4bc945ac" providerId="ADAL" clId="{16736750-74B4-184C-AACF-97E7E4B9FAA6}" dt="2024-08-12T02:11:51.983" v="3029" actId="207"/>
          <ac:spMkLst>
            <pc:docMk/>
            <pc:sldMk cId="3972629357" sldId="288"/>
            <ac:spMk id="3" creationId="{F9E9654B-D8E5-22CA-371A-57FADD13842B}"/>
          </ac:spMkLst>
        </pc:spChg>
        <pc:picChg chg="del">
          <ac:chgData name="Ronnel D. Palenzuela" userId="27216d6f-a712-48da-bcb2-613e4bc945ac" providerId="ADAL" clId="{16736750-74B4-184C-AACF-97E7E4B9FAA6}" dt="2024-08-12T01:08:18.288" v="2654" actId="478"/>
          <ac:picMkLst>
            <pc:docMk/>
            <pc:sldMk cId="3972629357" sldId="288"/>
            <ac:picMk id="4" creationId="{C94F73C7-EE3C-5039-6716-AA5F092B56AC}"/>
          </ac:picMkLst>
        </pc:picChg>
        <pc:picChg chg="del">
          <ac:chgData name="Ronnel D. Palenzuela" userId="27216d6f-a712-48da-bcb2-613e4bc945ac" providerId="ADAL" clId="{16736750-74B4-184C-AACF-97E7E4B9FAA6}" dt="2024-08-12T01:08:18.480" v="2655" actId="478"/>
          <ac:picMkLst>
            <pc:docMk/>
            <pc:sldMk cId="3972629357" sldId="288"/>
            <ac:picMk id="6" creationId="{7982849D-C7FF-134E-B589-F96BF9176D03}"/>
          </ac:picMkLst>
        </pc:picChg>
      </pc:sldChg>
      <pc:sldChg chg="modSp add mod">
        <pc:chgData name="Ronnel D. Palenzuela" userId="27216d6f-a712-48da-bcb2-613e4bc945ac" providerId="ADAL" clId="{16736750-74B4-184C-AACF-97E7E4B9FAA6}" dt="2024-08-12T02:22:03.220" v="3182" actId="11"/>
        <pc:sldMkLst>
          <pc:docMk/>
          <pc:sldMk cId="2990164252" sldId="289"/>
        </pc:sldMkLst>
        <pc:spChg chg="mod">
          <ac:chgData name="Ronnel D. Palenzuela" userId="27216d6f-a712-48da-bcb2-613e4bc945ac" providerId="ADAL" clId="{16736750-74B4-184C-AACF-97E7E4B9FAA6}" dt="2024-08-12T02:16:06.498" v="3154" actId="20577"/>
          <ac:spMkLst>
            <pc:docMk/>
            <pc:sldMk cId="2990164252" sldId="289"/>
            <ac:spMk id="2" creationId="{1FD87645-D8E6-23DE-A822-448BF1054783}"/>
          </ac:spMkLst>
        </pc:spChg>
        <pc:spChg chg="mod">
          <ac:chgData name="Ronnel D. Palenzuela" userId="27216d6f-a712-48da-bcb2-613e4bc945ac" providerId="ADAL" clId="{16736750-74B4-184C-AACF-97E7E4B9FAA6}" dt="2024-08-12T02:22:03.220" v="3182" actId="11"/>
          <ac:spMkLst>
            <pc:docMk/>
            <pc:sldMk cId="2990164252" sldId="289"/>
            <ac:spMk id="3" creationId="{F9E9654B-D8E5-22CA-371A-57FADD13842B}"/>
          </ac:spMkLst>
        </pc:spChg>
      </pc:sldChg>
      <pc:sldChg chg="modSp add mod">
        <pc:chgData name="Ronnel D. Palenzuela" userId="27216d6f-a712-48da-bcb2-613e4bc945ac" providerId="ADAL" clId="{16736750-74B4-184C-AACF-97E7E4B9FAA6}" dt="2024-08-13T03:37:12.131" v="3508" actId="207"/>
        <pc:sldMkLst>
          <pc:docMk/>
          <pc:sldMk cId="1111498698" sldId="290"/>
        </pc:sldMkLst>
        <pc:spChg chg="mod">
          <ac:chgData name="Ronnel D. Palenzuela" userId="27216d6f-a712-48da-bcb2-613e4bc945ac" providerId="ADAL" clId="{16736750-74B4-184C-AACF-97E7E4B9FAA6}" dt="2024-08-13T03:27:17.210" v="3359" actId="20577"/>
          <ac:spMkLst>
            <pc:docMk/>
            <pc:sldMk cId="1111498698" sldId="290"/>
            <ac:spMk id="2" creationId="{1FD87645-D8E6-23DE-A822-448BF1054783}"/>
          </ac:spMkLst>
        </pc:spChg>
        <pc:spChg chg="mod">
          <ac:chgData name="Ronnel D. Palenzuela" userId="27216d6f-a712-48da-bcb2-613e4bc945ac" providerId="ADAL" clId="{16736750-74B4-184C-AACF-97E7E4B9FAA6}" dt="2024-08-13T03:37:12.131" v="3508" actId="207"/>
          <ac:spMkLst>
            <pc:docMk/>
            <pc:sldMk cId="1111498698" sldId="290"/>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927110459" sldId="290"/>
        </pc:sldMkLst>
        <pc:spChg chg="mod">
          <ac:chgData name="Ronnel D. Palenzuela" userId="27216d6f-a712-48da-bcb2-613e4bc945ac" providerId="ADAL" clId="{16736750-74B4-184C-AACF-97E7E4B9FAA6}" dt="2024-08-12T02:17:40.195" v="3179" actId="20577"/>
          <ac:spMkLst>
            <pc:docMk/>
            <pc:sldMk cId="1927110459" sldId="290"/>
            <ac:spMk id="2" creationId="{1FD87645-D8E6-23DE-A822-448BF1054783}"/>
          </ac:spMkLst>
        </pc:spChg>
        <pc:spChg chg="mod">
          <ac:chgData name="Ronnel D. Palenzuela" userId="27216d6f-a712-48da-bcb2-613e4bc945ac" providerId="ADAL" clId="{16736750-74B4-184C-AACF-97E7E4B9FAA6}" dt="2024-08-12T02:25:46.161" v="3276" actId="20577"/>
          <ac:spMkLst>
            <pc:docMk/>
            <pc:sldMk cId="1927110459" sldId="290"/>
            <ac:spMk id="3" creationId="{F9E9654B-D8E5-22CA-371A-57FADD13842B}"/>
          </ac:spMkLst>
        </pc:spChg>
      </pc:sldChg>
      <pc:sldChg chg="modSp add mod ord">
        <pc:chgData name="Ronnel D. Palenzuela" userId="27216d6f-a712-48da-bcb2-613e4bc945ac" providerId="ADAL" clId="{16736750-74B4-184C-AACF-97E7E4B9FAA6}" dt="2024-08-13T03:34:24.591" v="3466" actId="207"/>
        <pc:sldMkLst>
          <pc:docMk/>
          <pc:sldMk cId="815011119" sldId="291"/>
        </pc:sldMkLst>
        <pc:spChg chg="mod">
          <ac:chgData name="Ronnel D. Palenzuela" userId="27216d6f-a712-48da-bcb2-613e4bc945ac" providerId="ADAL" clId="{16736750-74B4-184C-AACF-97E7E4B9FAA6}" dt="2024-08-13T03:34:24.591" v="3466" actId="207"/>
          <ac:spMkLst>
            <pc:docMk/>
            <pc:sldMk cId="81501111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81441069" sldId="291"/>
        </pc:sldMkLst>
        <pc:spChg chg="mod">
          <ac:chgData name="Ronnel D. Palenzuela" userId="27216d6f-a712-48da-bcb2-613e4bc945ac" providerId="ADAL" clId="{16736750-74B4-184C-AACF-97E7E4B9FAA6}" dt="2024-08-12T02:28:06.903" v="3321" actId="11"/>
          <ac:spMkLst>
            <pc:docMk/>
            <pc:sldMk cId="1781441069" sldId="291"/>
            <ac:spMk id="3" creationId="{F9E9654B-D8E5-22CA-371A-57FADD13842B}"/>
          </ac:spMkLst>
        </pc:spChg>
      </pc:sldChg>
      <pc:sldChg chg="modSp add del mod">
        <pc:chgData name="Ronnel D. Palenzuela" userId="27216d6f-a712-48da-bcb2-613e4bc945ac" providerId="ADAL" clId="{16736750-74B4-184C-AACF-97E7E4B9FAA6}" dt="2024-08-12T02:54:12.156" v="3325" actId="2696"/>
        <pc:sldMkLst>
          <pc:docMk/>
          <pc:sldMk cId="1765234647" sldId="292"/>
        </pc:sldMkLst>
        <pc:spChg chg="mod">
          <ac:chgData name="Ronnel D. Palenzuela" userId="27216d6f-a712-48da-bcb2-613e4bc945ac" providerId="ADAL" clId="{16736750-74B4-184C-AACF-97E7E4B9FAA6}" dt="2024-08-12T02:28:26.710" v="3324" actId="403"/>
          <ac:spMkLst>
            <pc:docMk/>
            <pc:sldMk cId="1765234647" sldId="292"/>
            <ac:spMk id="3" creationId="{F9E9654B-D8E5-22CA-371A-57FADD13842B}"/>
          </ac:spMkLst>
        </pc:spChg>
      </pc:sldChg>
      <pc:sldMasterChg chg="modSldLayout">
        <pc:chgData name="Ronnel D. Palenzuela" userId="27216d6f-a712-48da-bcb2-613e4bc945ac" providerId="ADAL" clId="{16736750-74B4-184C-AACF-97E7E4B9FAA6}" dt="2024-08-11T07:03:06.010" v="731" actId="20577"/>
        <pc:sldMasterMkLst>
          <pc:docMk/>
          <pc:sldMasterMk cId="651270159" sldId="2147483648"/>
        </pc:sldMasterMkLst>
        <pc:sldLayoutChg chg="modSp mod">
          <pc:chgData name="Ronnel D. Palenzuela" userId="27216d6f-a712-48da-bcb2-613e4bc945ac" providerId="ADAL" clId="{16736750-74B4-184C-AACF-97E7E4B9FAA6}" dt="2024-08-11T07:03:06.010" v="731" actId="20577"/>
          <pc:sldLayoutMkLst>
            <pc:docMk/>
            <pc:sldMasterMk cId="651270159" sldId="2147483648"/>
            <pc:sldLayoutMk cId="2921653432" sldId="2147483649"/>
          </pc:sldLayoutMkLst>
          <pc:spChg chg="mod">
            <ac:chgData name="Ronnel D. Palenzuela" userId="27216d6f-a712-48da-bcb2-613e4bc945ac" providerId="ADAL" clId="{16736750-74B4-184C-AACF-97E7E4B9FAA6}" dt="2024-08-11T07:03:06.010" v="731" actId="20577"/>
            <ac:spMkLst>
              <pc:docMk/>
              <pc:sldMasterMk cId="651270159" sldId="2147483648"/>
              <pc:sldLayoutMk cId="2921653432" sldId="2147483649"/>
              <ac:spMk id="5" creationId="{3794B7A0-4232-A0AC-7E3A-3BF632F0C83D}"/>
            </ac:spMkLst>
          </pc:spChg>
        </pc:sldLayoutChg>
      </pc:sldMasterChg>
    </pc:docChg>
  </pc:docChgLst>
  <pc:docChgLst>
    <pc:chgData name="Ronnel D. Palenzuela" userId="27216d6f-a712-48da-bcb2-613e4bc945ac" providerId="ADAL" clId="{16FF8E01-DE24-0F4F-A559-943D670B7764}"/>
    <pc:docChg chg="undo custSel addSld delSld modSld sldOrd modMainMaster">
      <pc:chgData name="Ronnel D. Palenzuela" userId="27216d6f-a712-48da-bcb2-613e4bc945ac" providerId="ADAL" clId="{16FF8E01-DE24-0F4F-A559-943D670B7764}" dt="2024-08-15T06:12:31.924" v="2533" actId="729"/>
      <pc:docMkLst>
        <pc:docMk/>
      </pc:docMkLst>
      <pc:sldChg chg="modSp mod">
        <pc:chgData name="Ronnel D. Palenzuela" userId="27216d6f-a712-48da-bcb2-613e4bc945ac" providerId="ADAL" clId="{16FF8E01-DE24-0F4F-A559-943D670B7764}" dt="2024-08-14T16:09:01.930" v="1419" actId="20577"/>
        <pc:sldMkLst>
          <pc:docMk/>
          <pc:sldMk cId="3455369248" sldId="257"/>
        </pc:sldMkLst>
        <pc:spChg chg="mod">
          <ac:chgData name="Ronnel D. Palenzuela" userId="27216d6f-a712-48da-bcb2-613e4bc945ac" providerId="ADAL" clId="{16FF8E01-DE24-0F4F-A559-943D670B7764}" dt="2024-08-14T16:08:42.416" v="1364" actId="14100"/>
          <ac:spMkLst>
            <pc:docMk/>
            <pc:sldMk cId="3455369248" sldId="257"/>
            <ac:spMk id="2" creationId="{4B9DC0FD-E73C-26A6-891F-61B461076958}"/>
          </ac:spMkLst>
        </pc:spChg>
        <pc:spChg chg="mod">
          <ac:chgData name="Ronnel D. Palenzuela" userId="27216d6f-a712-48da-bcb2-613e4bc945ac" providerId="ADAL" clId="{16FF8E01-DE24-0F4F-A559-943D670B7764}" dt="2024-08-14T16:09:01.930" v="1419" actId="20577"/>
          <ac:spMkLst>
            <pc:docMk/>
            <pc:sldMk cId="3455369248" sldId="257"/>
            <ac:spMk id="3" creationId="{55CA8846-F5F9-9E2F-7E86-4EDFA1AEFED2}"/>
          </ac:spMkLst>
        </pc:spChg>
      </pc:sldChg>
      <pc:sldChg chg="add del">
        <pc:chgData name="Ronnel D. Palenzuela" userId="27216d6f-a712-48da-bcb2-613e4bc945ac" providerId="ADAL" clId="{16FF8E01-DE24-0F4F-A559-943D670B7764}" dt="2024-08-14T04:37:36.180" v="138" actId="2696"/>
        <pc:sldMkLst>
          <pc:docMk/>
          <pc:sldMk cId="3256538018" sldId="259"/>
        </pc:sldMkLst>
      </pc:sldChg>
      <pc:sldChg chg="modSp mod modNotesTx">
        <pc:chgData name="Ronnel D. Palenzuela" userId="27216d6f-a712-48da-bcb2-613e4bc945ac" providerId="ADAL" clId="{16FF8E01-DE24-0F4F-A559-943D670B7764}" dt="2024-08-14T16:25:10.072" v="1665" actId="20577"/>
        <pc:sldMkLst>
          <pc:docMk/>
          <pc:sldMk cId="3611571112" sldId="263"/>
        </pc:sldMkLst>
        <pc:spChg chg="mod">
          <ac:chgData name="Ronnel D. Palenzuela" userId="27216d6f-a712-48da-bcb2-613e4bc945ac" providerId="ADAL" clId="{16FF8E01-DE24-0F4F-A559-943D670B7764}" dt="2024-08-14T16:09:37.186" v="1435" actId="1076"/>
          <ac:spMkLst>
            <pc:docMk/>
            <pc:sldMk cId="3611571112" sldId="263"/>
            <ac:spMk id="2" creationId="{4B9DC0FD-E73C-26A6-891F-61B461076958}"/>
          </ac:spMkLst>
        </pc:spChg>
      </pc:sldChg>
      <pc:sldChg chg="modSp mod">
        <pc:chgData name="Ronnel D. Palenzuela" userId="27216d6f-a712-48da-bcb2-613e4bc945ac" providerId="ADAL" clId="{16FF8E01-DE24-0F4F-A559-943D670B7764}" dt="2024-08-14T15:58:28.162" v="1311" actId="207"/>
        <pc:sldMkLst>
          <pc:docMk/>
          <pc:sldMk cId="261940385" sldId="264"/>
        </pc:sldMkLst>
        <pc:spChg chg="mod">
          <ac:chgData name="Ronnel D. Palenzuela" userId="27216d6f-a712-48da-bcb2-613e4bc945ac" providerId="ADAL" clId="{16FF8E01-DE24-0F4F-A559-943D670B7764}" dt="2024-08-14T15:58:28.162" v="1311" actId="207"/>
          <ac:spMkLst>
            <pc:docMk/>
            <pc:sldMk cId="261940385" sldId="264"/>
            <ac:spMk id="3" creationId="{A8B75234-3FB1-B597-DF46-CD5827D3C5AF}"/>
          </ac:spMkLst>
        </pc:spChg>
      </pc:sldChg>
      <pc:sldChg chg="add del">
        <pc:chgData name="Ronnel D. Palenzuela" userId="27216d6f-a712-48da-bcb2-613e4bc945ac" providerId="ADAL" clId="{16FF8E01-DE24-0F4F-A559-943D670B7764}" dt="2024-08-14T04:37:31.309" v="136" actId="2890"/>
        <pc:sldMkLst>
          <pc:docMk/>
          <pc:sldMk cId="393610469" sldId="265"/>
        </pc:sldMkLst>
      </pc:sldChg>
      <pc:sldChg chg="addSp delSp modSp add del mod ord modShow modNotesTx">
        <pc:chgData name="Ronnel D. Palenzuela" userId="27216d6f-a712-48da-bcb2-613e4bc945ac" providerId="ADAL" clId="{16FF8E01-DE24-0F4F-A559-943D670B7764}" dt="2024-08-15T06:12:31.924" v="2533" actId="729"/>
        <pc:sldMkLst>
          <pc:docMk/>
          <pc:sldMk cId="538568147" sldId="265"/>
        </pc:sldMkLst>
        <pc:spChg chg="mod">
          <ac:chgData name="Ronnel D. Palenzuela" userId="27216d6f-a712-48da-bcb2-613e4bc945ac" providerId="ADAL" clId="{16FF8E01-DE24-0F4F-A559-943D670B7764}" dt="2024-08-14T14:55:35.293" v="832" actId="20577"/>
          <ac:spMkLst>
            <pc:docMk/>
            <pc:sldMk cId="538568147" sldId="265"/>
            <ac:spMk id="2" creationId="{1FD87645-D8E6-23DE-A822-448BF1054783}"/>
          </ac:spMkLst>
        </pc:spChg>
        <pc:spChg chg="mod">
          <ac:chgData name="Ronnel D. Palenzuela" userId="27216d6f-a712-48da-bcb2-613e4bc945ac" providerId="ADAL" clId="{16FF8E01-DE24-0F4F-A559-943D670B7764}" dt="2024-08-14T13:46:58.170" v="402" actId="113"/>
          <ac:spMkLst>
            <pc:docMk/>
            <pc:sldMk cId="538568147" sldId="265"/>
            <ac:spMk id="3" creationId="{F9E9654B-D8E5-22CA-371A-57FADD13842B}"/>
          </ac:spMkLst>
        </pc:spChg>
        <pc:picChg chg="add mod">
          <ac:chgData name="Ronnel D. Palenzuela" userId="27216d6f-a712-48da-bcb2-613e4bc945ac" providerId="ADAL" clId="{16FF8E01-DE24-0F4F-A559-943D670B7764}" dt="2024-08-14T14:08:52.904" v="652" actId="1076"/>
          <ac:picMkLst>
            <pc:docMk/>
            <pc:sldMk cId="538568147" sldId="265"/>
            <ac:picMk id="5" creationId="{70008023-F501-145C-0B44-5194C048510F}"/>
          </ac:picMkLst>
        </pc:picChg>
        <pc:picChg chg="add mod">
          <ac:chgData name="Ronnel D. Palenzuela" userId="27216d6f-a712-48da-bcb2-613e4bc945ac" providerId="ADAL" clId="{16FF8E01-DE24-0F4F-A559-943D670B7764}" dt="2024-08-14T14:08:59.711" v="656" actId="1076"/>
          <ac:picMkLst>
            <pc:docMk/>
            <pc:sldMk cId="538568147" sldId="265"/>
            <ac:picMk id="6" creationId="{24353777-D960-C968-46B2-C9D39EBD397E}"/>
          </ac:picMkLst>
        </pc:picChg>
        <pc:picChg chg="del">
          <ac:chgData name="Ronnel D. Palenzuela" userId="27216d6f-a712-48da-bcb2-613e4bc945ac" providerId="ADAL" clId="{16FF8E01-DE24-0F4F-A559-943D670B7764}" dt="2024-08-14T13:36:35.785" v="186" actId="478"/>
          <ac:picMkLst>
            <pc:docMk/>
            <pc:sldMk cId="538568147" sldId="265"/>
            <ac:picMk id="6" creationId="{E6F66661-8045-D9A5-7A22-9C32CFDC9130}"/>
          </ac:picMkLst>
        </pc:picChg>
        <pc:picChg chg="del">
          <ac:chgData name="Ronnel D. Palenzuela" userId="27216d6f-a712-48da-bcb2-613e4bc945ac" providerId="ADAL" clId="{16FF8E01-DE24-0F4F-A559-943D670B7764}" dt="2024-08-14T13:36:36.302" v="188" actId="478"/>
          <ac:picMkLst>
            <pc:docMk/>
            <pc:sldMk cId="538568147" sldId="265"/>
            <ac:picMk id="7" creationId="{034B6557-36A5-121F-76C7-3EA4B37D7CFA}"/>
          </ac:picMkLst>
        </pc:picChg>
        <pc:picChg chg="del">
          <ac:chgData name="Ronnel D. Palenzuela" userId="27216d6f-a712-48da-bcb2-613e4bc945ac" providerId="ADAL" clId="{16FF8E01-DE24-0F4F-A559-943D670B7764}" dt="2024-08-14T13:36:36.076" v="187" actId="478"/>
          <ac:picMkLst>
            <pc:docMk/>
            <pc:sldMk cId="538568147" sldId="265"/>
            <ac:picMk id="8" creationId="{1FB21C6D-D0A1-8AEB-319B-0296807954C0}"/>
          </ac:picMkLst>
        </pc:picChg>
        <pc:picChg chg="del">
          <ac:chgData name="Ronnel D. Palenzuela" userId="27216d6f-a712-48da-bcb2-613e4bc945ac" providerId="ADAL" clId="{16FF8E01-DE24-0F4F-A559-943D670B7764}" dt="2024-08-14T13:36:36.597" v="189" actId="478"/>
          <ac:picMkLst>
            <pc:docMk/>
            <pc:sldMk cId="538568147" sldId="265"/>
            <ac:picMk id="10" creationId="{DA4EB7EF-513D-C40D-5DC5-6B39809CDC00}"/>
          </ac:picMkLst>
        </pc:picChg>
      </pc:sldChg>
      <pc:sldChg chg="addSp delSp modSp add mod modShow modNotesTx">
        <pc:chgData name="Ronnel D. Palenzuela" userId="27216d6f-a712-48da-bcb2-613e4bc945ac" providerId="ADAL" clId="{16FF8E01-DE24-0F4F-A559-943D670B7764}" dt="2024-08-15T06:12:31.924" v="2533" actId="729"/>
        <pc:sldMkLst>
          <pc:docMk/>
          <pc:sldMk cId="1782960047" sldId="266"/>
        </pc:sldMkLst>
        <pc:spChg chg="mod">
          <ac:chgData name="Ronnel D. Palenzuela" userId="27216d6f-a712-48da-bcb2-613e4bc945ac" providerId="ADAL" clId="{16FF8E01-DE24-0F4F-A559-943D670B7764}" dt="2024-08-14T13:45:50.997" v="383" actId="20577"/>
          <ac:spMkLst>
            <pc:docMk/>
            <pc:sldMk cId="1782960047" sldId="266"/>
            <ac:spMk id="2" creationId="{1FD87645-D8E6-23DE-A822-448BF1054783}"/>
          </ac:spMkLst>
        </pc:spChg>
        <pc:spChg chg="mod">
          <ac:chgData name="Ronnel D. Palenzuela" userId="27216d6f-a712-48da-bcb2-613e4bc945ac" providerId="ADAL" clId="{16FF8E01-DE24-0F4F-A559-943D670B7764}" dt="2024-08-14T13:52:01.538" v="473" actId="207"/>
          <ac:spMkLst>
            <pc:docMk/>
            <pc:sldMk cId="1782960047" sldId="266"/>
            <ac:spMk id="3" creationId="{F9E9654B-D8E5-22CA-371A-57FADD13842B}"/>
          </ac:spMkLst>
        </pc:spChg>
        <pc:spChg chg="add mod">
          <ac:chgData name="Ronnel D. Palenzuela" userId="27216d6f-a712-48da-bcb2-613e4bc945ac" providerId="ADAL" clId="{16FF8E01-DE24-0F4F-A559-943D670B7764}" dt="2024-08-14T13:54:36.838" v="483" actId="1076"/>
          <ac:spMkLst>
            <pc:docMk/>
            <pc:sldMk cId="1782960047" sldId="266"/>
            <ac:spMk id="6" creationId="{D96DF1EF-8473-896F-2BBC-6D1558971D10}"/>
          </ac:spMkLst>
        </pc:spChg>
        <pc:picChg chg="del">
          <ac:chgData name="Ronnel D. Palenzuela" userId="27216d6f-a712-48da-bcb2-613e4bc945ac" providerId="ADAL" clId="{16FF8E01-DE24-0F4F-A559-943D670B7764}" dt="2024-08-14T13:45:55.174" v="384" actId="478"/>
          <ac:picMkLst>
            <pc:docMk/>
            <pc:sldMk cId="1782960047" sldId="266"/>
            <ac:picMk id="5" creationId="{70008023-F501-145C-0B44-5194C048510F}"/>
          </ac:picMkLst>
        </pc:picChg>
      </pc:sldChg>
      <pc:sldChg chg="add del">
        <pc:chgData name="Ronnel D. Palenzuela" userId="27216d6f-a712-48da-bcb2-613e4bc945ac" providerId="ADAL" clId="{16FF8E01-DE24-0F4F-A559-943D670B7764}" dt="2024-08-14T04:37:36.180" v="138" actId="2696"/>
        <pc:sldMkLst>
          <pc:docMk/>
          <pc:sldMk cId="3029220167" sldId="266"/>
        </pc:sldMkLst>
      </pc:sldChg>
      <pc:sldChg chg="modSp add mod modShow modNotesTx">
        <pc:chgData name="Ronnel D. Palenzuela" userId="27216d6f-a712-48da-bcb2-613e4bc945ac" providerId="ADAL" clId="{16FF8E01-DE24-0F4F-A559-943D670B7764}" dt="2024-08-15T06:12:31.924" v="2533" actId="729"/>
        <pc:sldMkLst>
          <pc:docMk/>
          <pc:sldMk cId="2149631211" sldId="267"/>
        </pc:sldMkLst>
        <pc:spChg chg="mod">
          <ac:chgData name="Ronnel D. Palenzuela" userId="27216d6f-a712-48da-bcb2-613e4bc945ac" providerId="ADAL" clId="{16FF8E01-DE24-0F4F-A559-943D670B7764}" dt="2024-08-14T15:58:59.103" v="1314" actId="11"/>
          <ac:spMkLst>
            <pc:docMk/>
            <pc:sldMk cId="2149631211" sldId="267"/>
            <ac:spMk id="3" creationId="{F9E9654B-D8E5-22CA-371A-57FADD13842B}"/>
          </ac:spMkLst>
        </pc:spChg>
      </pc:sldChg>
      <pc:sldChg chg="add del">
        <pc:chgData name="Ronnel D. Palenzuela" userId="27216d6f-a712-48da-bcb2-613e4bc945ac" providerId="ADAL" clId="{16FF8E01-DE24-0F4F-A559-943D670B7764}" dt="2024-08-14T13:54:04.562" v="479" actId="2696"/>
        <pc:sldMkLst>
          <pc:docMk/>
          <pc:sldMk cId="2717857131" sldId="267"/>
        </pc:sldMkLst>
      </pc:sldChg>
      <pc:sldChg chg="add del">
        <pc:chgData name="Ronnel D. Palenzuela" userId="27216d6f-a712-48da-bcb2-613e4bc945ac" providerId="ADAL" clId="{16FF8E01-DE24-0F4F-A559-943D670B7764}" dt="2024-08-14T04:37:36.180" v="138" actId="2696"/>
        <pc:sldMkLst>
          <pc:docMk/>
          <pc:sldMk cId="3285671655" sldId="267"/>
        </pc:sldMkLst>
      </pc:sldChg>
      <pc:sldChg chg="add del">
        <pc:chgData name="Ronnel D. Palenzuela" userId="27216d6f-a712-48da-bcb2-613e4bc945ac" providerId="ADAL" clId="{16FF8E01-DE24-0F4F-A559-943D670B7764}" dt="2024-08-14T13:54:30.391" v="482" actId="2696"/>
        <pc:sldMkLst>
          <pc:docMk/>
          <pc:sldMk cId="3367849497" sldId="267"/>
        </pc:sldMkLst>
      </pc:sldChg>
      <pc:sldChg chg="modSp add mod modShow modNotesTx">
        <pc:chgData name="Ronnel D. Palenzuela" userId="27216d6f-a712-48da-bcb2-613e4bc945ac" providerId="ADAL" clId="{16FF8E01-DE24-0F4F-A559-943D670B7764}" dt="2024-08-15T06:12:31.924" v="2533" actId="729"/>
        <pc:sldMkLst>
          <pc:docMk/>
          <pc:sldMk cId="155138258" sldId="268"/>
        </pc:sldMkLst>
        <pc:spChg chg="mod">
          <ac:chgData name="Ronnel D. Palenzuela" userId="27216d6f-a712-48da-bcb2-613e4bc945ac" providerId="ADAL" clId="{16FF8E01-DE24-0F4F-A559-943D670B7764}" dt="2024-08-14T15:59:15.816" v="1315" actId="11"/>
          <ac:spMkLst>
            <pc:docMk/>
            <pc:sldMk cId="155138258" sldId="268"/>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1637530094" sldId="268"/>
        </pc:sldMkLst>
      </pc:sldChg>
      <pc:sldChg chg="addSp modSp add mod ord modShow modNotesTx">
        <pc:chgData name="Ronnel D. Palenzuela" userId="27216d6f-a712-48da-bcb2-613e4bc945ac" providerId="ADAL" clId="{16FF8E01-DE24-0F4F-A559-943D670B7764}" dt="2024-08-15T06:12:31.924" v="2533" actId="729"/>
        <pc:sldMkLst>
          <pc:docMk/>
          <pc:sldMk cId="2831007090" sldId="269"/>
        </pc:sldMkLst>
        <pc:spChg chg="mod">
          <ac:chgData name="Ronnel D. Palenzuela" userId="27216d6f-a712-48da-bcb2-613e4bc945ac" providerId="ADAL" clId="{16FF8E01-DE24-0F4F-A559-943D670B7764}" dt="2024-08-14T14:10:47.606" v="696" actId="20577"/>
          <ac:spMkLst>
            <pc:docMk/>
            <pc:sldMk cId="2831007090" sldId="269"/>
            <ac:spMk id="2" creationId="{1FD87645-D8E6-23DE-A822-448BF1054783}"/>
          </ac:spMkLst>
        </pc:spChg>
        <pc:spChg chg="mod">
          <ac:chgData name="Ronnel D. Palenzuela" userId="27216d6f-a712-48da-bcb2-613e4bc945ac" providerId="ADAL" clId="{16FF8E01-DE24-0F4F-A559-943D670B7764}" dt="2024-08-14T14:16:06.339" v="778" actId="1076"/>
          <ac:spMkLst>
            <pc:docMk/>
            <pc:sldMk cId="2831007090" sldId="269"/>
            <ac:spMk id="3" creationId="{F9E9654B-D8E5-22CA-371A-57FADD13842B}"/>
          </ac:spMkLst>
        </pc:spChg>
        <pc:spChg chg="add mod">
          <ac:chgData name="Ronnel D. Palenzuela" userId="27216d6f-a712-48da-bcb2-613e4bc945ac" providerId="ADAL" clId="{16FF8E01-DE24-0F4F-A559-943D670B7764}" dt="2024-08-14T14:15:42.779" v="771" actId="113"/>
          <ac:spMkLst>
            <pc:docMk/>
            <pc:sldMk cId="2831007090" sldId="269"/>
            <ac:spMk id="4" creationId="{CB6DD4F9-08BE-3AF6-FDDC-AB693A0D38F1}"/>
          </ac:spMkLst>
        </pc:spChg>
      </pc:sldChg>
      <pc:sldChg chg="add del">
        <pc:chgData name="Ronnel D. Palenzuela" userId="27216d6f-a712-48da-bcb2-613e4bc945ac" providerId="ADAL" clId="{16FF8E01-DE24-0F4F-A559-943D670B7764}" dt="2024-08-14T04:37:36.180" v="138" actId="2696"/>
        <pc:sldMkLst>
          <pc:docMk/>
          <pc:sldMk cId="4018365145" sldId="269"/>
        </pc:sldMkLst>
      </pc:sldChg>
      <pc:sldChg chg="add del">
        <pc:chgData name="Ronnel D. Palenzuela" userId="27216d6f-a712-48da-bcb2-613e4bc945ac" providerId="ADAL" clId="{16FF8E01-DE24-0F4F-A559-943D670B7764}" dt="2024-08-14T04:37:36.180" v="138" actId="2696"/>
        <pc:sldMkLst>
          <pc:docMk/>
          <pc:sldMk cId="1107698705" sldId="270"/>
        </pc:sldMkLst>
      </pc:sldChg>
      <pc:sldChg chg="addSp delSp modSp add mod ord modShow modNotesTx">
        <pc:chgData name="Ronnel D. Palenzuela" userId="27216d6f-a712-48da-bcb2-613e4bc945ac" providerId="ADAL" clId="{16FF8E01-DE24-0F4F-A559-943D670B7764}" dt="2024-08-15T06:12:31.924" v="2533" actId="729"/>
        <pc:sldMkLst>
          <pc:docMk/>
          <pc:sldMk cId="2073403413" sldId="270"/>
        </pc:sldMkLst>
        <pc:spChg chg="mod">
          <ac:chgData name="Ronnel D. Palenzuela" userId="27216d6f-a712-48da-bcb2-613e4bc945ac" providerId="ADAL" clId="{16FF8E01-DE24-0F4F-A559-943D670B7764}" dt="2024-08-14T14:55:39.952" v="834" actId="20577"/>
          <ac:spMkLst>
            <pc:docMk/>
            <pc:sldMk cId="2073403413" sldId="270"/>
            <ac:spMk id="2" creationId="{1FD87645-D8E6-23DE-A822-448BF1054783}"/>
          </ac:spMkLst>
        </pc:spChg>
        <pc:spChg chg="mod">
          <ac:chgData name="Ronnel D. Palenzuela" userId="27216d6f-a712-48da-bcb2-613e4bc945ac" providerId="ADAL" clId="{16FF8E01-DE24-0F4F-A559-943D670B7764}" dt="2024-08-14T15:31:54.057" v="880" actId="207"/>
          <ac:spMkLst>
            <pc:docMk/>
            <pc:sldMk cId="2073403413" sldId="270"/>
            <ac:spMk id="3" creationId="{F9E9654B-D8E5-22CA-371A-57FADD13842B}"/>
          </ac:spMkLst>
        </pc:spChg>
        <pc:picChg chg="add del mod">
          <ac:chgData name="Ronnel D. Palenzuela" userId="27216d6f-a712-48da-bcb2-613e4bc945ac" providerId="ADAL" clId="{16FF8E01-DE24-0F4F-A559-943D670B7764}" dt="2024-08-14T15:09:23.422" v="836" actId="478"/>
          <ac:picMkLst>
            <pc:docMk/>
            <pc:sldMk cId="2073403413" sldId="270"/>
            <ac:picMk id="4" creationId="{369191B6-2A1C-3113-9BFD-747A4657F8D7}"/>
          </ac:picMkLst>
        </pc:picChg>
        <pc:picChg chg="del">
          <ac:chgData name="Ronnel D. Palenzuela" userId="27216d6f-a712-48da-bcb2-613e4bc945ac" providerId="ADAL" clId="{16FF8E01-DE24-0F4F-A559-943D670B7764}" dt="2024-08-14T14:53:40.293" v="791" actId="478"/>
          <ac:picMkLst>
            <pc:docMk/>
            <pc:sldMk cId="2073403413" sldId="270"/>
            <ac:picMk id="5" creationId="{70008023-F501-145C-0B44-5194C048510F}"/>
          </ac:picMkLst>
        </pc:picChg>
        <pc:picChg chg="del">
          <ac:chgData name="Ronnel D. Palenzuela" userId="27216d6f-a712-48da-bcb2-613e4bc945ac" providerId="ADAL" clId="{16FF8E01-DE24-0F4F-A559-943D670B7764}" dt="2024-08-14T14:53:41.454" v="792" actId="478"/>
          <ac:picMkLst>
            <pc:docMk/>
            <pc:sldMk cId="2073403413" sldId="270"/>
            <ac:picMk id="6" creationId="{24353777-D960-C968-46B2-C9D39EBD397E}"/>
          </ac:picMkLst>
        </pc:picChg>
        <pc:picChg chg="add del mod">
          <ac:chgData name="Ronnel D. Palenzuela" userId="27216d6f-a712-48da-bcb2-613e4bc945ac" providerId="ADAL" clId="{16FF8E01-DE24-0F4F-A559-943D670B7764}" dt="2024-08-14T15:09:24.556" v="837" actId="478"/>
          <ac:picMkLst>
            <pc:docMk/>
            <pc:sldMk cId="2073403413" sldId="270"/>
            <ac:picMk id="7" creationId="{CFF5A6F2-A391-E973-A9F9-EEAEDEBC41C8}"/>
          </ac:picMkLst>
        </pc:picChg>
        <pc:picChg chg="add del mod">
          <ac:chgData name="Ronnel D. Palenzuela" userId="27216d6f-a712-48da-bcb2-613e4bc945ac" providerId="ADAL" clId="{16FF8E01-DE24-0F4F-A559-943D670B7764}" dt="2024-08-14T15:38:21.939" v="921"/>
          <ac:picMkLst>
            <pc:docMk/>
            <pc:sldMk cId="2073403413" sldId="270"/>
            <ac:picMk id="8" creationId="{7628CA4E-3E92-F09C-D2FD-C46202C5E649}"/>
          </ac:picMkLst>
        </pc:picChg>
        <pc:picChg chg="add mod">
          <ac:chgData name="Ronnel D. Palenzuela" userId="27216d6f-a712-48da-bcb2-613e4bc945ac" providerId="ADAL" clId="{16FF8E01-DE24-0F4F-A559-943D670B7764}" dt="2024-08-14T15:34:34.583" v="908" actId="1076"/>
          <ac:picMkLst>
            <pc:docMk/>
            <pc:sldMk cId="2073403413" sldId="270"/>
            <ac:picMk id="9" creationId="{FFA2BE38-0E04-5FB6-310F-C9B71C57486B}"/>
          </ac:picMkLst>
        </pc:picChg>
        <pc:picChg chg="add mod">
          <ac:chgData name="Ronnel D. Palenzuela" userId="27216d6f-a712-48da-bcb2-613e4bc945ac" providerId="ADAL" clId="{16FF8E01-DE24-0F4F-A559-943D670B7764}" dt="2024-08-14T15:34:23.881" v="905" actId="1076"/>
          <ac:picMkLst>
            <pc:docMk/>
            <pc:sldMk cId="2073403413" sldId="270"/>
            <ac:picMk id="10" creationId="{667804E6-901E-3F8A-8E71-F3840CE73713}"/>
          </ac:picMkLst>
        </pc:picChg>
      </pc:sldChg>
      <pc:sldChg chg="addSp delSp modSp add mod modShow modNotesTx">
        <pc:chgData name="Ronnel D. Palenzuela" userId="27216d6f-a712-48da-bcb2-613e4bc945ac" providerId="ADAL" clId="{16FF8E01-DE24-0F4F-A559-943D670B7764}" dt="2024-08-15T06:12:31.924" v="2533" actId="729"/>
        <pc:sldMkLst>
          <pc:docMk/>
          <pc:sldMk cId="2406508294" sldId="271"/>
        </pc:sldMkLst>
        <pc:spChg chg="mod">
          <ac:chgData name="Ronnel D. Palenzuela" userId="27216d6f-a712-48da-bcb2-613e4bc945ac" providerId="ADAL" clId="{16FF8E01-DE24-0F4F-A559-943D670B7764}" dt="2024-08-14T15:45:04.117" v="1046" actId="20577"/>
          <ac:spMkLst>
            <pc:docMk/>
            <pc:sldMk cId="2406508294" sldId="271"/>
            <ac:spMk id="3" creationId="{F9E9654B-D8E5-22CA-371A-57FADD13842B}"/>
          </ac:spMkLst>
        </pc:spChg>
        <pc:spChg chg="add del">
          <ac:chgData name="Ronnel D. Palenzuela" userId="27216d6f-a712-48da-bcb2-613e4bc945ac" providerId="ADAL" clId="{16FF8E01-DE24-0F4F-A559-943D670B7764}" dt="2024-08-14T15:35:02.613" v="915" actId="22"/>
          <ac:spMkLst>
            <pc:docMk/>
            <pc:sldMk cId="2406508294" sldId="271"/>
            <ac:spMk id="5" creationId="{4142F3C9-0F99-D487-F109-5D1080BCD242}"/>
          </ac:spMkLst>
        </pc:spChg>
        <pc:spChg chg="add mod">
          <ac:chgData name="Ronnel D. Palenzuela" userId="27216d6f-a712-48da-bcb2-613e4bc945ac" providerId="ADAL" clId="{16FF8E01-DE24-0F4F-A559-943D670B7764}" dt="2024-08-14T15:35:21.596" v="919" actId="1076"/>
          <ac:spMkLst>
            <pc:docMk/>
            <pc:sldMk cId="2406508294" sldId="271"/>
            <ac:spMk id="7" creationId="{59101826-B0CF-114B-0320-F5905D2B047C}"/>
          </ac:spMkLst>
        </pc:spChg>
        <pc:picChg chg="del">
          <ac:chgData name="Ronnel D. Palenzuela" userId="27216d6f-a712-48da-bcb2-613e4bc945ac" providerId="ADAL" clId="{16FF8E01-DE24-0F4F-A559-943D670B7764}" dt="2024-08-14T15:34:53.519" v="911" actId="478"/>
          <ac:picMkLst>
            <pc:docMk/>
            <pc:sldMk cId="2406508294" sldId="271"/>
            <ac:picMk id="8" creationId="{7628CA4E-3E92-F09C-D2FD-C46202C5E649}"/>
          </ac:picMkLst>
        </pc:picChg>
        <pc:picChg chg="del">
          <ac:chgData name="Ronnel D. Palenzuela" userId="27216d6f-a712-48da-bcb2-613e4bc945ac" providerId="ADAL" clId="{16FF8E01-DE24-0F4F-A559-943D670B7764}" dt="2024-08-14T15:34:52.857" v="910" actId="478"/>
          <ac:picMkLst>
            <pc:docMk/>
            <pc:sldMk cId="2406508294" sldId="271"/>
            <ac:picMk id="9" creationId="{FFA2BE38-0E04-5FB6-310F-C9B71C57486B}"/>
          </ac:picMkLst>
        </pc:picChg>
        <pc:picChg chg="del">
          <ac:chgData name="Ronnel D. Palenzuela" userId="27216d6f-a712-48da-bcb2-613e4bc945ac" providerId="ADAL" clId="{16FF8E01-DE24-0F4F-A559-943D670B7764}" dt="2024-08-14T15:34:53.775" v="912" actId="478"/>
          <ac:picMkLst>
            <pc:docMk/>
            <pc:sldMk cId="2406508294" sldId="271"/>
            <ac:picMk id="10" creationId="{667804E6-901E-3F8A-8E71-F3840CE73713}"/>
          </ac:picMkLst>
        </pc:picChg>
        <pc:picChg chg="add del mod">
          <ac:chgData name="Ronnel D. Palenzuela" userId="27216d6f-a712-48da-bcb2-613e4bc945ac" providerId="ADAL" clId="{16FF8E01-DE24-0F4F-A559-943D670B7764}" dt="2024-08-14T15:40:56.703" v="965" actId="478"/>
          <ac:picMkLst>
            <pc:docMk/>
            <pc:sldMk cId="2406508294" sldId="271"/>
            <ac:picMk id="11" creationId="{7451C57A-98EA-DF71-2373-89D7F90904CF}"/>
          </ac:picMkLst>
        </pc:picChg>
      </pc:sldChg>
      <pc:sldChg chg="add del">
        <pc:chgData name="Ronnel D. Palenzuela" userId="27216d6f-a712-48da-bcb2-613e4bc945ac" providerId="ADAL" clId="{16FF8E01-DE24-0F4F-A559-943D670B7764}" dt="2024-08-14T04:37:36.180" v="138" actId="2696"/>
        <pc:sldMkLst>
          <pc:docMk/>
          <pc:sldMk cId="4120804606" sldId="271"/>
        </pc:sldMkLst>
      </pc:sldChg>
      <pc:sldChg chg="add del">
        <pc:chgData name="Ronnel D. Palenzuela" userId="27216d6f-a712-48da-bcb2-613e4bc945ac" providerId="ADAL" clId="{16FF8E01-DE24-0F4F-A559-943D670B7764}" dt="2024-08-14T04:37:36.180" v="138" actId="2696"/>
        <pc:sldMkLst>
          <pc:docMk/>
          <pc:sldMk cId="2005021045" sldId="272"/>
        </pc:sldMkLst>
      </pc:sldChg>
      <pc:sldChg chg="modSp add mod modShow modNotesTx">
        <pc:chgData name="Ronnel D. Palenzuela" userId="27216d6f-a712-48da-bcb2-613e4bc945ac" providerId="ADAL" clId="{16FF8E01-DE24-0F4F-A559-943D670B7764}" dt="2024-08-15T06:12:31.924" v="2533" actId="729"/>
        <pc:sldMkLst>
          <pc:docMk/>
          <pc:sldMk cId="2217730064" sldId="272"/>
        </pc:sldMkLst>
        <pc:spChg chg="mod">
          <ac:chgData name="Ronnel D. Palenzuela" userId="27216d6f-a712-48da-bcb2-613e4bc945ac" providerId="ADAL" clId="{16FF8E01-DE24-0F4F-A559-943D670B7764}" dt="2024-08-14T15:59:35.416" v="1316" actId="11"/>
          <ac:spMkLst>
            <pc:docMk/>
            <pc:sldMk cId="2217730064" sldId="272"/>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716507679" sldId="273"/>
        </pc:sldMkLst>
      </pc:sldChg>
      <pc:sldChg chg="modSp add mod ord modShow modNotesTx">
        <pc:chgData name="Ronnel D. Palenzuela" userId="27216d6f-a712-48da-bcb2-613e4bc945ac" providerId="ADAL" clId="{16FF8E01-DE24-0F4F-A559-943D670B7764}" dt="2024-08-15T06:12:31.924" v="2533" actId="729"/>
        <pc:sldMkLst>
          <pc:docMk/>
          <pc:sldMk cId="1773650369" sldId="273"/>
        </pc:sldMkLst>
        <pc:spChg chg="mod">
          <ac:chgData name="Ronnel D. Palenzuela" userId="27216d6f-a712-48da-bcb2-613e4bc945ac" providerId="ADAL" clId="{16FF8E01-DE24-0F4F-A559-943D670B7764}" dt="2024-08-14T15:59:48.974" v="1318" actId="11"/>
          <ac:spMkLst>
            <pc:docMk/>
            <pc:sldMk cId="1773650369" sldId="273"/>
            <ac:spMk id="3" creationId="{F9E9654B-D8E5-22CA-371A-57FADD13842B}"/>
          </ac:spMkLst>
        </pc:spChg>
      </pc:sldChg>
      <pc:sldChg chg="add del ord">
        <pc:chgData name="Ronnel D. Palenzuela" userId="27216d6f-a712-48da-bcb2-613e4bc945ac" providerId="ADAL" clId="{16FF8E01-DE24-0F4F-A559-943D670B7764}" dt="2024-08-14T16:09:44.931" v="1436" actId="2696"/>
        <pc:sldMkLst>
          <pc:docMk/>
          <pc:sldMk cId="415108391" sldId="274"/>
        </pc:sldMkLst>
      </pc:sldChg>
      <pc:sldChg chg="addSp modSp add mod modNotesTx">
        <pc:chgData name="Ronnel D. Palenzuela" userId="27216d6f-a712-48da-bcb2-613e4bc945ac" providerId="ADAL" clId="{16FF8E01-DE24-0F4F-A559-943D670B7764}" dt="2024-08-14T17:35:56.996" v="2348" actId="207"/>
        <pc:sldMkLst>
          <pc:docMk/>
          <pc:sldMk cId="3520817057" sldId="274"/>
        </pc:sldMkLst>
        <pc:spChg chg="mod">
          <ac:chgData name="Ronnel D. Palenzuela" userId="27216d6f-a712-48da-bcb2-613e4bc945ac" providerId="ADAL" clId="{16FF8E01-DE24-0F4F-A559-943D670B7764}" dt="2024-08-14T16:34:48.838" v="1740" actId="1076"/>
          <ac:spMkLst>
            <pc:docMk/>
            <pc:sldMk cId="3520817057" sldId="274"/>
            <ac:spMk id="2" creationId="{4B9DC0FD-E73C-26A6-891F-61B461076958}"/>
          </ac:spMkLst>
        </pc:spChg>
        <pc:spChg chg="add mod">
          <ac:chgData name="Ronnel D. Palenzuela" userId="27216d6f-a712-48da-bcb2-613e4bc945ac" providerId="ADAL" clId="{16FF8E01-DE24-0F4F-A559-943D670B7764}" dt="2024-08-14T17:35:56.996" v="2348" actId="207"/>
          <ac:spMkLst>
            <pc:docMk/>
            <pc:sldMk cId="3520817057" sldId="274"/>
            <ac:spMk id="4" creationId="{02334A40-A4A9-25FE-DC7A-9B1C1C6A0886}"/>
          </ac:spMkLst>
        </pc:spChg>
      </pc:sldChg>
      <pc:sldChg chg="addSp delSp modSp add del mod">
        <pc:chgData name="Ronnel D. Palenzuela" userId="27216d6f-a712-48da-bcb2-613e4bc945ac" providerId="ADAL" clId="{16FF8E01-DE24-0F4F-A559-943D670B7764}" dt="2024-08-14T16:15:45.956" v="1532" actId="2696"/>
        <pc:sldMkLst>
          <pc:docMk/>
          <pc:sldMk cId="2172138736" sldId="275"/>
        </pc:sldMkLst>
        <pc:spChg chg="mod">
          <ac:chgData name="Ronnel D. Palenzuela" userId="27216d6f-a712-48da-bcb2-613e4bc945ac" providerId="ADAL" clId="{16FF8E01-DE24-0F4F-A559-943D670B7764}" dt="2024-08-14T16:15:14.648" v="1524" actId="20577"/>
          <ac:spMkLst>
            <pc:docMk/>
            <pc:sldMk cId="2172138736" sldId="275"/>
            <ac:spMk id="2" creationId="{1FD87645-D8E6-23DE-A822-448BF1054783}"/>
          </ac:spMkLst>
        </pc:spChg>
        <pc:spChg chg="mod">
          <ac:chgData name="Ronnel D. Palenzuela" userId="27216d6f-a712-48da-bcb2-613e4bc945ac" providerId="ADAL" clId="{16FF8E01-DE24-0F4F-A559-943D670B7764}" dt="2024-08-14T16:15:40.915" v="1531"/>
          <ac:spMkLst>
            <pc:docMk/>
            <pc:sldMk cId="2172138736" sldId="275"/>
            <ac:spMk id="3" creationId="{F9E9654B-D8E5-22CA-371A-57FADD13842B}"/>
          </ac:spMkLst>
        </pc:spChg>
        <pc:picChg chg="add del mod">
          <ac:chgData name="Ronnel D. Palenzuela" userId="27216d6f-a712-48da-bcb2-613e4bc945ac" providerId="ADAL" clId="{16FF8E01-DE24-0F4F-A559-943D670B7764}" dt="2024-08-14T16:15:16.283" v="1525" actId="478"/>
          <ac:picMkLst>
            <pc:docMk/>
            <pc:sldMk cId="2172138736" sldId="275"/>
            <ac:picMk id="4" creationId="{3DD2775A-1217-7607-D818-9986C2B95701}"/>
          </ac:picMkLst>
        </pc:picChg>
        <pc:picChg chg="del">
          <ac:chgData name="Ronnel D. Palenzuela" userId="27216d6f-a712-48da-bcb2-613e4bc945ac" providerId="ADAL" clId="{16FF8E01-DE24-0F4F-A559-943D670B7764}" dt="2024-08-14T16:10:15.858" v="1472" actId="478"/>
          <ac:picMkLst>
            <pc:docMk/>
            <pc:sldMk cId="2172138736" sldId="275"/>
            <ac:picMk id="8" creationId="{7628CA4E-3E92-F09C-D2FD-C46202C5E649}"/>
          </ac:picMkLst>
        </pc:picChg>
        <pc:picChg chg="del">
          <ac:chgData name="Ronnel D. Palenzuela" userId="27216d6f-a712-48da-bcb2-613e4bc945ac" providerId="ADAL" clId="{16FF8E01-DE24-0F4F-A559-943D670B7764}" dt="2024-08-14T16:10:15.605" v="1471" actId="478"/>
          <ac:picMkLst>
            <pc:docMk/>
            <pc:sldMk cId="2172138736" sldId="275"/>
            <ac:picMk id="9" creationId="{FFA2BE38-0E04-5FB6-310F-C9B71C57486B}"/>
          </ac:picMkLst>
        </pc:picChg>
        <pc:picChg chg="del">
          <ac:chgData name="Ronnel D. Palenzuela" userId="27216d6f-a712-48da-bcb2-613e4bc945ac" providerId="ADAL" clId="{16FF8E01-DE24-0F4F-A559-943D670B7764}" dt="2024-08-14T16:10:16.066" v="1473" actId="478"/>
          <ac:picMkLst>
            <pc:docMk/>
            <pc:sldMk cId="2172138736" sldId="275"/>
            <ac:picMk id="10" creationId="{667804E6-901E-3F8A-8E71-F3840CE73713}"/>
          </ac:picMkLst>
        </pc:picChg>
      </pc:sldChg>
      <pc:sldChg chg="add del">
        <pc:chgData name="Ronnel D. Palenzuela" userId="27216d6f-a712-48da-bcb2-613e4bc945ac" providerId="ADAL" clId="{16FF8E01-DE24-0F4F-A559-943D670B7764}" dt="2024-08-14T04:37:36.180" v="138" actId="2696"/>
        <pc:sldMkLst>
          <pc:docMk/>
          <pc:sldMk cId="4070147815" sldId="275"/>
        </pc:sldMkLst>
      </pc:sldChg>
      <pc:sldChg chg="modSp add mod ord modNotesTx">
        <pc:chgData name="Ronnel D. Palenzuela" userId="27216d6f-a712-48da-bcb2-613e4bc945ac" providerId="ADAL" clId="{16FF8E01-DE24-0F4F-A559-943D670B7764}" dt="2024-08-14T16:34:54.089" v="1743" actId="20577"/>
        <pc:sldMkLst>
          <pc:docMk/>
          <pc:sldMk cId="2154677164" sldId="276"/>
        </pc:sldMkLst>
        <pc:spChg chg="mod">
          <ac:chgData name="Ronnel D. Palenzuela" userId="27216d6f-a712-48da-bcb2-613e4bc945ac" providerId="ADAL" clId="{16FF8E01-DE24-0F4F-A559-943D670B7764}" dt="2024-08-14T16:34:54.089" v="1743" actId="20577"/>
          <ac:spMkLst>
            <pc:docMk/>
            <pc:sldMk cId="2154677164" sldId="276"/>
            <ac:spMk id="2" creationId="{1FD87645-D8E6-23DE-A822-448BF1054783}"/>
          </ac:spMkLst>
        </pc:spChg>
        <pc:spChg chg="mod">
          <ac:chgData name="Ronnel D. Palenzuela" userId="27216d6f-a712-48da-bcb2-613e4bc945ac" providerId="ADAL" clId="{16FF8E01-DE24-0F4F-A559-943D670B7764}" dt="2024-08-14T16:15:04.817" v="1513" actId="207"/>
          <ac:spMkLst>
            <pc:docMk/>
            <pc:sldMk cId="2154677164" sldId="276"/>
            <ac:spMk id="3" creationId="{F9E9654B-D8E5-22CA-371A-57FADD13842B}"/>
          </ac:spMkLst>
        </pc:spChg>
      </pc:sldChg>
      <pc:sldChg chg="add del">
        <pc:chgData name="Ronnel D. Palenzuela" userId="27216d6f-a712-48da-bcb2-613e4bc945ac" providerId="ADAL" clId="{16FF8E01-DE24-0F4F-A559-943D670B7764}" dt="2024-08-14T04:37:36.180" v="138" actId="2696"/>
        <pc:sldMkLst>
          <pc:docMk/>
          <pc:sldMk cId="3621742425" sldId="276"/>
        </pc:sldMkLst>
      </pc:sldChg>
      <pc:sldChg chg="add del">
        <pc:chgData name="Ronnel D. Palenzuela" userId="27216d6f-a712-48da-bcb2-613e4bc945ac" providerId="ADAL" clId="{16FF8E01-DE24-0F4F-A559-943D670B7764}" dt="2024-08-14T04:37:36.180" v="138" actId="2696"/>
        <pc:sldMkLst>
          <pc:docMk/>
          <pc:sldMk cId="908275361" sldId="277"/>
        </pc:sldMkLst>
      </pc:sldChg>
      <pc:sldChg chg="addSp delSp modSp add mod modNotesTx">
        <pc:chgData name="Ronnel D. Palenzuela" userId="27216d6f-a712-48da-bcb2-613e4bc945ac" providerId="ADAL" clId="{16FF8E01-DE24-0F4F-A559-943D670B7764}" dt="2024-08-14T16:24:40.231" v="1652"/>
        <pc:sldMkLst>
          <pc:docMk/>
          <pc:sldMk cId="1655093992" sldId="277"/>
        </pc:sldMkLst>
        <pc:spChg chg="mod">
          <ac:chgData name="Ronnel D. Palenzuela" userId="27216d6f-a712-48da-bcb2-613e4bc945ac" providerId="ADAL" clId="{16FF8E01-DE24-0F4F-A559-943D670B7764}" dt="2024-08-14T16:15:53.933" v="1548" actId="20577"/>
          <ac:spMkLst>
            <pc:docMk/>
            <pc:sldMk cId="1655093992" sldId="277"/>
            <ac:spMk id="2" creationId="{1FD87645-D8E6-23DE-A822-448BF1054783}"/>
          </ac:spMkLst>
        </pc:spChg>
        <pc:spChg chg="mod">
          <ac:chgData name="Ronnel D. Palenzuela" userId="27216d6f-a712-48da-bcb2-613e4bc945ac" providerId="ADAL" clId="{16FF8E01-DE24-0F4F-A559-943D670B7764}" dt="2024-08-14T16:16:03.761" v="1554" actId="207"/>
          <ac:spMkLst>
            <pc:docMk/>
            <pc:sldMk cId="1655093992" sldId="277"/>
            <ac:spMk id="3" creationId="{F9E9654B-D8E5-22CA-371A-57FADD13842B}"/>
          </ac:spMkLst>
        </pc:spChg>
        <pc:picChg chg="del">
          <ac:chgData name="Ronnel D. Palenzuela" userId="27216d6f-a712-48da-bcb2-613e4bc945ac" providerId="ADAL" clId="{16FF8E01-DE24-0F4F-A559-943D670B7764}" dt="2024-08-14T16:15:49.738" v="1534" actId="478"/>
          <ac:picMkLst>
            <pc:docMk/>
            <pc:sldMk cId="1655093992" sldId="277"/>
            <ac:picMk id="4" creationId="{3DD2775A-1217-7607-D818-9986C2B95701}"/>
          </ac:picMkLst>
        </pc:picChg>
        <pc:picChg chg="add mod">
          <ac:chgData name="Ronnel D. Palenzuela" userId="27216d6f-a712-48da-bcb2-613e4bc945ac" providerId="ADAL" clId="{16FF8E01-DE24-0F4F-A559-943D670B7764}" dt="2024-08-14T16:22:20.410" v="1645" actId="1076"/>
          <ac:picMkLst>
            <pc:docMk/>
            <pc:sldMk cId="1655093992" sldId="277"/>
            <ac:picMk id="5" creationId="{21F98874-7EDA-6F8F-7A52-E913F2501EF4}"/>
          </ac:picMkLst>
        </pc:picChg>
        <pc:picChg chg="add mod">
          <ac:chgData name="Ronnel D. Palenzuela" userId="27216d6f-a712-48da-bcb2-613e4bc945ac" providerId="ADAL" clId="{16FF8E01-DE24-0F4F-A559-943D670B7764}" dt="2024-08-14T16:22:19.327" v="1644" actId="1076"/>
          <ac:picMkLst>
            <pc:docMk/>
            <pc:sldMk cId="1655093992" sldId="277"/>
            <ac:picMk id="6" creationId="{AB87846A-7FEB-769F-7BA7-C9DDDB124761}"/>
          </ac:picMkLst>
        </pc:picChg>
      </pc:sldChg>
      <pc:sldChg chg="add del">
        <pc:chgData name="Ronnel D. Palenzuela" userId="27216d6f-a712-48da-bcb2-613e4bc945ac" providerId="ADAL" clId="{16FF8E01-DE24-0F4F-A559-943D670B7764}" dt="2024-08-14T04:37:36.180" v="138" actId="2696"/>
        <pc:sldMkLst>
          <pc:docMk/>
          <pc:sldMk cId="928633288" sldId="278"/>
        </pc:sldMkLst>
      </pc:sldChg>
      <pc:sldChg chg="addSp delSp modSp add mod modNotesTx">
        <pc:chgData name="Ronnel D. Palenzuela" userId="27216d6f-a712-48da-bcb2-613e4bc945ac" providerId="ADAL" clId="{16FF8E01-DE24-0F4F-A559-943D670B7764}" dt="2024-08-14T16:25:33.500" v="1670"/>
        <pc:sldMkLst>
          <pc:docMk/>
          <pc:sldMk cId="1084106175" sldId="278"/>
        </pc:sldMkLst>
        <pc:spChg chg="mod">
          <ac:chgData name="Ronnel D. Palenzuela" userId="27216d6f-a712-48da-bcb2-613e4bc945ac" providerId="ADAL" clId="{16FF8E01-DE24-0F4F-A559-943D670B7764}" dt="2024-08-14T16:16:15.683" v="1568" actId="20577"/>
          <ac:spMkLst>
            <pc:docMk/>
            <pc:sldMk cId="1084106175" sldId="278"/>
            <ac:spMk id="2" creationId="{1FD87645-D8E6-23DE-A822-448BF1054783}"/>
          </ac:spMkLst>
        </pc:spChg>
        <pc:spChg chg="mod">
          <ac:chgData name="Ronnel D. Palenzuela" userId="27216d6f-a712-48da-bcb2-613e4bc945ac" providerId="ADAL" clId="{16FF8E01-DE24-0F4F-A559-943D670B7764}" dt="2024-08-14T16:18:13.356" v="1628" actId="207"/>
          <ac:spMkLst>
            <pc:docMk/>
            <pc:sldMk cId="1084106175" sldId="278"/>
            <ac:spMk id="3" creationId="{F9E9654B-D8E5-22CA-371A-57FADD13842B}"/>
          </ac:spMkLst>
        </pc:spChg>
        <pc:spChg chg="add del">
          <ac:chgData name="Ronnel D. Palenzuela" userId="27216d6f-a712-48da-bcb2-613e4bc945ac" providerId="ADAL" clId="{16FF8E01-DE24-0F4F-A559-943D670B7764}" dt="2024-08-14T16:17:30.269" v="1608" actId="22"/>
          <ac:spMkLst>
            <pc:docMk/>
            <pc:sldMk cId="1084106175" sldId="278"/>
            <ac:spMk id="5" creationId="{161974CA-D17A-C7C9-D387-4B786DACE39F}"/>
          </ac:spMkLst>
        </pc:spChg>
        <pc:picChg chg="add mod">
          <ac:chgData name="Ronnel D. Palenzuela" userId="27216d6f-a712-48da-bcb2-613e4bc945ac" providerId="ADAL" clId="{16FF8E01-DE24-0F4F-A559-943D670B7764}" dt="2024-08-14T16:24:18.313" v="1650" actId="1076"/>
          <ac:picMkLst>
            <pc:docMk/>
            <pc:sldMk cId="1084106175" sldId="278"/>
            <ac:picMk id="6" creationId="{1DBAEE34-611C-C72E-D674-1D598742FCFC}"/>
          </ac:picMkLst>
        </pc:picChg>
      </pc:sldChg>
      <pc:sldChg chg="addSp delSp modSp add mod modNotesTx">
        <pc:chgData name="Ronnel D. Palenzuela" userId="27216d6f-a712-48da-bcb2-613e4bc945ac" providerId="ADAL" clId="{16FF8E01-DE24-0F4F-A559-943D670B7764}" dt="2024-08-14T16:28:49.228" v="1688" actId="1076"/>
        <pc:sldMkLst>
          <pc:docMk/>
          <pc:sldMk cId="562485659" sldId="279"/>
        </pc:sldMkLst>
        <pc:spChg chg="mod">
          <ac:chgData name="Ronnel D. Palenzuela" userId="27216d6f-a712-48da-bcb2-613e4bc945ac" providerId="ADAL" clId="{16FF8E01-DE24-0F4F-A559-943D670B7764}" dt="2024-08-14T16:16:20.804" v="1575" actId="20577"/>
          <ac:spMkLst>
            <pc:docMk/>
            <pc:sldMk cId="562485659" sldId="279"/>
            <ac:spMk id="2" creationId="{1FD87645-D8E6-23DE-A822-448BF1054783}"/>
          </ac:spMkLst>
        </pc:spChg>
        <pc:spChg chg="add del mod">
          <ac:chgData name="Ronnel D. Palenzuela" userId="27216d6f-a712-48da-bcb2-613e4bc945ac" providerId="ADAL" clId="{16FF8E01-DE24-0F4F-A559-943D670B7764}" dt="2024-08-14T16:18:17.416" v="1630" actId="207"/>
          <ac:spMkLst>
            <pc:docMk/>
            <pc:sldMk cId="562485659" sldId="279"/>
            <ac:spMk id="3" creationId="{F9E9654B-D8E5-22CA-371A-57FADD13842B}"/>
          </ac:spMkLst>
        </pc:spChg>
        <pc:spChg chg="add del mod">
          <ac:chgData name="Ronnel D. Palenzuela" userId="27216d6f-a712-48da-bcb2-613e4bc945ac" providerId="ADAL" clId="{16FF8E01-DE24-0F4F-A559-943D670B7764}" dt="2024-08-14T16:17:08.500" v="1600" actId="478"/>
          <ac:spMkLst>
            <pc:docMk/>
            <pc:sldMk cId="562485659" sldId="279"/>
            <ac:spMk id="5" creationId="{C512883A-C3F1-9C1D-1BC0-B118C33FB485}"/>
          </ac:spMkLst>
        </pc:spChg>
        <pc:picChg chg="add mod">
          <ac:chgData name="Ronnel D. Palenzuela" userId="27216d6f-a712-48da-bcb2-613e4bc945ac" providerId="ADAL" clId="{16FF8E01-DE24-0F4F-A559-943D670B7764}" dt="2024-08-14T16:28:47.407" v="1687" actId="1076"/>
          <ac:picMkLst>
            <pc:docMk/>
            <pc:sldMk cId="562485659" sldId="279"/>
            <ac:picMk id="6" creationId="{25F73CC1-53BA-4567-E3BA-1C63F2D9CE93}"/>
          </ac:picMkLst>
        </pc:picChg>
        <pc:picChg chg="add mod">
          <ac:chgData name="Ronnel D. Palenzuela" userId="27216d6f-a712-48da-bcb2-613e4bc945ac" providerId="ADAL" clId="{16FF8E01-DE24-0F4F-A559-943D670B7764}" dt="2024-08-14T16:28:49.228" v="1688" actId="1076"/>
          <ac:picMkLst>
            <pc:docMk/>
            <pc:sldMk cId="562485659" sldId="279"/>
            <ac:picMk id="7" creationId="{3FAF6F31-D00C-5848-28EC-E4192A65B293}"/>
          </ac:picMkLst>
        </pc:picChg>
      </pc:sldChg>
      <pc:sldChg chg="add del">
        <pc:chgData name="Ronnel D. Palenzuela" userId="27216d6f-a712-48da-bcb2-613e4bc945ac" providerId="ADAL" clId="{16FF8E01-DE24-0F4F-A559-943D670B7764}" dt="2024-08-14T04:37:36.180" v="138" actId="2696"/>
        <pc:sldMkLst>
          <pc:docMk/>
          <pc:sldMk cId="2220697961" sldId="279"/>
        </pc:sldMkLst>
      </pc:sldChg>
      <pc:sldChg chg="addSp modSp add mod modNotesTx">
        <pc:chgData name="Ronnel D. Palenzuela" userId="27216d6f-a712-48da-bcb2-613e4bc945ac" providerId="ADAL" clId="{16FF8E01-DE24-0F4F-A559-943D670B7764}" dt="2024-08-14T17:09:09.590" v="2182"/>
        <pc:sldMkLst>
          <pc:docMk/>
          <pc:sldMk cId="2101055377" sldId="280"/>
        </pc:sldMkLst>
        <pc:spChg chg="mod">
          <ac:chgData name="Ronnel D. Palenzuela" userId="27216d6f-a712-48da-bcb2-613e4bc945ac" providerId="ADAL" clId="{16FF8E01-DE24-0F4F-A559-943D670B7764}" dt="2024-08-14T16:16:29.753" v="1592" actId="20577"/>
          <ac:spMkLst>
            <pc:docMk/>
            <pc:sldMk cId="2101055377" sldId="280"/>
            <ac:spMk id="2" creationId="{1FD87645-D8E6-23DE-A822-448BF1054783}"/>
          </ac:spMkLst>
        </pc:spChg>
        <pc:spChg chg="mod">
          <ac:chgData name="Ronnel D. Palenzuela" userId="27216d6f-a712-48da-bcb2-613e4bc945ac" providerId="ADAL" clId="{16FF8E01-DE24-0F4F-A559-943D670B7764}" dt="2024-08-14T16:18:21.161" v="1632" actId="207"/>
          <ac:spMkLst>
            <pc:docMk/>
            <pc:sldMk cId="2101055377" sldId="280"/>
            <ac:spMk id="3" creationId="{F9E9654B-D8E5-22CA-371A-57FADD13842B}"/>
          </ac:spMkLst>
        </pc:spChg>
        <pc:picChg chg="add mod">
          <ac:chgData name="Ronnel D. Palenzuela" userId="27216d6f-a712-48da-bcb2-613e4bc945ac" providerId="ADAL" clId="{16FF8E01-DE24-0F4F-A559-943D670B7764}" dt="2024-08-14T16:30:09.396" v="1697" actId="1076"/>
          <ac:picMkLst>
            <pc:docMk/>
            <pc:sldMk cId="2101055377" sldId="280"/>
            <ac:picMk id="4" creationId="{B5ABF6ED-2604-A356-F8D2-8A031F072FC1}"/>
          </ac:picMkLst>
        </pc:picChg>
        <pc:picChg chg="add mod">
          <ac:chgData name="Ronnel D. Palenzuela" userId="27216d6f-a712-48da-bcb2-613e4bc945ac" providerId="ADAL" clId="{16FF8E01-DE24-0F4F-A559-943D670B7764}" dt="2024-08-14T16:30:09.396" v="1697" actId="1076"/>
          <ac:picMkLst>
            <pc:docMk/>
            <pc:sldMk cId="2101055377" sldId="280"/>
            <ac:picMk id="5" creationId="{EE318E40-1124-8135-1738-B9359FE81254}"/>
          </ac:picMkLst>
        </pc:picChg>
      </pc:sldChg>
      <pc:sldChg chg="add del">
        <pc:chgData name="Ronnel D. Palenzuela" userId="27216d6f-a712-48da-bcb2-613e4bc945ac" providerId="ADAL" clId="{16FF8E01-DE24-0F4F-A559-943D670B7764}" dt="2024-08-14T04:37:36.180" v="138" actId="2696"/>
        <pc:sldMkLst>
          <pc:docMk/>
          <pc:sldMk cId="2456681114" sldId="280"/>
        </pc:sldMkLst>
      </pc:sldChg>
      <pc:sldChg chg="add del">
        <pc:chgData name="Ronnel D. Palenzuela" userId="27216d6f-a712-48da-bcb2-613e4bc945ac" providerId="ADAL" clId="{16FF8E01-DE24-0F4F-A559-943D670B7764}" dt="2024-08-14T04:37:36.180" v="138" actId="2696"/>
        <pc:sldMkLst>
          <pc:docMk/>
          <pc:sldMk cId="1557213172" sldId="281"/>
        </pc:sldMkLst>
      </pc:sldChg>
      <pc:sldChg chg="addSp modSp add mod ord modNotesTx">
        <pc:chgData name="Ronnel D. Palenzuela" userId="27216d6f-a712-48da-bcb2-613e4bc945ac" providerId="ADAL" clId="{16FF8E01-DE24-0F4F-A559-943D670B7764}" dt="2024-08-14T17:09:31.130" v="2186"/>
        <pc:sldMkLst>
          <pc:docMk/>
          <pc:sldMk cId="4052999246" sldId="281"/>
        </pc:sldMkLst>
        <pc:spChg chg="mod">
          <ac:chgData name="Ronnel D. Palenzuela" userId="27216d6f-a712-48da-bcb2-613e4bc945ac" providerId="ADAL" clId="{16FF8E01-DE24-0F4F-A559-943D670B7764}" dt="2024-08-14T16:16:42.177" v="1594"/>
          <ac:spMkLst>
            <pc:docMk/>
            <pc:sldMk cId="4052999246" sldId="281"/>
            <ac:spMk id="2" creationId="{1FD87645-D8E6-23DE-A822-448BF1054783}"/>
          </ac:spMkLst>
        </pc:spChg>
        <pc:spChg chg="mod">
          <ac:chgData name="Ronnel D. Palenzuela" userId="27216d6f-a712-48da-bcb2-613e4bc945ac" providerId="ADAL" clId="{16FF8E01-DE24-0F4F-A559-943D670B7764}" dt="2024-08-14T16:18:25.511" v="1634" actId="207"/>
          <ac:spMkLst>
            <pc:docMk/>
            <pc:sldMk cId="4052999246" sldId="281"/>
            <ac:spMk id="3" creationId="{F9E9654B-D8E5-22CA-371A-57FADD13842B}"/>
          </ac:spMkLst>
        </pc:spChg>
        <pc:picChg chg="add mod">
          <ac:chgData name="Ronnel D. Palenzuela" userId="27216d6f-a712-48da-bcb2-613e4bc945ac" providerId="ADAL" clId="{16FF8E01-DE24-0F4F-A559-943D670B7764}" dt="2024-08-14T16:31:29.020" v="1716" actId="1076"/>
          <ac:picMkLst>
            <pc:docMk/>
            <pc:sldMk cId="4052999246" sldId="281"/>
            <ac:picMk id="4" creationId="{5548C54F-301E-DCA9-21D7-E0AD96A9FA43}"/>
          </ac:picMkLst>
        </pc:picChg>
        <pc:picChg chg="add mod">
          <ac:chgData name="Ronnel D. Palenzuela" userId="27216d6f-a712-48da-bcb2-613e4bc945ac" providerId="ADAL" clId="{16FF8E01-DE24-0F4F-A559-943D670B7764}" dt="2024-08-14T16:31:30.328" v="1717" actId="1076"/>
          <ac:picMkLst>
            <pc:docMk/>
            <pc:sldMk cId="4052999246" sldId="281"/>
            <ac:picMk id="5" creationId="{89C006CD-3837-CB39-23CD-A101C01CDA91}"/>
          </ac:picMkLst>
        </pc:picChg>
      </pc:sldChg>
      <pc:sldChg chg="add del">
        <pc:chgData name="Ronnel D. Palenzuela" userId="27216d6f-a712-48da-bcb2-613e4bc945ac" providerId="ADAL" clId="{16FF8E01-DE24-0F4F-A559-943D670B7764}" dt="2024-08-14T04:37:36.180" v="138" actId="2696"/>
        <pc:sldMkLst>
          <pc:docMk/>
          <pc:sldMk cId="296683317" sldId="282"/>
        </pc:sldMkLst>
      </pc:sldChg>
      <pc:sldChg chg="addSp delSp modSp add mod ord">
        <pc:chgData name="Ronnel D. Palenzuela" userId="27216d6f-a712-48da-bcb2-613e4bc945ac" providerId="ADAL" clId="{16FF8E01-DE24-0F4F-A559-943D670B7764}" dt="2024-08-14T16:58:26.475" v="2121" actId="20577"/>
        <pc:sldMkLst>
          <pc:docMk/>
          <pc:sldMk cId="3651396270" sldId="282"/>
        </pc:sldMkLst>
        <pc:spChg chg="mod">
          <ac:chgData name="Ronnel D. Palenzuela" userId="27216d6f-a712-48da-bcb2-613e4bc945ac" providerId="ADAL" clId="{16FF8E01-DE24-0F4F-A559-943D670B7764}" dt="2024-08-14T16:38:16.616" v="1763" actId="20577"/>
          <ac:spMkLst>
            <pc:docMk/>
            <pc:sldMk cId="3651396270" sldId="282"/>
            <ac:spMk id="2" creationId="{1FD87645-D8E6-23DE-A822-448BF1054783}"/>
          </ac:spMkLst>
        </pc:spChg>
        <pc:spChg chg="mod">
          <ac:chgData name="Ronnel D. Palenzuela" userId="27216d6f-a712-48da-bcb2-613e4bc945ac" providerId="ADAL" clId="{16FF8E01-DE24-0F4F-A559-943D670B7764}" dt="2024-08-14T16:58:26.475" v="2121" actId="20577"/>
          <ac:spMkLst>
            <pc:docMk/>
            <pc:sldMk cId="3651396270" sldId="282"/>
            <ac:spMk id="3" creationId="{F9E9654B-D8E5-22CA-371A-57FADD13842B}"/>
          </ac:spMkLst>
        </pc:spChg>
        <pc:picChg chg="del">
          <ac:chgData name="Ronnel D. Palenzuela" userId="27216d6f-a712-48da-bcb2-613e4bc945ac" providerId="ADAL" clId="{16FF8E01-DE24-0F4F-A559-943D670B7764}" dt="2024-08-14T16:33:50.779" v="1722" actId="478"/>
          <ac:picMkLst>
            <pc:docMk/>
            <pc:sldMk cId="3651396270" sldId="282"/>
            <ac:picMk id="4" creationId="{3DD2775A-1217-7607-D818-9986C2B95701}"/>
          </ac:picMkLst>
        </pc:picChg>
        <pc:picChg chg="add del mod">
          <ac:chgData name="Ronnel D. Palenzuela" userId="27216d6f-a712-48da-bcb2-613e4bc945ac" providerId="ADAL" clId="{16FF8E01-DE24-0F4F-A559-943D670B7764}" dt="2024-08-14T16:33:57.413" v="1726" actId="478"/>
          <ac:picMkLst>
            <pc:docMk/>
            <pc:sldMk cId="3651396270" sldId="282"/>
            <ac:picMk id="5" creationId="{5C4865FA-8A85-CD96-7E00-91EA3C1322EA}"/>
          </ac:picMkLst>
        </pc:picChg>
        <pc:picChg chg="add mod">
          <ac:chgData name="Ronnel D. Palenzuela" userId="27216d6f-a712-48da-bcb2-613e4bc945ac" providerId="ADAL" clId="{16FF8E01-DE24-0F4F-A559-943D670B7764}" dt="2024-08-14T16:37:32.689" v="1754" actId="1076"/>
          <ac:picMkLst>
            <pc:docMk/>
            <pc:sldMk cId="3651396270" sldId="282"/>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993575964" sldId="283"/>
        </pc:sldMkLst>
      </pc:sldChg>
      <pc:sldChg chg="addSp delSp modSp add mod modNotesTx">
        <pc:chgData name="Ronnel D. Palenzuela" userId="27216d6f-a712-48da-bcb2-613e4bc945ac" providerId="ADAL" clId="{16FF8E01-DE24-0F4F-A559-943D670B7764}" dt="2024-08-14T17:02:26.342" v="2138"/>
        <pc:sldMkLst>
          <pc:docMk/>
          <pc:sldMk cId="3162599194" sldId="283"/>
        </pc:sldMkLst>
        <pc:spChg chg="mod">
          <ac:chgData name="Ronnel D. Palenzuela" userId="27216d6f-a712-48da-bcb2-613e4bc945ac" providerId="ADAL" clId="{16FF8E01-DE24-0F4F-A559-943D670B7764}" dt="2024-08-14T16:47:28.766" v="1822"/>
          <ac:spMkLst>
            <pc:docMk/>
            <pc:sldMk cId="3162599194" sldId="283"/>
            <ac:spMk id="2" creationId="{1FD87645-D8E6-23DE-A822-448BF1054783}"/>
          </ac:spMkLst>
        </pc:spChg>
        <pc:spChg chg="mod">
          <ac:chgData name="Ronnel D. Palenzuela" userId="27216d6f-a712-48da-bcb2-613e4bc945ac" providerId="ADAL" clId="{16FF8E01-DE24-0F4F-A559-943D670B7764}" dt="2024-08-14T16:52:16.070" v="1994" actId="207"/>
          <ac:spMkLst>
            <pc:docMk/>
            <pc:sldMk cId="3162599194" sldId="283"/>
            <ac:spMk id="3" creationId="{F9E9654B-D8E5-22CA-371A-57FADD13842B}"/>
          </ac:spMkLst>
        </pc:spChg>
        <pc:spChg chg="add mod">
          <ac:chgData name="Ronnel D. Palenzuela" userId="27216d6f-a712-48da-bcb2-613e4bc945ac" providerId="ADAL" clId="{16FF8E01-DE24-0F4F-A559-943D670B7764}" dt="2024-08-14T16:57:40.683" v="2117" actId="1076"/>
          <ac:spMkLst>
            <pc:docMk/>
            <pc:sldMk cId="3162599194" sldId="283"/>
            <ac:spMk id="4" creationId="{B086C906-76C1-C80B-2402-3CD150AED030}"/>
          </ac:spMkLst>
        </pc:spChg>
        <pc:spChg chg="add mod">
          <ac:chgData name="Ronnel D. Palenzuela" userId="27216d6f-a712-48da-bcb2-613e4bc945ac" providerId="ADAL" clId="{16FF8E01-DE24-0F4F-A559-943D670B7764}" dt="2024-08-14T16:52:23.273" v="2000" actId="113"/>
          <ac:spMkLst>
            <pc:docMk/>
            <pc:sldMk cId="3162599194" sldId="283"/>
            <ac:spMk id="5" creationId="{374C59D7-230E-26A4-3307-5D188332993A}"/>
          </ac:spMkLst>
        </pc:spChg>
        <pc:picChg chg="del">
          <ac:chgData name="Ronnel D. Palenzuela" userId="27216d6f-a712-48da-bcb2-613e4bc945ac" providerId="ADAL" clId="{16FF8E01-DE24-0F4F-A559-943D670B7764}" dt="2024-08-14T16:39:23.886" v="1788" actId="478"/>
          <ac:picMkLst>
            <pc:docMk/>
            <pc:sldMk cId="3162599194" sldId="283"/>
            <ac:picMk id="6" creationId="{FB4307CA-B2C0-91D7-AC3C-D22C8F2AE28E}"/>
          </ac:picMkLst>
        </pc:picChg>
      </pc:sldChg>
      <pc:sldChg chg="delSp modSp add del mod">
        <pc:chgData name="Ronnel D. Palenzuela" userId="27216d6f-a712-48da-bcb2-613e4bc945ac" providerId="ADAL" clId="{16FF8E01-DE24-0F4F-A559-943D670B7764}" dt="2024-08-14T16:52:56.130" v="2002" actId="2696"/>
        <pc:sldMkLst>
          <pc:docMk/>
          <pc:sldMk cId="476145324" sldId="284"/>
        </pc:sldMkLst>
        <pc:spChg chg="mod">
          <ac:chgData name="Ronnel D. Palenzuela" userId="27216d6f-a712-48da-bcb2-613e4bc945ac" providerId="ADAL" clId="{16FF8E01-DE24-0F4F-A559-943D670B7764}" dt="2024-08-14T16:39:28.295" v="1798" actId="20577"/>
          <ac:spMkLst>
            <pc:docMk/>
            <pc:sldMk cId="476145324" sldId="284"/>
            <ac:spMk id="2" creationId="{1FD87645-D8E6-23DE-A822-448BF1054783}"/>
          </ac:spMkLst>
        </pc:spChg>
        <pc:picChg chg="del">
          <ac:chgData name="Ronnel D. Palenzuela" userId="27216d6f-a712-48da-bcb2-613e4bc945ac" providerId="ADAL" clId="{16FF8E01-DE24-0F4F-A559-943D670B7764}" dt="2024-08-14T16:39:22.241" v="1787" actId="478"/>
          <ac:picMkLst>
            <pc:docMk/>
            <pc:sldMk cId="476145324" sldId="284"/>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1253337562" sldId="284"/>
        </pc:sldMkLst>
      </pc:sldChg>
      <pc:sldChg chg="add del">
        <pc:chgData name="Ronnel D. Palenzuela" userId="27216d6f-a712-48da-bcb2-613e4bc945ac" providerId="ADAL" clId="{16FF8E01-DE24-0F4F-A559-943D670B7764}" dt="2024-08-14T04:37:36.180" v="138" actId="2696"/>
        <pc:sldMkLst>
          <pc:docMk/>
          <pc:sldMk cId="2980579114" sldId="285"/>
        </pc:sldMkLst>
      </pc:sldChg>
      <pc:sldChg chg="modSp add del mod">
        <pc:chgData name="Ronnel D. Palenzuela" userId="27216d6f-a712-48da-bcb2-613e4bc945ac" providerId="ADAL" clId="{16FF8E01-DE24-0F4F-A559-943D670B7764}" dt="2024-08-14T16:55:44.538" v="2067" actId="2696"/>
        <pc:sldMkLst>
          <pc:docMk/>
          <pc:sldMk cId="3500652590" sldId="285"/>
        </pc:sldMkLst>
        <pc:spChg chg="mod">
          <ac:chgData name="Ronnel D. Palenzuela" userId="27216d6f-a712-48da-bcb2-613e4bc945ac" providerId="ADAL" clId="{16FF8E01-DE24-0F4F-A559-943D670B7764}" dt="2024-08-14T16:39:32.355" v="1805" actId="20577"/>
          <ac:spMkLst>
            <pc:docMk/>
            <pc:sldMk cId="3500652590" sldId="285"/>
            <ac:spMk id="2" creationId="{1FD87645-D8E6-23DE-A822-448BF1054783}"/>
          </ac:spMkLst>
        </pc:spChg>
      </pc:sldChg>
      <pc:sldChg chg="add del">
        <pc:chgData name="Ronnel D. Palenzuela" userId="27216d6f-a712-48da-bcb2-613e4bc945ac" providerId="ADAL" clId="{16FF8E01-DE24-0F4F-A559-943D670B7764}" dt="2024-08-14T04:37:36.180" v="138" actId="2696"/>
        <pc:sldMkLst>
          <pc:docMk/>
          <pc:sldMk cId="1581186720" sldId="286"/>
        </pc:sldMkLst>
      </pc:sldChg>
      <pc:sldChg chg="addSp delSp modSp add mod modNotesTx">
        <pc:chgData name="Ronnel D. Palenzuela" userId="27216d6f-a712-48da-bcb2-613e4bc945ac" providerId="ADAL" clId="{16FF8E01-DE24-0F4F-A559-943D670B7764}" dt="2024-08-14T17:04:33.737" v="2156" actId="1076"/>
        <pc:sldMkLst>
          <pc:docMk/>
          <pc:sldMk cId="1740139509" sldId="286"/>
        </pc:sldMkLst>
        <pc:spChg chg="mod">
          <ac:chgData name="Ronnel D. Palenzuela" userId="27216d6f-a712-48da-bcb2-613e4bc945ac" providerId="ADAL" clId="{16FF8E01-DE24-0F4F-A559-943D670B7764}" dt="2024-08-14T16:53:39.266" v="2019" actId="20577"/>
          <ac:spMkLst>
            <pc:docMk/>
            <pc:sldMk cId="1740139509" sldId="286"/>
            <ac:spMk id="2" creationId="{1FD87645-D8E6-23DE-A822-448BF1054783}"/>
          </ac:spMkLst>
        </pc:spChg>
        <pc:spChg chg="mod">
          <ac:chgData name="Ronnel D. Palenzuela" userId="27216d6f-a712-48da-bcb2-613e4bc945ac" providerId="ADAL" clId="{16FF8E01-DE24-0F4F-A559-943D670B7764}" dt="2024-08-14T16:54:54.289" v="2059" actId="27636"/>
          <ac:spMkLst>
            <pc:docMk/>
            <pc:sldMk cId="1740139509" sldId="286"/>
            <ac:spMk id="3" creationId="{F9E9654B-D8E5-22CA-371A-57FADD13842B}"/>
          </ac:spMkLst>
        </pc:spChg>
        <pc:spChg chg="mod">
          <ac:chgData name="Ronnel D. Palenzuela" userId="27216d6f-a712-48da-bcb2-613e4bc945ac" providerId="ADAL" clId="{16FF8E01-DE24-0F4F-A559-943D670B7764}" dt="2024-08-14T16:57:02.572" v="2104" actId="1076"/>
          <ac:spMkLst>
            <pc:docMk/>
            <pc:sldMk cId="1740139509" sldId="286"/>
            <ac:spMk id="4" creationId="{B086C906-76C1-C80B-2402-3CD150AED030}"/>
          </ac:spMkLst>
        </pc:spChg>
        <pc:spChg chg="del mod">
          <ac:chgData name="Ronnel D. Palenzuela" userId="27216d6f-a712-48da-bcb2-613e4bc945ac" providerId="ADAL" clId="{16FF8E01-DE24-0F4F-A559-943D670B7764}" dt="2024-08-14T16:54:29.712" v="2047" actId="478"/>
          <ac:spMkLst>
            <pc:docMk/>
            <pc:sldMk cId="1740139509" sldId="286"/>
            <ac:spMk id="5" creationId="{374C59D7-230E-26A4-3307-5D188332993A}"/>
          </ac:spMkLst>
        </pc:spChg>
        <pc:picChg chg="add mod">
          <ac:chgData name="Ronnel D. Palenzuela" userId="27216d6f-a712-48da-bcb2-613e4bc945ac" providerId="ADAL" clId="{16FF8E01-DE24-0F4F-A559-943D670B7764}" dt="2024-08-14T17:04:33.737" v="2156" actId="1076"/>
          <ac:picMkLst>
            <pc:docMk/>
            <pc:sldMk cId="1740139509" sldId="286"/>
            <ac:picMk id="6" creationId="{7355D678-29E7-A4B1-013E-B622157A0CE9}"/>
          </ac:picMkLst>
        </pc:picChg>
      </pc:sldChg>
      <pc:sldChg chg="addSp delSp modSp add mod ord modNotesTx">
        <pc:chgData name="Ronnel D. Palenzuela" userId="27216d6f-a712-48da-bcb2-613e4bc945ac" providerId="ADAL" clId="{16FF8E01-DE24-0F4F-A559-943D670B7764}" dt="2024-08-14T17:09:41.649" v="2189" actId="20578"/>
        <pc:sldMkLst>
          <pc:docMk/>
          <pc:sldMk cId="2244338286" sldId="287"/>
        </pc:sldMkLst>
        <pc:spChg chg="mod">
          <ac:chgData name="Ronnel D. Palenzuela" userId="27216d6f-a712-48da-bcb2-613e4bc945ac" providerId="ADAL" clId="{16FF8E01-DE24-0F4F-A559-943D670B7764}" dt="2024-08-14T16:55:51.174" v="2074" actId="20577"/>
          <ac:spMkLst>
            <pc:docMk/>
            <pc:sldMk cId="2244338286" sldId="287"/>
            <ac:spMk id="2" creationId="{1FD87645-D8E6-23DE-A822-448BF1054783}"/>
          </ac:spMkLst>
        </pc:spChg>
        <pc:spChg chg="mod">
          <ac:chgData name="Ronnel D. Palenzuela" userId="27216d6f-a712-48da-bcb2-613e4bc945ac" providerId="ADAL" clId="{16FF8E01-DE24-0F4F-A559-943D670B7764}" dt="2024-08-14T16:56:49.755" v="2102" actId="27636"/>
          <ac:spMkLst>
            <pc:docMk/>
            <pc:sldMk cId="2244338286" sldId="287"/>
            <ac:spMk id="3" creationId="{F9E9654B-D8E5-22CA-371A-57FADD13842B}"/>
          </ac:spMkLst>
        </pc:spChg>
        <pc:spChg chg="mod">
          <ac:chgData name="Ronnel D. Palenzuela" userId="27216d6f-a712-48da-bcb2-613e4bc945ac" providerId="ADAL" clId="{16FF8E01-DE24-0F4F-A559-943D670B7764}" dt="2024-08-14T16:57:17.574" v="2108" actId="1076"/>
          <ac:spMkLst>
            <pc:docMk/>
            <pc:sldMk cId="2244338286" sldId="287"/>
            <ac:spMk id="4" creationId="{B086C906-76C1-C80B-2402-3CD150AED030}"/>
          </ac:spMkLst>
        </pc:spChg>
        <pc:picChg chg="add del mod">
          <ac:chgData name="Ronnel D. Palenzuela" userId="27216d6f-a712-48da-bcb2-613e4bc945ac" providerId="ADAL" clId="{16FF8E01-DE24-0F4F-A559-943D670B7764}" dt="2024-08-14T17:06:20.306" v="2162" actId="478"/>
          <ac:picMkLst>
            <pc:docMk/>
            <pc:sldMk cId="2244338286" sldId="287"/>
            <ac:picMk id="5" creationId="{C84F9925-8BF0-7942-2733-4A5D508AEA7C}"/>
          </ac:picMkLst>
        </pc:picChg>
        <pc:picChg chg="add mod">
          <ac:chgData name="Ronnel D. Palenzuela" userId="27216d6f-a712-48da-bcb2-613e4bc945ac" providerId="ADAL" clId="{16FF8E01-DE24-0F4F-A559-943D670B7764}" dt="2024-08-14T17:07:53.726" v="2172" actId="1076"/>
          <ac:picMkLst>
            <pc:docMk/>
            <pc:sldMk cId="2244338286" sldId="287"/>
            <ac:picMk id="6" creationId="{FABA4C1D-2D18-55BC-C0A4-FFF3AFC35C03}"/>
          </ac:picMkLst>
        </pc:picChg>
        <pc:picChg chg="add mod">
          <ac:chgData name="Ronnel D. Palenzuela" userId="27216d6f-a712-48da-bcb2-613e4bc945ac" providerId="ADAL" clId="{16FF8E01-DE24-0F4F-A559-943D670B7764}" dt="2024-08-14T17:07:55.489" v="2173" actId="1076"/>
          <ac:picMkLst>
            <pc:docMk/>
            <pc:sldMk cId="2244338286" sldId="287"/>
            <ac:picMk id="7" creationId="{C43B6C84-21DD-D63D-908A-759A84CA71F1}"/>
          </ac:picMkLst>
        </pc:picChg>
      </pc:sldChg>
      <pc:sldChg chg="add del">
        <pc:chgData name="Ronnel D. Palenzuela" userId="27216d6f-a712-48da-bcb2-613e4bc945ac" providerId="ADAL" clId="{16FF8E01-DE24-0F4F-A559-943D670B7764}" dt="2024-08-14T04:37:36.180" v="138" actId="2696"/>
        <pc:sldMkLst>
          <pc:docMk/>
          <pc:sldMk cId="4278137860" sldId="287"/>
        </pc:sldMkLst>
      </pc:sldChg>
      <pc:sldChg chg="addSp delSp modSp add mod ord modNotesTx">
        <pc:chgData name="Ronnel D. Palenzuela" userId="27216d6f-a712-48da-bcb2-613e4bc945ac" providerId="ADAL" clId="{16FF8E01-DE24-0F4F-A559-943D670B7764}" dt="2024-08-15T02:15:44.096" v="2527" actId="20577"/>
        <pc:sldMkLst>
          <pc:docMk/>
          <pc:sldMk cId="2479479881" sldId="288"/>
        </pc:sldMkLst>
        <pc:spChg chg="mod">
          <ac:chgData name="Ronnel D. Palenzuela" userId="27216d6f-a712-48da-bcb2-613e4bc945ac" providerId="ADAL" clId="{16FF8E01-DE24-0F4F-A559-943D670B7764}" dt="2024-08-14T17:10:09.427" v="2193"/>
          <ac:spMkLst>
            <pc:docMk/>
            <pc:sldMk cId="2479479881" sldId="288"/>
            <ac:spMk id="2" creationId="{1FD87645-D8E6-23DE-A822-448BF1054783}"/>
          </ac:spMkLst>
        </pc:spChg>
        <pc:spChg chg="mod">
          <ac:chgData name="Ronnel D. Palenzuela" userId="27216d6f-a712-48da-bcb2-613e4bc945ac" providerId="ADAL" clId="{16FF8E01-DE24-0F4F-A559-943D670B7764}" dt="2024-08-15T02:15:44.096" v="2527" actId="20577"/>
          <ac:spMkLst>
            <pc:docMk/>
            <pc:sldMk cId="2479479881" sldId="288"/>
            <ac:spMk id="3" creationId="{F9E9654B-D8E5-22CA-371A-57FADD13842B}"/>
          </ac:spMkLst>
        </pc:spChg>
        <pc:picChg chg="add mod">
          <ac:chgData name="Ronnel D. Palenzuela" userId="27216d6f-a712-48da-bcb2-613e4bc945ac" providerId="ADAL" clId="{16FF8E01-DE24-0F4F-A559-943D670B7764}" dt="2024-08-14T17:24:50.208" v="2303" actId="1076"/>
          <ac:picMkLst>
            <pc:docMk/>
            <pc:sldMk cId="2479479881" sldId="288"/>
            <ac:picMk id="4" creationId="{AF7B02EF-789B-13F1-37A8-FD2A27B92C39}"/>
          </ac:picMkLst>
        </pc:picChg>
        <pc:picChg chg="add mod">
          <ac:chgData name="Ronnel D. Palenzuela" userId="27216d6f-a712-48da-bcb2-613e4bc945ac" providerId="ADAL" clId="{16FF8E01-DE24-0F4F-A559-943D670B7764}" dt="2024-08-14T17:24:49.104" v="2302" actId="1076"/>
          <ac:picMkLst>
            <pc:docMk/>
            <pc:sldMk cId="2479479881" sldId="288"/>
            <ac:picMk id="5" creationId="{D6307E59-5ABC-0E69-DD46-32B7DC644359}"/>
          </ac:picMkLst>
        </pc:picChg>
        <pc:picChg chg="del">
          <ac:chgData name="Ronnel D. Palenzuela" userId="27216d6f-a712-48da-bcb2-613e4bc945ac" providerId="ADAL" clId="{16FF8E01-DE24-0F4F-A559-943D670B7764}" dt="2024-08-14T17:10:50.216" v="2201" actId="478"/>
          <ac:picMkLst>
            <pc:docMk/>
            <pc:sldMk cId="2479479881" sldId="288"/>
            <ac:picMk id="6" creationId="{FB4307CA-B2C0-91D7-AC3C-D22C8F2AE28E}"/>
          </ac:picMkLst>
        </pc:picChg>
      </pc:sldChg>
      <pc:sldChg chg="add del">
        <pc:chgData name="Ronnel D. Palenzuela" userId="27216d6f-a712-48da-bcb2-613e4bc945ac" providerId="ADAL" clId="{16FF8E01-DE24-0F4F-A559-943D670B7764}" dt="2024-08-14T04:37:36.180" v="138" actId="2696"/>
        <pc:sldMkLst>
          <pc:docMk/>
          <pc:sldMk cId="3972629357" sldId="288"/>
        </pc:sldMkLst>
      </pc:sldChg>
      <pc:sldChg chg="addSp delSp modSp add mod modNotesTx">
        <pc:chgData name="Ronnel D. Palenzuela" userId="27216d6f-a712-48da-bcb2-613e4bc945ac" providerId="ADAL" clId="{16FF8E01-DE24-0F4F-A559-943D670B7764}" dt="2024-08-15T03:52:08.349" v="2531" actId="20577"/>
        <pc:sldMkLst>
          <pc:docMk/>
          <pc:sldMk cId="1306085031" sldId="289"/>
        </pc:sldMkLst>
        <pc:spChg chg="mod">
          <ac:chgData name="Ronnel D. Palenzuela" userId="27216d6f-a712-48da-bcb2-613e4bc945ac" providerId="ADAL" clId="{16FF8E01-DE24-0F4F-A559-943D670B7764}" dt="2024-08-14T17:10:29.110" v="2196" actId="20577"/>
          <ac:spMkLst>
            <pc:docMk/>
            <pc:sldMk cId="1306085031" sldId="289"/>
            <ac:spMk id="2" creationId="{1FD87645-D8E6-23DE-A822-448BF1054783}"/>
          </ac:spMkLst>
        </pc:spChg>
        <pc:spChg chg="mod">
          <ac:chgData name="Ronnel D. Palenzuela" userId="27216d6f-a712-48da-bcb2-613e4bc945ac" providerId="ADAL" clId="{16FF8E01-DE24-0F4F-A559-943D670B7764}" dt="2024-08-15T03:52:08.349" v="2531" actId="20577"/>
          <ac:spMkLst>
            <pc:docMk/>
            <pc:sldMk cId="1306085031" sldId="289"/>
            <ac:spMk id="3" creationId="{F9E9654B-D8E5-22CA-371A-57FADD13842B}"/>
          </ac:spMkLst>
        </pc:spChg>
        <pc:picChg chg="add mod">
          <ac:chgData name="Ronnel D. Palenzuela" userId="27216d6f-a712-48da-bcb2-613e4bc945ac" providerId="ADAL" clId="{16FF8E01-DE24-0F4F-A559-943D670B7764}" dt="2024-08-14T17:28:52.052" v="2320" actId="1076"/>
          <ac:picMkLst>
            <pc:docMk/>
            <pc:sldMk cId="1306085031" sldId="289"/>
            <ac:picMk id="4" creationId="{348B68C4-CC0D-0D98-D64F-7F073EC0550F}"/>
          </ac:picMkLst>
        </pc:picChg>
        <pc:picChg chg="add del mod">
          <ac:chgData name="Ronnel D. Palenzuela" userId="27216d6f-a712-48da-bcb2-613e4bc945ac" providerId="ADAL" clId="{16FF8E01-DE24-0F4F-A559-943D670B7764}" dt="2024-08-14T17:34:52.342" v="2323" actId="478"/>
          <ac:picMkLst>
            <pc:docMk/>
            <pc:sldMk cId="1306085031" sldId="289"/>
            <ac:picMk id="5" creationId="{514E46FE-484E-F430-4A44-43DE9197FE51}"/>
          </ac:picMkLst>
        </pc:picChg>
        <pc:picChg chg="del">
          <ac:chgData name="Ronnel D. Palenzuela" userId="27216d6f-a712-48da-bcb2-613e4bc945ac" providerId="ADAL" clId="{16FF8E01-DE24-0F4F-A559-943D670B7764}" dt="2024-08-14T17:10:48.048" v="2199" actId="478"/>
          <ac:picMkLst>
            <pc:docMk/>
            <pc:sldMk cId="1306085031" sldId="289"/>
            <ac:picMk id="6" creationId="{FB4307CA-B2C0-91D7-AC3C-D22C8F2AE28E}"/>
          </ac:picMkLst>
        </pc:picChg>
        <pc:picChg chg="add mod">
          <ac:chgData name="Ronnel D. Palenzuela" userId="27216d6f-a712-48da-bcb2-613e4bc945ac" providerId="ADAL" clId="{16FF8E01-DE24-0F4F-A559-943D670B7764}" dt="2024-08-14T17:34:57.159" v="2326" actId="1076"/>
          <ac:picMkLst>
            <pc:docMk/>
            <pc:sldMk cId="1306085031" sldId="289"/>
            <ac:picMk id="7" creationId="{EA60A796-7362-0FE0-7118-D1172B57B748}"/>
          </ac:picMkLst>
        </pc:picChg>
      </pc:sldChg>
      <pc:sldChg chg="add del">
        <pc:chgData name="Ronnel D. Palenzuela" userId="27216d6f-a712-48da-bcb2-613e4bc945ac" providerId="ADAL" clId="{16FF8E01-DE24-0F4F-A559-943D670B7764}" dt="2024-08-14T04:37:36.180" v="138" actId="2696"/>
        <pc:sldMkLst>
          <pc:docMk/>
          <pc:sldMk cId="2990164252" sldId="289"/>
        </pc:sldMkLst>
      </pc:sldChg>
      <pc:sldChg chg="addSp delSp modSp add mod">
        <pc:chgData name="Ronnel D. Palenzuela" userId="27216d6f-a712-48da-bcb2-613e4bc945ac" providerId="ADAL" clId="{16FF8E01-DE24-0F4F-A559-943D670B7764}" dt="2024-08-14T17:50:12.782" v="2526" actId="207"/>
        <pc:sldMkLst>
          <pc:docMk/>
          <pc:sldMk cId="926710605" sldId="290"/>
        </pc:sldMkLst>
        <pc:spChg chg="mod">
          <ac:chgData name="Ronnel D. Palenzuela" userId="27216d6f-a712-48da-bcb2-613e4bc945ac" providerId="ADAL" clId="{16FF8E01-DE24-0F4F-A559-943D670B7764}" dt="2024-08-14T17:13:25.130" v="2214" actId="20577"/>
          <ac:spMkLst>
            <pc:docMk/>
            <pc:sldMk cId="926710605" sldId="290"/>
            <ac:spMk id="2" creationId="{1FD87645-D8E6-23DE-A822-448BF1054783}"/>
          </ac:spMkLst>
        </pc:spChg>
        <pc:spChg chg="mod">
          <ac:chgData name="Ronnel D. Palenzuela" userId="27216d6f-a712-48da-bcb2-613e4bc945ac" providerId="ADAL" clId="{16FF8E01-DE24-0F4F-A559-943D670B7764}" dt="2024-08-14T17:50:12.782" v="2526" actId="207"/>
          <ac:spMkLst>
            <pc:docMk/>
            <pc:sldMk cId="926710605" sldId="290"/>
            <ac:spMk id="3" creationId="{F9E9654B-D8E5-22CA-371A-57FADD13842B}"/>
          </ac:spMkLst>
        </pc:spChg>
        <pc:picChg chg="add del mod">
          <ac:chgData name="Ronnel D. Palenzuela" userId="27216d6f-a712-48da-bcb2-613e4bc945ac" providerId="ADAL" clId="{16FF8E01-DE24-0F4F-A559-943D670B7764}" dt="2024-08-14T17:16:19.870" v="2228" actId="478"/>
          <ac:picMkLst>
            <pc:docMk/>
            <pc:sldMk cId="926710605" sldId="290"/>
            <ac:picMk id="4" creationId="{EDC21406-25B3-5E1C-5A7A-A71E21C74D60}"/>
          </ac:picMkLst>
        </pc:picChg>
        <pc:picChg chg="add del mod">
          <ac:chgData name="Ronnel D. Palenzuela" userId="27216d6f-a712-48da-bcb2-613e4bc945ac" providerId="ADAL" clId="{16FF8E01-DE24-0F4F-A559-943D670B7764}" dt="2024-08-14T17:41:36.468" v="2400" actId="1076"/>
          <ac:picMkLst>
            <pc:docMk/>
            <pc:sldMk cId="926710605" sldId="290"/>
            <ac:picMk id="5" creationId="{6F24035F-763D-2A44-9E4D-3B3AB777BA78}"/>
          </ac:picMkLst>
        </pc:picChg>
        <pc:picChg chg="del">
          <ac:chgData name="Ronnel D. Palenzuela" userId="27216d6f-a712-48da-bcb2-613e4bc945ac" providerId="ADAL" clId="{16FF8E01-DE24-0F4F-A559-943D670B7764}" dt="2024-08-14T17:10:49.106" v="2200" actId="478"/>
          <ac:picMkLst>
            <pc:docMk/>
            <pc:sldMk cId="926710605" sldId="290"/>
            <ac:picMk id="6" creationId="{FB4307CA-B2C0-91D7-AC3C-D22C8F2AE28E}"/>
          </ac:picMkLst>
        </pc:picChg>
        <pc:picChg chg="add mod">
          <ac:chgData name="Ronnel D. Palenzuela" userId="27216d6f-a712-48da-bcb2-613e4bc945ac" providerId="ADAL" clId="{16FF8E01-DE24-0F4F-A559-943D670B7764}" dt="2024-08-14T17:41:43.973" v="2401" actId="1076"/>
          <ac:picMkLst>
            <pc:docMk/>
            <pc:sldMk cId="926710605" sldId="290"/>
            <ac:picMk id="7" creationId="{5A1661AD-4B34-6DA1-9F77-CE678239C894}"/>
          </ac:picMkLst>
        </pc:picChg>
        <pc:picChg chg="add mod">
          <ac:chgData name="Ronnel D. Palenzuela" userId="27216d6f-a712-48da-bcb2-613e4bc945ac" providerId="ADAL" clId="{16FF8E01-DE24-0F4F-A559-943D670B7764}" dt="2024-08-14T17:41:32.404" v="2398" actId="1076"/>
          <ac:picMkLst>
            <pc:docMk/>
            <pc:sldMk cId="926710605" sldId="290"/>
            <ac:picMk id="8" creationId="{E4E637F6-DB44-DC58-477A-29220CC8DA04}"/>
          </ac:picMkLst>
        </pc:picChg>
      </pc:sldChg>
      <pc:sldChg chg="add del">
        <pc:chgData name="Ronnel D. Palenzuela" userId="27216d6f-a712-48da-bcb2-613e4bc945ac" providerId="ADAL" clId="{16FF8E01-DE24-0F4F-A559-943D670B7764}" dt="2024-08-14T04:37:36.180" v="138" actId="2696"/>
        <pc:sldMkLst>
          <pc:docMk/>
          <pc:sldMk cId="1111498698" sldId="290"/>
        </pc:sldMkLst>
      </pc:sldChg>
      <pc:sldChg chg="addSp delSp modSp add mod modNotesTx">
        <pc:chgData name="Ronnel D. Palenzuela" userId="27216d6f-a712-48da-bcb2-613e4bc945ac" providerId="ADAL" clId="{16FF8E01-DE24-0F4F-A559-943D670B7764}" dt="2024-08-14T17:48:56.991" v="2524" actId="1076"/>
        <pc:sldMkLst>
          <pc:docMk/>
          <pc:sldMk cId="234676306" sldId="291"/>
        </pc:sldMkLst>
        <pc:spChg chg="mod">
          <ac:chgData name="Ronnel D. Palenzuela" userId="27216d6f-a712-48da-bcb2-613e4bc945ac" providerId="ADAL" clId="{16FF8E01-DE24-0F4F-A559-943D670B7764}" dt="2024-08-14T17:18:52.390" v="2243" actId="20577"/>
          <ac:spMkLst>
            <pc:docMk/>
            <pc:sldMk cId="234676306" sldId="291"/>
            <ac:spMk id="2" creationId="{1FD87645-D8E6-23DE-A822-448BF1054783}"/>
          </ac:spMkLst>
        </pc:spChg>
        <pc:spChg chg="mod">
          <ac:chgData name="Ronnel D. Palenzuela" userId="27216d6f-a712-48da-bcb2-613e4bc945ac" providerId="ADAL" clId="{16FF8E01-DE24-0F4F-A559-943D670B7764}" dt="2024-08-14T17:44:12.036" v="2474" actId="20577"/>
          <ac:spMkLst>
            <pc:docMk/>
            <pc:sldMk cId="234676306" sldId="291"/>
            <ac:spMk id="3" creationId="{F9E9654B-D8E5-22CA-371A-57FADD13842B}"/>
          </ac:spMkLst>
        </pc:spChg>
        <pc:picChg chg="add mod">
          <ac:chgData name="Ronnel D. Palenzuela" userId="27216d6f-a712-48da-bcb2-613e4bc945ac" providerId="ADAL" clId="{16FF8E01-DE24-0F4F-A559-943D670B7764}" dt="2024-08-14T17:48:56.991" v="2524" actId="1076"/>
          <ac:picMkLst>
            <pc:docMk/>
            <pc:sldMk cId="234676306" sldId="291"/>
            <ac:picMk id="4" creationId="{77B54F2E-F3FD-7965-C9AC-7AD3C16CC21A}"/>
          </ac:picMkLst>
        </pc:picChg>
        <pc:picChg chg="del">
          <ac:chgData name="Ronnel D. Palenzuela" userId="27216d6f-a712-48da-bcb2-613e4bc945ac" providerId="ADAL" clId="{16FF8E01-DE24-0F4F-A559-943D670B7764}" dt="2024-08-14T17:43:01.527" v="2455" actId="478"/>
          <ac:picMkLst>
            <pc:docMk/>
            <pc:sldMk cId="234676306" sldId="291"/>
            <ac:picMk id="5" creationId="{6F24035F-763D-2A44-9E4D-3B3AB777BA78}"/>
          </ac:picMkLst>
        </pc:picChg>
        <pc:picChg chg="add del mod">
          <ac:chgData name="Ronnel D. Palenzuela" userId="27216d6f-a712-48da-bcb2-613e4bc945ac" providerId="ADAL" clId="{16FF8E01-DE24-0F4F-A559-943D670B7764}" dt="2024-08-14T17:47:51.981" v="2508" actId="478"/>
          <ac:picMkLst>
            <pc:docMk/>
            <pc:sldMk cId="234676306" sldId="291"/>
            <ac:picMk id="6" creationId="{50F79B71-AA73-A4EC-42FF-95E9F8E1747A}"/>
          </ac:picMkLst>
        </pc:picChg>
        <pc:picChg chg="add mod">
          <ac:chgData name="Ronnel D. Palenzuela" userId="27216d6f-a712-48da-bcb2-613e4bc945ac" providerId="ADAL" clId="{16FF8E01-DE24-0F4F-A559-943D670B7764}" dt="2024-08-14T17:48:51.118" v="2520" actId="1076"/>
          <ac:picMkLst>
            <pc:docMk/>
            <pc:sldMk cId="234676306" sldId="291"/>
            <ac:picMk id="7" creationId="{BFFCD08C-39CF-85D4-AFAB-20D06151775B}"/>
          </ac:picMkLst>
        </pc:picChg>
        <pc:picChg chg="add mod">
          <ac:chgData name="Ronnel D. Palenzuela" userId="27216d6f-a712-48da-bcb2-613e4bc945ac" providerId="ADAL" clId="{16FF8E01-DE24-0F4F-A559-943D670B7764}" dt="2024-08-14T17:48:55.627" v="2522" actId="1076"/>
          <ac:picMkLst>
            <pc:docMk/>
            <pc:sldMk cId="234676306" sldId="291"/>
            <ac:picMk id="8" creationId="{94650D83-6F61-D6E5-506A-5BEBD5E1B8C5}"/>
          </ac:picMkLst>
        </pc:picChg>
      </pc:sldChg>
      <pc:sldChg chg="add del">
        <pc:chgData name="Ronnel D. Palenzuela" userId="27216d6f-a712-48da-bcb2-613e4bc945ac" providerId="ADAL" clId="{16FF8E01-DE24-0F4F-A559-943D670B7764}" dt="2024-08-14T04:37:36.180" v="138" actId="2696"/>
        <pc:sldMkLst>
          <pc:docMk/>
          <pc:sldMk cId="815011119" sldId="291"/>
        </pc:sldMkLst>
      </pc:sldChg>
      <pc:sldMasterChg chg="modSldLayout">
        <pc:chgData name="Ronnel D. Palenzuela" userId="27216d6f-a712-48da-bcb2-613e4bc945ac" providerId="ADAL" clId="{16FF8E01-DE24-0F4F-A559-943D670B7764}" dt="2024-08-14T16:14:03.102" v="1502" actId="20577"/>
        <pc:sldMasterMkLst>
          <pc:docMk/>
          <pc:sldMasterMk cId="651270159" sldId="2147483648"/>
        </pc:sldMasterMkLst>
        <pc:sldLayoutChg chg="modSp mod">
          <pc:chgData name="Ronnel D. Palenzuela" userId="27216d6f-a712-48da-bcb2-613e4bc945ac" providerId="ADAL" clId="{16FF8E01-DE24-0F4F-A559-943D670B7764}" dt="2024-08-14T16:13:56.324" v="1498" actId="20577"/>
          <pc:sldLayoutMkLst>
            <pc:docMk/>
            <pc:sldMasterMk cId="651270159" sldId="2147483648"/>
            <pc:sldLayoutMk cId="2921653432" sldId="2147483649"/>
          </pc:sldLayoutMkLst>
          <pc:spChg chg="mod">
            <ac:chgData name="Ronnel D. Palenzuela" userId="27216d6f-a712-48da-bcb2-613e4bc945ac" providerId="ADAL" clId="{16FF8E01-DE24-0F4F-A559-943D670B7764}" dt="2024-08-14T16:13:56.324" v="1498" actId="20577"/>
            <ac:spMkLst>
              <pc:docMk/>
              <pc:sldMasterMk cId="651270159" sldId="2147483648"/>
              <pc:sldLayoutMk cId="2921653432" sldId="2147483649"/>
              <ac:spMk id="14" creationId="{D0B6F2F1-CE07-6C53-35DD-423B006969A2}"/>
            </ac:spMkLst>
          </pc:spChg>
        </pc:sldLayoutChg>
        <pc:sldLayoutChg chg="modSp mod">
          <pc:chgData name="Ronnel D. Palenzuela" userId="27216d6f-a712-48da-bcb2-613e4bc945ac" providerId="ADAL" clId="{16FF8E01-DE24-0F4F-A559-943D670B7764}" dt="2024-08-14T16:13:59.827" v="1500" actId="20577"/>
          <pc:sldLayoutMkLst>
            <pc:docMk/>
            <pc:sldMasterMk cId="651270159" sldId="2147483648"/>
            <pc:sldLayoutMk cId="414239045" sldId="2147483650"/>
          </pc:sldLayoutMkLst>
          <pc:spChg chg="mod">
            <ac:chgData name="Ronnel D. Palenzuela" userId="27216d6f-a712-48da-bcb2-613e4bc945ac" providerId="ADAL" clId="{16FF8E01-DE24-0F4F-A559-943D670B7764}" dt="2024-08-14T16:13:59.827" v="1500" actId="20577"/>
            <ac:spMkLst>
              <pc:docMk/>
              <pc:sldMasterMk cId="651270159" sldId="2147483648"/>
              <pc:sldLayoutMk cId="414239045" sldId="2147483650"/>
              <ac:spMk id="8" creationId="{A20CEFFD-1670-10A5-7ED4-7F9703262EA1}"/>
            </ac:spMkLst>
          </pc:spChg>
        </pc:sldLayoutChg>
        <pc:sldLayoutChg chg="modSp mod">
          <pc:chgData name="Ronnel D. Palenzuela" userId="27216d6f-a712-48da-bcb2-613e4bc945ac" providerId="ADAL" clId="{16FF8E01-DE24-0F4F-A559-943D670B7764}" dt="2024-08-14T16:14:03.102" v="1502" actId="20577"/>
          <pc:sldLayoutMkLst>
            <pc:docMk/>
            <pc:sldMasterMk cId="651270159" sldId="2147483648"/>
            <pc:sldLayoutMk cId="2618641526" sldId="2147483653"/>
          </pc:sldLayoutMkLst>
          <pc:spChg chg="mod">
            <ac:chgData name="Ronnel D. Palenzuela" userId="27216d6f-a712-48da-bcb2-613e4bc945ac" providerId="ADAL" clId="{16FF8E01-DE24-0F4F-A559-943D670B7764}" dt="2024-08-14T16:14:03.102" v="1502" actId="20577"/>
            <ac:spMkLst>
              <pc:docMk/>
              <pc:sldMasterMk cId="651270159" sldId="2147483648"/>
              <pc:sldLayoutMk cId="2618641526" sldId="2147483653"/>
              <ac:spMk id="11" creationId="{3E084DDE-82D5-F74F-6486-DED2612274CD}"/>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0474671956567038E-2"/>
          <c:y val="1.7747810601511396E-2"/>
          <c:w val="0.94484928702336102"/>
          <c:h val="0.90036058430382204"/>
        </c:manualLayout>
      </c:layout>
      <c:scatterChart>
        <c:scatterStyle val="lineMarker"/>
        <c:varyColors val="0"/>
        <c:ser>
          <c:idx val="0"/>
          <c:order val="0"/>
          <c:tx>
            <c:strRef>
              <c:f>Sheet1!$B$1</c:f>
              <c:strCache>
                <c:ptCount val="1"/>
                <c:pt idx="0">
                  <c:v>Y-Values</c:v>
                </c:pt>
              </c:strCache>
            </c:strRef>
          </c:tx>
          <c:spPr>
            <a:ln w="38100" cap="rnd">
              <a:solidFill>
                <a:srgbClr val="FF0000"/>
              </a:solidFill>
              <a:round/>
            </a:ln>
            <a:effectLst/>
          </c:spPr>
          <c:marker>
            <c:symbol val="circle"/>
            <c:size val="5"/>
            <c:spPr>
              <a:noFill/>
              <a:ln w="0">
                <a:noFill/>
              </a:ln>
              <a:effectLst/>
            </c:spPr>
          </c:marker>
          <c:dPt>
            <c:idx val="9"/>
            <c:marker>
              <c:symbol val="circle"/>
              <c:size val="5"/>
              <c:spPr>
                <a:noFill/>
                <a:ln w="0">
                  <a:noFill/>
                </a:ln>
                <a:effectLst/>
              </c:spPr>
            </c:marker>
            <c:bubble3D val="0"/>
            <c:spPr>
              <a:ln w="38100" cap="rnd">
                <a:solidFill>
                  <a:srgbClr val="FF0000"/>
                </a:solidFill>
                <a:round/>
              </a:ln>
              <a:effectLst/>
            </c:spPr>
            <c:extLst>
              <c:ext xmlns:c16="http://schemas.microsoft.com/office/drawing/2014/chart" uri="{C3380CC4-5D6E-409C-BE32-E72D297353CC}">
                <c16:uniqueId val="{00000001-003E-4F1B-9623-23E36D2F249E}"/>
              </c:ext>
            </c:extLst>
          </c:dPt>
          <c:xVal>
            <c:numRef>
              <c:f>Sheet1!$A$2:$A$19</c:f>
              <c:numCache>
                <c:formatCode>General</c:formatCode>
                <c:ptCount val="18"/>
                <c:pt idx="0">
                  <c:v>1</c:v>
                </c:pt>
                <c:pt idx="1">
                  <c:v>2</c:v>
                </c:pt>
                <c:pt idx="2">
                  <c:v>3</c:v>
                </c:pt>
                <c:pt idx="3">
                  <c:v>4</c:v>
                </c:pt>
                <c:pt idx="4">
                  <c:v>5</c:v>
                </c:pt>
              </c:numCache>
            </c:numRef>
          </c:xVal>
          <c:yVal>
            <c:numRef>
              <c:f>Sheet1!$B$2:$B$19</c:f>
              <c:numCache>
                <c:formatCode>General</c:formatCode>
                <c:ptCount val="18"/>
                <c:pt idx="0">
                  <c:v>0</c:v>
                </c:pt>
                <c:pt idx="1">
                  <c:v>3</c:v>
                </c:pt>
                <c:pt idx="2">
                  <c:v>5.5</c:v>
                </c:pt>
                <c:pt idx="3">
                  <c:v>6</c:v>
                </c:pt>
                <c:pt idx="4">
                  <c:v>6</c:v>
                </c:pt>
              </c:numCache>
            </c:numRef>
          </c:yVal>
          <c:smooth val="0"/>
          <c:extLst>
            <c:ext xmlns:c16="http://schemas.microsoft.com/office/drawing/2014/chart" uri="{C3380CC4-5D6E-409C-BE32-E72D297353CC}">
              <c16:uniqueId val="{00000002-003E-4F1B-9623-23E36D2F249E}"/>
            </c:ext>
          </c:extLst>
        </c:ser>
        <c:dLbls>
          <c:showLegendKey val="0"/>
          <c:showVal val="0"/>
          <c:showCatName val="0"/>
          <c:showSerName val="0"/>
          <c:showPercent val="0"/>
          <c:showBubbleSize val="0"/>
        </c:dLbls>
        <c:axId val="198243231"/>
        <c:axId val="198242271"/>
      </c:scatterChart>
      <c:valAx>
        <c:axId val="198243231"/>
        <c:scaling>
          <c:orientation val="minMax"/>
          <c:max val="5"/>
          <c:min val="1"/>
        </c:scaling>
        <c:delete val="0"/>
        <c:axPos val="b"/>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2271"/>
        <c:crosses val="autoZero"/>
        <c:crossBetween val="midCat"/>
        <c:majorUnit val="1"/>
      </c:valAx>
      <c:valAx>
        <c:axId val="198242271"/>
        <c:scaling>
          <c:orientation val="minMax"/>
          <c:max val="8"/>
        </c:scaling>
        <c:delete val="0"/>
        <c:axPos val="l"/>
        <c:majorGridlines>
          <c:spPr>
            <a:ln w="9525" cap="flat" cmpd="sng" algn="ctr">
              <a:noFill/>
              <a:round/>
            </a:ln>
            <a:effectLst/>
          </c:spPr>
        </c:majorGridlines>
        <c:numFmt formatCode="General" sourceLinked="1"/>
        <c:majorTickMark val="none"/>
        <c:minorTickMark val="none"/>
        <c:tickLblPos val="nextTo"/>
        <c:spPr>
          <a:noFill/>
          <a:ln w="63500" cap="flat" cmpd="sng" algn="ctr">
            <a:solidFill>
              <a:schemeClr val="tx1"/>
            </a:solidFill>
            <a:round/>
            <a:tailEnd type="triangle"/>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98243231"/>
        <c:crosses val="autoZero"/>
        <c:crossBetween val="midCat"/>
        <c:maj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5"/>
    </inkml:context>
    <inkml:brush xml:id="br0">
      <inkml:brushProperty name="width" value="0.05" units="cm"/>
      <inkml:brushProperty name="height" value="0.05" units="cm"/>
      <inkml:brushProperty name="color" value="#FFC114"/>
    </inkml:brush>
  </inkml:definitions>
  <inkml:trace contextRef="#ctx0" brushRef="#br0">1969 783 24575,'0'-12'0,"-3"0"0,2-1 0,-6-2 0,-1 3 0,-2-11 0,-11-13 0,4 2 0,-7-9 0,-10-4 0,-25-17-870,-4-7 870,15 37 0,-4 1 0,6-3 0,-2 3 0,-7 7 0,-2 2 0,-5-9 0,-1-1 0,6 5 0,0 2 0,-4 6 0,0 2 0,10 0 0,3 4 0,-36 5 0,33 2 0,10 8 0,5 0 0,9 0 0,-4 0 870,-2 13-870,15-3 0,-39 35 0,13-1 0,-6 19 0,1-5 0,0 2 0,18-17 0,0 1-679,-13 26 0,-1 2 679,7-18 0,4-3 0,14-1 0,0 0-281,-7-1 0,1 1 281,-1 46 0,2-9 0,15 8 0,3-11 0,7 12 0,0 3 0,2-44 0,4 0 0,5-5 0,3-1 0,2-1 0,4-1 0,9 4 0,5-3 0,-4-7 0,1-1 0,4 5 0,2-1 0,30 23 0,0 1 0,-28-33 0,0 0 0,31 32 0,-31-35 0,0-1 0,1 4 0,-1-2 0,31 20-154,-3 5 154,-13-12 0,-23-15 0,9 9 1307,-9-9-1307,12 12 597,18 3-597,-25-14 170,40 0-170,-34-10 0,9-8 0,2 6 0,-26-15 0,16 2 0,-12-7 0,11 0 0,-8 0 0,32-8 0,-24-13 0,38-14 0,-33-8 0,25-7 0,-15-4 0,-13 17 0,-6-21 0,-20 31 0,-5-16 0,4 1 0,4-16 0,-3-14 0,-2 12 0,-2-6 0,-12 32 0,4-20 0,-2 26 0,-3-6 0,2 18 0,-3-7 0,0-1 0,0-7 0,7 7 0,-5-6 0,5-6 0,-7 9 0,0-14 0,0 23 0,0-11 0,0 11 0,0-11 0,0 11 0,0-11 0,0 5 0,0-7 0,0-12 0,0 20 0,0-41 0,0 26 0,0-13 0,0-14 0,0 35 0,0-24 0,-4 23 0,3-24 0,-8 25 0,9-34 0,-26 13 0,16 12 0,-13-13 0,16 38 0,2-15 0,-4 11 0,0-1 0,5 8 0,-3 3 0,6 3 0,-3 1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5"/>
    </inkml:context>
    <inkml:brush xml:id="br0">
      <inkml:brushProperty name="width" value="0.05" units="cm"/>
      <inkml:brushProperty name="height" value="0.05" units="cm"/>
      <inkml:brushProperty name="color" value="#33CCFF"/>
    </inkml:brush>
  </inkml:definitions>
  <inkml:trace contextRef="#ctx0" brushRef="#br0">1 1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5"/>
    </inkml:context>
    <inkml:brush xml:id="br0">
      <inkml:brushProperty name="width" value="0.05" units="cm"/>
      <inkml:brushProperty name="height" value="0.05" units="cm"/>
      <inkml:brushProperty name="color" value="#33CCFF"/>
    </inkml:brush>
  </inkml:definitions>
  <inkml:trace contextRef="#ctx0" brushRef="#br0">1 1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6"/>
    </inkml:context>
    <inkml:brush xml:id="br0">
      <inkml:brushProperty name="width" value="0.05" units="cm"/>
      <inkml:brushProperty name="height" value="0.05" units="cm"/>
      <inkml:brushProperty name="color" value="#33CCFF"/>
    </inkml:brush>
  </inkml:definitions>
  <inkml:trace contextRef="#ctx0" brushRef="#br0">1776 281 24575,'4'-8'0,"-4"-7"0,-10-5 0,-9-3 0,-19 0 0,-31-4 0,-18 8-835,21 2 1,-3-2 834,5-1 0,0 1 0,-5 6 0,0 1 0,1-7 0,2 3-438,9 14 1,1 2 437,-7-5 0,3 1 0,-27 4 0,25 0 0,-3 15 0,35-7 1591,-25 13-1591,8 7 0,-4 5 0,-16 25 0,23-21 0,-10 31 0,32-37 0,-8 13 0,0 5 0,6 3 21,2 6 1,-1 4-22,-10 28 0,18 9 0,2-47 0,1 0 0,12 35 0,0 0 0,4-34 0,0-2 0,6 25 0,1-23 0,4 1 0,19 33 0,-16-39 0,1 0 0,6-1 0,1 1 0,-4 7 0,3 1-723,16 4 1,4-1 722,-5 1 0,3-1 0,14-3 0,5-3 0,-3-2 0,2-2 0,-2-3 0,3-2 0,7-2 0,0-3 0,-11-5 0,1-2 0,8-7 0,0-1 0,-10 3 0,-1 0-199,1-8 1,-3 0 198,30 22 0,-3-8 0,-32-12 0,29 18 0,-30-23 0,33 16 0,-9-9 0,12-4 0,-18-10 0,1-2 0,29 1 0,-15-8 0,-5 0 0,-10 0 0,-13-3 0,-4-2 0,-12-1 0,11-6 824,-7-6-824,-20 4 1479,13-8-1479,-6-6 449,-7 2-449,4-4 0,-7-22 0,-7 10 0,11-28 0,-12 25 0,3-21 0,-13 17 0,0-32 0,0 21 0,0-21 0,0 9 0,0 0 0,0 14 0,-8-8 0,0 17 0,-24-24 0,21 14 0,-27-14 0,31 31 0,-31-34 0,24 45 0,-32-39 0,27 35 0,-28-36 0,23 35 0,-31-27 0,35 40 0,-40-30 0,23 29 0,-6-16 0,-10 12 0,9-4 0,-14 0 0,8-2 0,14 12 0,13 7 0,7 0 0,0 2 0,4 1 0,0-4 0,4 4 0,-16-16 0,12 9 0,-12-16 0,14 11 0,1 3 0,-4-1 0,8 13 0,-7-12 0,11 10 0,-7-11 0,4 10 0,-1-4 0,2-1 0,3 1 0,-4 4 0,3-3 0,-3 6 0,4-3 0,0 4 0,0-4 0,0 3 0,0-2 0,0 6 0,0 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7"/>
    </inkml:context>
    <inkml:brush xml:id="br0">
      <inkml:brushProperty name="width" value="0.05" units="cm"/>
      <inkml:brushProperty name="height" value="0.05" units="cm"/>
      <inkml:brushProperty name="color" value="#E71224"/>
    </inkml:brush>
  </inkml:definitions>
  <inkml:trace contextRef="#ctx0" brushRef="#br0">1782 441 24575,'0'-13'0,"0"-2"0,0 2 0,0-3 0,0-18 0,0 13 0,-22-36 0,9 35 0,-41-32 0,14 29 0,-33-23 0,12 23 0,-20-21 0,9 26 0,-12-4 0,24 16 0,-18 8 0,29 0 0,-32 0 0,21 0 0,-21 15 0,-3 5-886,-3 22 886,33-24 0,1 2 0,8 9 0,-1 1 0,-15 0 0,-1 1 0,12 6 0,2 1 0,-1 0 0,2-1 0,-25 15 0,34-5 0,1-17 0,21 1 0,2-7 0,8 5 0,3-11 886,3 11-886,0-14 0,0 25 0,0-23 0,0 36 0,0-26 0,0 15 0,0-11 0,0 26 0,9-20 0,-7 13 0,20-9 0,-15-21 0,19 33 0,-15-32 0,7 20 0,-9-17 0,16 12 0,-12-10 0,26 14 0,-21-14 0,7 3 0,-8-9 0,-3 1 0,-1-10 0,17 23 0,-19-22 0,14 21 0,-6-17 0,-8 4 0,23 9 0,-22-17 0,11 12 0,12 3 0,-21-15 0,24 15 0,5 0 0,-19-14 0,28 15 0,-22-4 0,2-11 0,-2 11 0,11-5 0,-24-9 0,23 8 0,-29-13 0,17 4 0,-14-1 0,9 2 0,-11-2 0,0-1 0,0-2 0,0-1 0,1 4 0,-1-4 0,6 5 0,-8-1 0,12 1 0,-9-4 0,3 6 0,6-5 0,-4 6 0,11-7 0,-11 3 0,23-1 0,-24 2 0,23 2 0,-25-6 0,14 0 0,-15-2 0,4-2 0,0 7 0,-4-6 0,27 8 0,-23-4 0,12 1 0,-12 1 0,-4-3 0,15 0 0,-11 2 0,5-6 0,-7 3 0,6-4 0,14 13 0,-8-10 0,3 10 0,-10-13 0,-7 0 0,27 0 0,-20 0 0,20 0 0,-17 0 0,7 0 0,12-7 0,-9 1 0,2-1 0,-13-2 0,-1 8 0,-4-9 0,1 4 0,-7-2 0,-1 1 0,2-1 0,3-4 0,-3-1 0,14-14 0,-12 15 0,10-12 0,-10 16 0,-2-3 0,0-9 0,-5 6 0,1-8 0,-9 14 0,4-14 0,5 1 0,-2-10 0,3 10 0,1-19 0,-9 27 0,4-27 0,-6 7 0,0 6 0,0-26 0,0 14 0,0 0 0,0-25 0,0 33 0,0-23 0,0-1 0,0 19 0,0-31 0,0 40 0,-9-14 0,2 17 0,-9-19 0,6 20 0,-12-41 0,11 47 0,-14-34 0,12 36 0,-7-14 0,7 15 0,-5-8 0,9 10 0,-11-23 0,6 15 0,-4-11 0,6 15 0,4 4 0,-6-11 0,-1-1 0,-1-7 0,-1 7 0,10 5 0,-3 7 0,5 4 0,1 0 0,-4-10 0,-1 4 0,-1-9 0,-1 10 0,6 2 0,-2 3 0,6-4 0,-6 3 0,2-3 0,-3 4 0,0-3 0,4-2 0,-3 1 0,6 4 0,-3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5:21.398"/>
    </inkml:context>
    <inkml:brush xml:id="br0">
      <inkml:brushProperty name="width" value="0.05" units="cm"/>
      <inkml:brushProperty name="height" value="0.05" units="cm"/>
      <inkml:brushProperty name="color" value="#66CC00"/>
    </inkml:brush>
  </inkml:definitions>
  <inkml:trace contextRef="#ctx0" brushRef="#br0">1975 815 24575,'-13'-22'0,"3"4"0,-35-50 0,14 29 0,-1-3 0,-5-3-603,-3 3 1,-2 2 602,3 7 0,-3 0 0,-21-16 0,-2 1 0,19 15 0,-2 2-565,-25-10 0,-1 1 565,20 9 0,0 4 0,-13 1 0,-1 3-398,13 4 0,0 3 398,0 9 0,-1 2 0,-5-8 0,0 1 0,10 10 0,0 2 0,-5-5 0,4 1 0,-1 4 0,-12 0 808,44 3-808,-20 3 1424,24 6-1424,-6 1 899,-5 15-899,-3 3 0,-15 23 0,14-20 0,-7 35 0,28-39 0,-12 48 0,9-29 0,-2 45 0,3-30 0,8 31 0,5-35 0,0 9 0,0-23 0,0 8 0,0-8 0,6 11 0,9 1 0,17 11 0,-9-21 0,15 30 0,-7-25 0,2 17 0,15-3 0,-21-21 0,17 7 0,-21-21 0,8 4 0,-13-12 0,23 14 0,-19-18 0,23 13 0,-27-16 0,5 1 0,5 10 0,-13-12 0,24 23 0,-17-22 0,22 18 0,12-8 0,-19-7 0,40 11 0,-35-11 0,39 5 0,-21 3 0,9-11 0,-11 3 0,-1-5 0,12 8 0,-8-13 0,20 5 0,-9-8-489,23 3 489,-8 0 0,-27-6 0,0 0 0,30-4 0,-36 0 0,-1 0 0,31 0 0,0 0 0,0 0 0,-24 0 0,7 0 0,-22 0 0,-9 0 0,4 0 0,-26-4 489,9-4-489,-7-1 0,12-18 0,-9 15 0,6-12 0,-14 13 0,-3 2 0,6-13 0,-5 11 0,5-10 0,-10-10 0,4 10 0,-8-13 0,4 17 0,-4-17 0,0 13 0,0-13 0,0 18 0,0-7 0,0 5 0,0-23 0,0 24 0,-5-23 0,-5 19 0,0-3 0,-4 1 0,6 11 0,-4-3 0,7 2 0,-9-3 0,12 0 0,-12 0 0,8 0 0,-5-1 0,2-5 0,-3 4 0,1-11 0,-5 11 0,10-1 0,-10-3 0,6 8 0,-4-9 0,-14-5 0,16 13 0,-12-19 0,12 20 0,-14-21 0,11 20 0,-24-24 0,23 23 0,-34-35 0,28 29 0,-29-28 0,25 29 0,-29-29 0,29 27 0,-11-11 0,10-4 0,18 23 0,-17-19 0,12 4 0,1 13 0,-6-17 0,8 21 0,6 1 0,-2 4 0,-1-3 0,3 5 0,-2-1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6:09.567"/>
    </inkml:context>
    <inkml:brush xml:id="br0">
      <inkml:brushProperty name="width" value="0.05" units="cm"/>
      <inkml:brushProperty name="height" value="0.05" units="cm"/>
      <inkml:brushProperty name="color" value="#E71224"/>
    </inkml:brush>
  </inkml:definitions>
  <inkml:trace contextRef="#ctx0" brushRef="#br0">1923 93 24575,'-12'-5'0,"-7"-3"0,1 7 0,-1-3 0,-14-3 0,9-4 0,-19 3 0,13-6 0,-1 13 0,-12-10 0,-2 3 0,-25 0 0,10 2 0,-33 6 0,18 0 0,-21 0 0,13 0 0,-1 0 0,0 0-558,0 0 558,-12 8 0,47 4 0,-1 3 0,1-2 0,0 3 0,-1 9 0,4 0 0,-14 5 0,5 4 0,19-4 0,-23 17 0,20-6 0,-23 14 0,39-22 0,-8 3 558,7 6-558,7-8 0,-3 21 0,4-22 0,8 10 0,-8 0 0,8 2 0,0 1 0,2 8 0,6-8 0,0 11 0,0-11 0,0 8 0,0 4 0,0 2 0,0 9 0,0-23 0,0 8 0,5-20 0,18 25 0,-8-24 0,13 12 0,-10-5 0,22 29 0,-7-7 0,-4-20 0,-1-1 0,3 16 0,14-4 0,-15 1 0,0-24 0,-9 3 0,-7-12 0,17 17 0,-14-12 0,26 23 0,-24-32 0,21 21 0,2 2 0,-2-6 0,19 2 0,-20-8 0,-1-15 0,20 20 0,-34-21 0,18 3 0,-26-6 0,19 12 0,0-6 0,26 14 0,-20-17 0,2-1 0,11 0 0,-6 0 0,45 4 0,-29-9-232,-13 5 0,2-1 232,22-8 0,9 12 0,-27-11 0,-14-4 0,0 3 0,-16-4 0,14 0 464,-23 0-464,23-6 0,-21 1 0,15-2 0,-12-1 0,1 2 0,0-7 0,-1 3 0,-3-5 0,-1-4 0,1 1 0,4-7 0,-6 9 0,7-9 0,-9 7 0,4-11 0,-6 15 0,3-8 0,-5 10 0,1-5 0,2 1 0,0-6 0,7-14 0,-3 8 0,3-6 0,-6 18 0,0 0 0,-3 3 0,2-2 0,-6 6 0,3-6 0,-4 6 0,5-13 0,-3 8 0,4-15 0,10-1 0,-2-14 0,4 15 0,7-17 0,-21 31 0,12-20 0,-19 21 0,0-14 0,4 7 0,-7-3 0,11 1 0,-12 0 0,6 5 0,-6-11 0,7 5 0,-7-7 0,4 7 0,-5-17 0,0 14 0,0-9 0,0-5 0,0 20 0,0-14 0,0 13 0,0-3 0,0 5 0,0-9 0,-4 15 0,3-5 0,-2-3 0,-2 2 0,0-1 0,-4 3 0,1 6 0,4 0 0,-3-5 0,2 1 0,-8-6 0,-2-6 0,-3 3 0,-1-8 0,10 19 0,-13-27 0,15 28 0,-14-21 0,12 25 0,-3-12 0,3 10 0,-3-7 0,3 6 0,-3 3 0,4-2 0,-16-13 0,9 8 0,-10-8 0,17 12 0,1 1 0,3 2 0,-1-3 0,-2 0 0,-1 0 0,-1-1 0,-8-8 0,7 10 0,-3-7 0,5 6 0,3 3 0,-2-6 0,6 6 0,-10-6 0,6 6 0,-3-3 0,1 0 0,2 0 0,-3-4 0,0 3 0,0-2 0,0 3 0,0-5 0,-4 1 0,3 0 0,-2 0 0,6 3 0,-2 2 0,6 3 0,-10-4 0,6 3 0,-7-6 0,4 6 0,-3-6 0,2 6 0,-3-3 0,4 4 0,0 4 0,0-4 0,0 7 0,-4-9 0,3 8 0,-3-5 0,4 3 0,0 0 0,0-4 0,4 0 0,-7-4 0,6 3 0,-8-13 0,5 12 0,-1-9 0,1 11 0,0 0 0,0 0 0,3 4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6:57.722"/>
    </inkml:context>
    <inkml:brush xml:id="br0">
      <inkml:brushProperty name="width" value="0.05" units="cm"/>
      <inkml:brushProperty name="height" value="0.05" units="cm"/>
      <inkml:brushProperty name="color" value="#E71224"/>
    </inkml:brush>
  </inkml:definitions>
  <inkml:trace contextRef="#ctx0" brushRef="#br0">1923 93 24575,'-12'-5'0,"-7"-3"0,1 7 0,-1-3 0,-14-3 0,9-4 0,-19 3 0,13-6 0,-1 13 0,-12-10 0,-2 3 0,-25 0 0,10 2 0,-33 6 0,18 0 0,-21 0 0,13 0 0,-1 0 0,0 0-558,0 0 558,-12 8 0,47 4 0,-1 3 0,1-2 0,0 3 0,-1 9 0,4 0 0,-14 5 0,5 4 0,19-4 0,-23 17 0,20-6 0,-23 14 0,39-22 0,-8 3 558,7 6-558,7-8 0,-3 21 0,4-22 0,8 10 0,-8 0 0,8 2 0,0 1 0,2 8 0,6-8 0,0 11 0,0-11 0,0 8 0,0 4 0,0 2 0,0 9 0,0-23 0,0 8 0,5-20 0,18 25 0,-8-24 0,13 12 0,-10-5 0,22 29 0,-7-7 0,-4-20 0,-1-1 0,3 16 0,14-4 0,-15 1 0,0-24 0,-9 3 0,-7-12 0,17 17 0,-14-12 0,26 23 0,-24-32 0,21 21 0,2 2 0,-2-6 0,19 2 0,-20-8 0,-1-15 0,20 20 0,-34-21 0,18 3 0,-26-6 0,19 12 0,0-6 0,26 14 0,-20-17 0,2-1 0,11 0 0,-6 0 0,45 4 0,-29-9-232,-13 5 0,2-1 232,22-8 0,9 12 0,-27-11 0,-14-4 0,0 3 0,-16-4 0,14 0 464,-23 0-464,23-6 0,-21 1 0,15-2 0,-12-1 0,1 2 0,0-7 0,-1 3 0,-3-5 0,-1-4 0,1 1 0,4-7 0,-6 9 0,7-9 0,-9 7 0,4-11 0,-6 15 0,3-8 0,-5 10 0,1-5 0,2 1 0,0-6 0,7-14 0,-3 8 0,3-6 0,-6 18 0,0 0 0,-3 3 0,2-2 0,-6 6 0,3-6 0,-4 6 0,5-13 0,-3 8 0,4-15 0,10-1 0,-2-14 0,4 15 0,7-17 0,-21 31 0,12-20 0,-19 21 0,0-14 0,4 7 0,-7-3 0,11 1 0,-12 0 0,6 5 0,-6-11 0,7 5 0,-7-7 0,4 7 0,-5-17 0,0 14 0,0-9 0,0-5 0,0 20 0,0-14 0,0 13 0,0-3 0,0 5 0,0-9 0,-4 15 0,3-5 0,-2-3 0,-2 2 0,0-1 0,-4 3 0,1 6 0,4 0 0,-3-5 0,2 1 0,-8-6 0,-2-6 0,-3 3 0,-1-8 0,10 19 0,-13-27 0,15 28 0,-14-21 0,12 25 0,-3-12 0,3 10 0,-3-7 0,3 6 0,-3 3 0,4-2 0,-16-13 0,9 8 0,-10-8 0,17 12 0,1 1 0,3 2 0,-1-3 0,-2 0 0,-1 0 0,-1-1 0,-8-8 0,7 10 0,-3-7 0,5 6 0,3 3 0,-2-6 0,6 6 0,-10-6 0,6 6 0,-3-3 0,1 0 0,2 0 0,-3-4 0,0 3 0,0-2 0,0 3 0,0-5 0,-4 1 0,3 0 0,-2 0 0,6 3 0,-2 2 0,6 3 0,-10-4 0,6 3 0,-7-6 0,4 6 0,-3-6 0,2 6 0,-3-3 0,4 4 0,0 4 0,0-4 0,0 7 0,-4-9 0,3 8 0,-3-5 0,4 3 0,0 0 0,0-4 0,4 0 0,-7-4 0,6 3 0,-8-13 0,5 12 0,-1-9 0,1 11 0,0 0 0,0 0 0,3 4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6:57.722"/>
    </inkml:context>
    <inkml:brush xml:id="br0">
      <inkml:brushProperty name="width" value="0.05" units="cm"/>
      <inkml:brushProperty name="height" value="0.05" units="cm"/>
      <inkml:brushProperty name="color" value="#E71224"/>
    </inkml:brush>
  </inkml:definitions>
  <inkml:trace contextRef="#ctx0" brushRef="#br0">1923 93 24575,'-12'-5'0,"-7"-3"0,1 7 0,-1-3 0,-14-3 0,9-4 0,-19 3 0,13-6 0,-1 13 0,-12-10 0,-2 3 0,-25 0 0,10 2 0,-33 6 0,18 0 0,-21 0 0,13 0 0,-1 0 0,0 0-558,0 0 558,-12 8 0,47 4 0,-1 3 0,1-2 0,0 3 0,-1 9 0,4 0 0,-14 5 0,5 4 0,19-4 0,-23 17 0,20-6 0,-23 14 0,39-22 0,-8 3 558,7 6-558,7-8 0,-3 21 0,4-22 0,8 10 0,-8 0 0,8 2 0,0 1 0,2 8 0,6-8 0,0 11 0,0-11 0,0 8 0,0 4 0,0 2 0,0 9 0,0-23 0,0 8 0,5-20 0,18 25 0,-8-24 0,13 12 0,-10-5 0,22 29 0,-7-7 0,-4-20 0,-1-1 0,3 16 0,14-4 0,-15 1 0,0-24 0,-9 3 0,-7-12 0,17 17 0,-14-12 0,26 23 0,-24-32 0,21 21 0,2 2 0,-2-6 0,19 2 0,-20-8 0,-1-15 0,20 20 0,-34-21 0,18 3 0,-26-6 0,19 12 0,0-6 0,26 14 0,-20-17 0,2-1 0,11 0 0,-6 0 0,45 4 0,-29-9-232,-13 5 0,2-1 232,22-8 0,9 12 0,-27-11 0,-14-4 0,0 3 0,-16-4 0,14 0 464,-23 0-464,23-6 0,-21 1 0,15-2 0,-12-1 0,1 2 0,0-7 0,-1 3 0,-3-5 0,-1-4 0,1 1 0,4-7 0,-6 9 0,7-9 0,-9 7 0,4-11 0,-6 15 0,3-8 0,-5 10 0,1-5 0,2 1 0,0-6 0,7-14 0,-3 8 0,3-6 0,-6 18 0,0 0 0,-3 3 0,2-2 0,-6 6 0,3-6 0,-4 6 0,5-13 0,-3 8 0,4-15 0,10-1 0,-2-14 0,4 15 0,7-17 0,-21 31 0,12-20 0,-19 21 0,0-14 0,4 7 0,-7-3 0,11 1 0,-12 0 0,6 5 0,-6-11 0,7 5 0,-7-7 0,4 7 0,-5-17 0,0 14 0,0-9 0,0-5 0,0 20 0,0-14 0,0 13 0,0-3 0,0 5 0,0-9 0,-4 15 0,3-5 0,-2-3 0,-2 2 0,0-1 0,-4 3 0,1 6 0,4 0 0,-3-5 0,2 1 0,-8-6 0,-2-6 0,-3 3 0,-1-8 0,10 19 0,-13-27 0,15 28 0,-14-21 0,12 25 0,-3-12 0,3 10 0,-3-7 0,3 6 0,-3 3 0,4-2 0,-16-13 0,9 8 0,-10-8 0,17 12 0,1 1 0,3 2 0,-1-3 0,-2 0 0,-1 0 0,-1-1 0,-8-8 0,7 10 0,-3-7 0,5 6 0,3 3 0,-2-6 0,6 6 0,-10-6 0,6 6 0,-3-3 0,1 0 0,2 0 0,-3-4 0,0 3 0,0-2 0,0 3 0,0-5 0,-4 1 0,3 0 0,-2 0 0,6 3 0,-2 2 0,6 3 0,-10-4 0,6 3 0,-7-6 0,4 6 0,-3-6 0,2 6 0,-3-3 0,4 4 0,0 4 0,0-4 0,0 7 0,-4-9 0,3 8 0,-3-5 0,4 3 0,0 0 0,0-4 0,4 0 0,-7-4 0,6 3 0,-8-13 0,5 12 0,-1-9 0,1 11 0,0 0 0,0 0 0,3 4 0,1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4"/>
    </inkml:context>
    <inkml:brush xml:id="br0">
      <inkml:brushProperty name="width" value="0.05" units="cm"/>
      <inkml:brushProperty name="height" value="0.05" units="cm"/>
      <inkml:brushProperty name="color" value="#FFC114"/>
    </inkml:brush>
  </inkml:definitions>
  <inkml:trace contextRef="#ctx0" brushRef="#br0">1888 397 24575,'0'-8'0,"0"0"0,0-10 0,0 7 0,0-10 0,-6-10 0,-3 10 0,-40-39 0,-6 37 0,2-7 0,-5-1-446,8 19 1,-2 2 445,-8-8 0,-2 0 0,0 3 0,1 2 0,10 7 0,1 0 0,-11-8 0,2 2 0,-16 10 0,-6-6 0,36 8 0,8 0 0,-4 0 0,21 7 891,-33 1-891,14 7 0,-12 12 0,-5-3 0,12 18 0,-39 10-874,21-2 874,11-13 0,1 0 0,1 7 0,-17 22 0,42-31 0,-23 35 0,26-21 0,-9 20 0,15 0 0,6-27 874,2 35-874,-8 2 0,11-1 0,-4-24 0,1-1 0,7 7 0,0 21 0,0-32 0,0 17 0,0-20 0,15 23 0,-4 3 0,13-18 0,-7 22 0,5-34 0,18 31 0,3-10 0,22-3 0,-5 5 0,3-22-392,-20-9 0,2 0 392,31 10 0,-27-13 0,1 0 0,-4-4 0,4-1 0,30 15 0,3-1 0,-20-13 0,0 0-859,25 9 1,-1 1 858,-23-8 0,-3-1 0,-4-8 0,1 2 0,16 12 0,1 0 0,-16-13 0,-2-3-322,5 1 1,-1 1 321,-12 1 0,-2-1 0,25-1 0,1 27 690,-33-34-690,6 11 1722,-29-20-1722,13-2 732,-13 6-732,13-6 0,-13 3 0,13-4 0,-13-7 0,6 1 0,16-32 0,-17 20 0,39-36 0,-27 22 0,13-20 0,11-29 0,-22 4-334,-3 20 1,-2 0 333,-10-18 0,4 23 0,-1 0 0,-11-23 0,5 27 0,-2 0 0,-7-36-212,6 0 212,-6 12 0,0 3 0,-3 23 0,-6-8 0,0 8 0,0-23 660,0 9-660,0-9 219,0 11-219,-4 13 0,-4-10 0,-21 5 0,13 4 0,-11 9 0,15-3 0,-11 2 0,-11-31 0,1 18 0,4-3 0,10 23 0,-7-5 0,-7-2 0,5 11 0,-11-13 0,23 28 0,-18-12 0,16 12 0,-11-3 0,15 1 0,-15-5 0,15 6 0,-9-1 0,7 6 0,-6-5 0,4 7 0,-1-4 0,7 3 0,-6 6 0,7-6 0,-7 6 0,0-7 0,7 3 0,-7-4 0,7 1 0,2 3 0,-3-2 0,0-1 0,3 3 0,-2-6 0,3 10 0,-10-7 0,3 3 0,-7-4 0,9 1 0,1 4 0,4 0 0,-3 1 0,2 2 0,-3-3 0,4 4 0,0-3 0,-4 2 0,7-3 0,-2 4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2-05T11:07:58.325"/>
    </inkml:context>
    <inkml:brush xml:id="br0">
      <inkml:brushProperty name="width" value="0.05" units="cm"/>
      <inkml:brushProperty name="height" value="0.05" units="cm"/>
      <inkml:brushProperty name="color" value="#33CCFF"/>
    </inkml:brush>
  </inkml:definitions>
  <inkml:trace contextRef="#ctx0" brushRef="#br0">1 1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A99358-0554-3345-871D-48A6BABEE3E1}" type="datetimeFigureOut">
              <a:rPr lang="en-US" smtClean="0"/>
              <a:t>12/6/24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76209C-F82F-8948-8964-C389942C0FEE}" type="slidenum">
              <a:rPr lang="en-US" smtClean="0"/>
              <a:t>‹#›</a:t>
            </a:fld>
            <a:endParaRPr lang="en-US"/>
          </a:p>
        </p:txBody>
      </p:sp>
    </p:spTree>
    <p:extLst>
      <p:ext uri="{BB962C8B-B14F-4D97-AF65-F5344CB8AC3E}">
        <p14:creationId xmlns:p14="http://schemas.microsoft.com/office/powerpoint/2010/main" val="418401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976209C-F82F-8948-8964-C389942C0FEE}" type="slidenum">
              <a:rPr lang="en-US" smtClean="0"/>
              <a:t>2</a:t>
            </a:fld>
            <a:endParaRPr lang="en-US"/>
          </a:p>
        </p:txBody>
      </p:sp>
    </p:spTree>
    <p:extLst>
      <p:ext uri="{BB962C8B-B14F-4D97-AF65-F5344CB8AC3E}">
        <p14:creationId xmlns:p14="http://schemas.microsoft.com/office/powerpoint/2010/main" val="2098978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ABA2-F050-76BB-E4A9-9A1817A308D8}"/>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Lesson 1</a:t>
            </a:r>
          </a:p>
        </p:txBody>
      </p:sp>
      <p:sp>
        <p:nvSpPr>
          <p:cNvPr id="3" name="Subtitle 2">
            <a:extLst>
              <a:ext uri="{FF2B5EF4-FFF2-40B4-BE49-F238E27FC236}">
                <a16:creationId xmlns:a16="http://schemas.microsoft.com/office/drawing/2014/main" id="{2788B8A1-4019-4D0D-69E4-51C58926FF24}"/>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Lesson Name</a:t>
            </a:r>
          </a:p>
        </p:txBody>
      </p:sp>
      <p:pic>
        <p:nvPicPr>
          <p:cNvPr id="8" name="Picture 7" descr="Blue text on a white background&#10;&#10;Description automatically generated">
            <a:extLst>
              <a:ext uri="{FF2B5EF4-FFF2-40B4-BE49-F238E27FC236}">
                <a16:creationId xmlns:a16="http://schemas.microsoft.com/office/drawing/2014/main" id="{1E41D946-B0E6-5FE9-7F33-DECF0431287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Date Placeholder 3">
            <a:extLst>
              <a:ext uri="{FF2B5EF4-FFF2-40B4-BE49-F238E27FC236}">
                <a16:creationId xmlns:a16="http://schemas.microsoft.com/office/drawing/2014/main" id="{330826D9-D744-BD54-EF64-70E8CB5AE242}"/>
              </a:ext>
            </a:extLst>
          </p:cNvPr>
          <p:cNvSpPr>
            <a:spLocks noGrp="1"/>
          </p:cNvSpPr>
          <p:nvPr>
            <p:ph type="dt" sz="half" idx="10"/>
          </p:nvPr>
        </p:nvSpPr>
        <p:spPr/>
        <p:txBody>
          <a:bodyPr/>
          <a:lstStyle/>
          <a:p>
            <a:fld id="{04BC266F-70C8-954B-9EC8-D842168CE9D2}" type="datetimeFigureOut">
              <a:rPr lang="en-US" smtClean="0"/>
              <a:t>12/6/24</a:t>
            </a:fld>
            <a:endParaRPr lang="en-US"/>
          </a:p>
        </p:txBody>
      </p:sp>
      <p:sp>
        <p:nvSpPr>
          <p:cNvPr id="5" name="Footer Placeholder 4">
            <a:extLst>
              <a:ext uri="{FF2B5EF4-FFF2-40B4-BE49-F238E27FC236}">
                <a16:creationId xmlns:a16="http://schemas.microsoft.com/office/drawing/2014/main" id="{3794B7A0-4232-A0AC-7E3A-3BF632F0C8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A9B9C0-7AE6-2F09-7A4E-D58AB0F87DAF}"/>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14" name="Footer Placeholder 4">
            <a:extLst>
              <a:ext uri="{FF2B5EF4-FFF2-40B4-BE49-F238E27FC236}">
                <a16:creationId xmlns:a16="http://schemas.microsoft.com/office/drawing/2014/main" id="{D0B6F2F1-CE07-6C53-35DD-423B006969A2}"/>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17" name="Footer Placeholder 4">
            <a:extLst>
              <a:ext uri="{FF2B5EF4-FFF2-40B4-BE49-F238E27FC236}">
                <a16:creationId xmlns:a16="http://schemas.microsoft.com/office/drawing/2014/main" id="{7EC7D6A8-C716-40D7-8EA0-CBACE0B8E8B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D88EE941-D370-38CE-7C65-D512B4AC642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1653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5" name="Picture 4" descr="Blue text on a white background&#10;&#10;Description automatically generated">
            <a:extLst>
              <a:ext uri="{FF2B5EF4-FFF2-40B4-BE49-F238E27FC236}">
                <a16:creationId xmlns:a16="http://schemas.microsoft.com/office/drawing/2014/main" id="{7B5669AE-17C4-21B8-716E-576EA07222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2" name="Title 1">
            <a:extLst>
              <a:ext uri="{FF2B5EF4-FFF2-40B4-BE49-F238E27FC236}">
                <a16:creationId xmlns:a16="http://schemas.microsoft.com/office/drawing/2014/main" id="{CB411D1C-0F2D-DA60-ACD5-56D862F86C92}"/>
              </a:ext>
            </a:extLst>
          </p:cNvPr>
          <p:cNvSpPr>
            <a:spLocks noGrp="1"/>
          </p:cNvSpPr>
          <p:nvPr>
            <p:ph type="title"/>
          </p:nvPr>
        </p:nvSpPr>
        <p:spPr>
          <a:xfrm>
            <a:off x="838200" y="866829"/>
            <a:ext cx="10515600" cy="1325563"/>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B6DBA-925F-FB98-9AA6-17E75C3A831D}"/>
              </a:ext>
            </a:extLst>
          </p:cNvPr>
          <p:cNvSpPr>
            <a:spLocks noGrp="1"/>
          </p:cNvSpPr>
          <p:nvPr>
            <p:ph type="body" orient="vert" idx="1"/>
          </p:nvPr>
        </p:nvSpPr>
        <p:spPr>
          <a:xfrm>
            <a:off x="838200" y="2327329"/>
            <a:ext cx="10515600" cy="43513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1C6A99E0-164E-8E07-5CE2-462A5715BED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57BC6584-4AE6-A403-9D75-64B3D0961972}"/>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5A268FE7-9424-BA2B-6407-5EDFA2D19315}"/>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09534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05C3D-FB3F-3C25-7050-4E9FC83033CB}"/>
              </a:ext>
            </a:extLst>
          </p:cNvPr>
          <p:cNvSpPr>
            <a:spLocks noGrp="1"/>
          </p:cNvSpPr>
          <p:nvPr>
            <p:ph type="title" orient="vert"/>
          </p:nvPr>
        </p:nvSpPr>
        <p:spPr>
          <a:xfrm>
            <a:off x="8724900" y="858737"/>
            <a:ext cx="2628900" cy="5811838"/>
          </a:xfrm>
        </p:spPr>
        <p:txBody>
          <a:bodyPr vert="eaVert"/>
          <a:lstStyle/>
          <a:p>
            <a:r>
              <a:rPr lang="en-US"/>
              <a:t>Click to edit Master title style</a:t>
            </a:r>
          </a:p>
        </p:txBody>
      </p:sp>
      <p:pic>
        <p:nvPicPr>
          <p:cNvPr id="5" name="Picture 4" descr="Blue text on a white background&#10;&#10;Description automatically generated">
            <a:extLst>
              <a:ext uri="{FF2B5EF4-FFF2-40B4-BE49-F238E27FC236}">
                <a16:creationId xmlns:a16="http://schemas.microsoft.com/office/drawing/2014/main" id="{19D51CD6-6B48-B408-FB65-BEBD1C62DA2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3" name="Vertical Text Placeholder 2">
            <a:extLst>
              <a:ext uri="{FF2B5EF4-FFF2-40B4-BE49-F238E27FC236}">
                <a16:creationId xmlns:a16="http://schemas.microsoft.com/office/drawing/2014/main" id="{A4F8A6BD-D071-5134-8DAB-9685A5A426F0}"/>
              </a:ext>
            </a:extLst>
          </p:cNvPr>
          <p:cNvSpPr>
            <a:spLocks noGrp="1"/>
          </p:cNvSpPr>
          <p:nvPr>
            <p:ph type="body" orient="vert" idx="1"/>
          </p:nvPr>
        </p:nvSpPr>
        <p:spPr>
          <a:xfrm>
            <a:off x="838200" y="858737"/>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4">
            <a:extLst>
              <a:ext uri="{FF2B5EF4-FFF2-40B4-BE49-F238E27FC236}">
                <a16:creationId xmlns:a16="http://schemas.microsoft.com/office/drawing/2014/main" id="{C9D8348D-1C95-7E0B-1725-AD73063169B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C05B5A8-0ED3-B01C-7645-7C6B12D8F1E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13D5E4D1-6755-AA74-3EC7-549A709B197A}"/>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397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7934C-88AA-65C7-69FD-291768EA3BAD}"/>
              </a:ext>
            </a:extLst>
          </p:cNvPr>
          <p:cNvSpPr>
            <a:spLocks noGrp="1"/>
          </p:cNvSpPr>
          <p:nvPr>
            <p:ph type="title" hasCustomPrompt="1"/>
          </p:nvPr>
        </p:nvSpPr>
        <p:spPr>
          <a:xfrm>
            <a:off x="838200" y="826369"/>
            <a:ext cx="10515600" cy="1325563"/>
          </a:xfrm>
        </p:spPr>
        <p:txBody>
          <a:bodyPr/>
          <a:lstStyle/>
          <a:p>
            <a:r>
              <a:rPr lang="en-US" dirty="0"/>
              <a:t>Topic Name</a:t>
            </a:r>
          </a:p>
        </p:txBody>
      </p:sp>
      <p:sp>
        <p:nvSpPr>
          <p:cNvPr id="3" name="Content Placeholder 2">
            <a:extLst>
              <a:ext uri="{FF2B5EF4-FFF2-40B4-BE49-F238E27FC236}">
                <a16:creationId xmlns:a16="http://schemas.microsoft.com/office/drawing/2014/main" id="{F9A40A79-3EDB-F8E7-BE0C-7ADA403789EC}"/>
              </a:ext>
            </a:extLst>
          </p:cNvPr>
          <p:cNvSpPr>
            <a:spLocks noGrp="1"/>
          </p:cNvSpPr>
          <p:nvPr>
            <p:ph idx="1"/>
          </p:nvPr>
        </p:nvSpPr>
        <p:spPr>
          <a:xfrm>
            <a:off x="838200" y="2286869"/>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descr="Blue text on a white background&#10;&#10;Description automatically generated">
            <a:extLst>
              <a:ext uri="{FF2B5EF4-FFF2-40B4-BE49-F238E27FC236}">
                <a16:creationId xmlns:a16="http://schemas.microsoft.com/office/drawing/2014/main" id="{D2B64AD2-0907-0C80-4C6F-E5925CA19DB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A20CEFFD-1670-10A5-7ED4-7F9703262EA1}"/>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9" name="Footer Placeholder 4">
            <a:extLst>
              <a:ext uri="{FF2B5EF4-FFF2-40B4-BE49-F238E27FC236}">
                <a16:creationId xmlns:a16="http://schemas.microsoft.com/office/drawing/2014/main" id="{2E0509C1-2A03-2148-8C1A-8FA9E5ACBECF}"/>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0" name="Straight Connector 9">
            <a:extLst>
              <a:ext uri="{FF2B5EF4-FFF2-40B4-BE49-F238E27FC236}">
                <a16:creationId xmlns:a16="http://schemas.microsoft.com/office/drawing/2014/main" id="{3A86EC78-3FBD-4A30-427B-30963D3C6ABF}"/>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4239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86428-0162-8984-D72C-F96220FAF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915D9C-50A3-FEC4-9D1D-487FA259D45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659D22-453E-BFFB-3F8A-759A6391CA8C}"/>
              </a:ext>
            </a:extLst>
          </p:cNvPr>
          <p:cNvSpPr>
            <a:spLocks noGrp="1"/>
          </p:cNvSpPr>
          <p:nvPr>
            <p:ph type="dt" sz="half" idx="10"/>
          </p:nvPr>
        </p:nvSpPr>
        <p:spPr/>
        <p:txBody>
          <a:bodyPr/>
          <a:lstStyle/>
          <a:p>
            <a:fld id="{04BC266F-70C8-954B-9EC8-D842168CE9D2}" type="datetimeFigureOut">
              <a:rPr lang="en-US" smtClean="0"/>
              <a:t>12/6/24</a:t>
            </a:fld>
            <a:endParaRPr lang="en-US"/>
          </a:p>
        </p:txBody>
      </p:sp>
      <p:sp>
        <p:nvSpPr>
          <p:cNvPr id="5" name="Footer Placeholder 4">
            <a:extLst>
              <a:ext uri="{FF2B5EF4-FFF2-40B4-BE49-F238E27FC236}">
                <a16:creationId xmlns:a16="http://schemas.microsoft.com/office/drawing/2014/main" id="{B0FF2910-0DE9-B288-360A-0BEB46FC4A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0602E-2E56-CB33-125B-47DD51E32515}"/>
              </a:ext>
            </a:extLst>
          </p:cNvPr>
          <p:cNvSpPr>
            <a:spLocks noGrp="1"/>
          </p:cNvSpPr>
          <p:nvPr>
            <p:ph type="sldNum" sz="quarter" idx="12"/>
          </p:nvPr>
        </p:nvSpPr>
        <p:spPr/>
        <p:txBody>
          <a:bodyPr/>
          <a:lstStyle/>
          <a:p>
            <a:fld id="{5AEF18FD-875D-A541-8C07-F37C775C0F13}" type="slidenum">
              <a:rPr lang="en-US" smtClean="0"/>
              <a:t>‹#›</a:t>
            </a:fld>
            <a:endParaRPr lang="en-US"/>
          </a:p>
        </p:txBody>
      </p:sp>
      <p:pic>
        <p:nvPicPr>
          <p:cNvPr id="7" name="Picture 6" descr="Blue text on a white background&#10;&#10;Description automatically generated">
            <a:extLst>
              <a:ext uri="{FF2B5EF4-FFF2-40B4-BE49-F238E27FC236}">
                <a16:creationId xmlns:a16="http://schemas.microsoft.com/office/drawing/2014/main" id="{384689F0-2863-7C4B-17BF-BE5B5D9EC3F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8" name="Footer Placeholder 4">
            <a:extLst>
              <a:ext uri="{FF2B5EF4-FFF2-40B4-BE49-F238E27FC236}">
                <a16:creationId xmlns:a16="http://schemas.microsoft.com/office/drawing/2014/main" id="{2F959288-960D-4A38-60A1-E81A6BCED55C}"/>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9" name="Footer Placeholder 4">
            <a:extLst>
              <a:ext uri="{FF2B5EF4-FFF2-40B4-BE49-F238E27FC236}">
                <a16:creationId xmlns:a16="http://schemas.microsoft.com/office/drawing/2014/main" id="{F72B048E-A6FE-4CAB-EC85-1198407F2FD8}"/>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0" name="Straight Connector 9">
            <a:extLst>
              <a:ext uri="{FF2B5EF4-FFF2-40B4-BE49-F238E27FC236}">
                <a16:creationId xmlns:a16="http://schemas.microsoft.com/office/drawing/2014/main" id="{D3F180FA-D017-2661-AF92-BFE9BEC5084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83240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747A8-E096-D9F8-9F8D-29067968C762}"/>
              </a:ext>
            </a:extLst>
          </p:cNvPr>
          <p:cNvSpPr>
            <a:spLocks noGrp="1"/>
          </p:cNvSpPr>
          <p:nvPr>
            <p:ph type="title"/>
          </p:nvPr>
        </p:nvSpPr>
        <p:spPr>
          <a:xfrm>
            <a:off x="838200" y="85064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DD67934-A1CC-85B8-7BAE-95BB6C6E0426}"/>
              </a:ext>
            </a:extLst>
          </p:cNvPr>
          <p:cNvSpPr>
            <a:spLocks noGrp="1"/>
          </p:cNvSpPr>
          <p:nvPr>
            <p:ph sz="half" idx="1"/>
          </p:nvPr>
        </p:nvSpPr>
        <p:spPr>
          <a:xfrm>
            <a:off x="838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00EA0AFE-62F3-0422-AA84-A575E4E80EE2}"/>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Content Placeholder 3">
            <a:extLst>
              <a:ext uri="{FF2B5EF4-FFF2-40B4-BE49-F238E27FC236}">
                <a16:creationId xmlns:a16="http://schemas.microsoft.com/office/drawing/2014/main" id="{F8AB141E-535E-5ACA-4F43-5F265BED592F}"/>
              </a:ext>
            </a:extLst>
          </p:cNvPr>
          <p:cNvSpPr>
            <a:spLocks noGrp="1"/>
          </p:cNvSpPr>
          <p:nvPr>
            <p:ph sz="half" idx="2"/>
          </p:nvPr>
        </p:nvSpPr>
        <p:spPr>
          <a:xfrm>
            <a:off x="6172200" y="231114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Footer Placeholder 4">
            <a:extLst>
              <a:ext uri="{FF2B5EF4-FFF2-40B4-BE49-F238E27FC236}">
                <a16:creationId xmlns:a16="http://schemas.microsoft.com/office/drawing/2014/main" id="{F5878491-3BC2-286A-8527-9EC73F050C5A}"/>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E6E02060-1062-1563-E549-CD8CEB48D9B3}"/>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B6C202D2-FCDD-C68E-CAA2-6C1E5DD46859}"/>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433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6FD41-6019-CD6C-6665-80EA8D7A6C02}"/>
              </a:ext>
            </a:extLst>
          </p:cNvPr>
          <p:cNvSpPr>
            <a:spLocks noGrp="1"/>
          </p:cNvSpPr>
          <p:nvPr>
            <p:ph type="title"/>
          </p:nvPr>
        </p:nvSpPr>
        <p:spPr>
          <a:xfrm>
            <a:off x="839788" y="82636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C9F666-6A8D-602E-BBFD-BDB638D94CE9}"/>
              </a:ext>
            </a:extLst>
          </p:cNvPr>
          <p:cNvSpPr>
            <a:spLocks noGrp="1"/>
          </p:cNvSpPr>
          <p:nvPr>
            <p:ph type="body" idx="1"/>
          </p:nvPr>
        </p:nvSpPr>
        <p:spPr>
          <a:xfrm>
            <a:off x="839788" y="2142407"/>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67DB928-AEB0-9052-5F03-5F10A5A6D0B7}"/>
              </a:ext>
            </a:extLst>
          </p:cNvPr>
          <p:cNvSpPr>
            <a:spLocks noGrp="1"/>
          </p:cNvSpPr>
          <p:nvPr>
            <p:ph sz="half" idx="2"/>
          </p:nvPr>
        </p:nvSpPr>
        <p:spPr>
          <a:xfrm>
            <a:off x="839788" y="2966319"/>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987E17-25F6-814C-5955-581112A1DAE5}"/>
              </a:ext>
            </a:extLst>
          </p:cNvPr>
          <p:cNvSpPr>
            <a:spLocks noGrp="1"/>
          </p:cNvSpPr>
          <p:nvPr>
            <p:ph type="body" sz="quarter" idx="3"/>
          </p:nvPr>
        </p:nvSpPr>
        <p:spPr>
          <a:xfrm>
            <a:off x="6172200" y="2142407"/>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pic>
        <p:nvPicPr>
          <p:cNvPr id="8" name="Picture 7" descr="Blue text on a white background&#10;&#10;Description automatically generated">
            <a:extLst>
              <a:ext uri="{FF2B5EF4-FFF2-40B4-BE49-F238E27FC236}">
                <a16:creationId xmlns:a16="http://schemas.microsoft.com/office/drawing/2014/main" id="{0C68B052-178B-68EB-74D0-1F72A961D625}"/>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6" name="Content Placeholder 5">
            <a:extLst>
              <a:ext uri="{FF2B5EF4-FFF2-40B4-BE49-F238E27FC236}">
                <a16:creationId xmlns:a16="http://schemas.microsoft.com/office/drawing/2014/main" id="{58E2F8CB-407F-E9C8-0B60-6661F8F09C93}"/>
              </a:ext>
            </a:extLst>
          </p:cNvPr>
          <p:cNvSpPr>
            <a:spLocks noGrp="1"/>
          </p:cNvSpPr>
          <p:nvPr>
            <p:ph sz="quarter" idx="4"/>
          </p:nvPr>
        </p:nvSpPr>
        <p:spPr>
          <a:xfrm>
            <a:off x="6172200" y="2966319"/>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3E084DDE-82D5-F74F-6486-DED2612274CD}"/>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a:t>
            </a:r>
          </a:p>
        </p:txBody>
      </p:sp>
      <p:sp>
        <p:nvSpPr>
          <p:cNvPr id="12" name="Footer Placeholder 4">
            <a:extLst>
              <a:ext uri="{FF2B5EF4-FFF2-40B4-BE49-F238E27FC236}">
                <a16:creationId xmlns:a16="http://schemas.microsoft.com/office/drawing/2014/main" id="{8B202EF5-2A81-8235-70C4-6821549220EA}"/>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13" name="Straight Connector 12">
            <a:extLst>
              <a:ext uri="{FF2B5EF4-FFF2-40B4-BE49-F238E27FC236}">
                <a16:creationId xmlns:a16="http://schemas.microsoft.com/office/drawing/2014/main" id="{334AFFD4-4F3C-D078-8FAB-44BBE50F61A1}"/>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864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0380C-E50D-70D7-4C76-E7BA7AFD9524}"/>
              </a:ext>
            </a:extLst>
          </p:cNvPr>
          <p:cNvSpPr>
            <a:spLocks noGrp="1"/>
          </p:cNvSpPr>
          <p:nvPr>
            <p:ph type="title"/>
          </p:nvPr>
        </p:nvSpPr>
        <p:spPr>
          <a:xfrm>
            <a:off x="838200" y="785909"/>
            <a:ext cx="10515600"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F2B6F113-2EC8-CE48-879A-6833BF6200A1}"/>
              </a:ext>
            </a:extLst>
          </p:cNvPr>
          <p:cNvSpPr>
            <a:spLocks noGrp="1"/>
          </p:cNvSpPr>
          <p:nvPr>
            <p:ph type="dt" sz="half" idx="10"/>
          </p:nvPr>
        </p:nvSpPr>
        <p:spPr/>
        <p:txBody>
          <a:bodyPr/>
          <a:lstStyle/>
          <a:p>
            <a:fld id="{04BC266F-70C8-954B-9EC8-D842168CE9D2}" type="datetimeFigureOut">
              <a:rPr lang="en-US" smtClean="0"/>
              <a:t>12/6/24</a:t>
            </a:fld>
            <a:endParaRPr lang="en-US"/>
          </a:p>
        </p:txBody>
      </p:sp>
      <p:sp>
        <p:nvSpPr>
          <p:cNvPr id="4" name="Footer Placeholder 3">
            <a:extLst>
              <a:ext uri="{FF2B5EF4-FFF2-40B4-BE49-F238E27FC236}">
                <a16:creationId xmlns:a16="http://schemas.microsoft.com/office/drawing/2014/main" id="{7B9D26BA-5C98-F77F-4E74-A5E405BDFC16}"/>
              </a:ext>
            </a:extLst>
          </p:cNvPr>
          <p:cNvSpPr>
            <a:spLocks noGrp="1"/>
          </p:cNvSpPr>
          <p:nvPr>
            <p:ph type="ftr" sz="quarter" idx="11"/>
          </p:nvPr>
        </p:nvSpPr>
        <p:spPr/>
        <p:txBody>
          <a:body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5F6499B7-7705-4022-0E3D-6F15DA33E04D}"/>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5" name="Slide Number Placeholder 4">
            <a:extLst>
              <a:ext uri="{FF2B5EF4-FFF2-40B4-BE49-F238E27FC236}">
                <a16:creationId xmlns:a16="http://schemas.microsoft.com/office/drawing/2014/main" id="{E96EE29F-553C-C4CE-B95E-AA4C5D73A3B6}"/>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7" name="Footer Placeholder 4">
            <a:extLst>
              <a:ext uri="{FF2B5EF4-FFF2-40B4-BE49-F238E27FC236}">
                <a16:creationId xmlns:a16="http://schemas.microsoft.com/office/drawing/2014/main" id="{708DDE5B-2DD9-86EA-2AF6-4C8E51EEF8B4}"/>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8" name="Footer Placeholder 4">
            <a:extLst>
              <a:ext uri="{FF2B5EF4-FFF2-40B4-BE49-F238E27FC236}">
                <a16:creationId xmlns:a16="http://schemas.microsoft.com/office/drawing/2014/main" id="{7E49FA92-9689-FAB4-2ECB-5B956E927256}"/>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9" name="Straight Connector 8">
            <a:extLst>
              <a:ext uri="{FF2B5EF4-FFF2-40B4-BE49-F238E27FC236}">
                <a16:creationId xmlns:a16="http://schemas.microsoft.com/office/drawing/2014/main" id="{BF669ED5-94B9-9A07-F0FF-9839ED506F34}"/>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008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4E8268-BB09-9115-852C-9588795B4AB9}"/>
              </a:ext>
            </a:extLst>
          </p:cNvPr>
          <p:cNvSpPr>
            <a:spLocks noGrp="1"/>
          </p:cNvSpPr>
          <p:nvPr>
            <p:ph type="dt" sz="half" idx="10"/>
          </p:nvPr>
        </p:nvSpPr>
        <p:spPr/>
        <p:txBody>
          <a:bodyPr/>
          <a:lstStyle/>
          <a:p>
            <a:fld id="{04BC266F-70C8-954B-9EC8-D842168CE9D2}" type="datetimeFigureOut">
              <a:rPr lang="en-US" smtClean="0"/>
              <a:t>12/6/24</a:t>
            </a:fld>
            <a:endParaRPr lang="en-US"/>
          </a:p>
        </p:txBody>
      </p:sp>
      <p:sp>
        <p:nvSpPr>
          <p:cNvPr id="3" name="Footer Placeholder 2">
            <a:extLst>
              <a:ext uri="{FF2B5EF4-FFF2-40B4-BE49-F238E27FC236}">
                <a16:creationId xmlns:a16="http://schemas.microsoft.com/office/drawing/2014/main" id="{E6F8A218-E351-876A-DAA5-28871E0DA9EF}"/>
              </a:ext>
            </a:extLst>
          </p:cNvPr>
          <p:cNvSpPr>
            <a:spLocks noGrp="1"/>
          </p:cNvSpPr>
          <p:nvPr>
            <p:ph type="ftr" sz="quarter" idx="11"/>
          </p:nvPr>
        </p:nvSpPr>
        <p:spPr/>
        <p:txBody>
          <a:bodyPr/>
          <a:lstStyle/>
          <a:p>
            <a:endParaRPr lang="en-US"/>
          </a:p>
        </p:txBody>
      </p:sp>
      <p:pic>
        <p:nvPicPr>
          <p:cNvPr id="5" name="Picture 4" descr="Blue text on a white background&#10;&#10;Description automatically generated">
            <a:extLst>
              <a:ext uri="{FF2B5EF4-FFF2-40B4-BE49-F238E27FC236}">
                <a16:creationId xmlns:a16="http://schemas.microsoft.com/office/drawing/2014/main" id="{32B622B8-10FD-A134-458C-E6877FD80608}"/>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Slide Number Placeholder 3">
            <a:extLst>
              <a:ext uri="{FF2B5EF4-FFF2-40B4-BE49-F238E27FC236}">
                <a16:creationId xmlns:a16="http://schemas.microsoft.com/office/drawing/2014/main" id="{754078DA-EA1A-D15A-DC5A-C7E4EB745A60}"/>
              </a:ext>
            </a:extLst>
          </p:cNvPr>
          <p:cNvSpPr>
            <a:spLocks noGrp="1"/>
          </p:cNvSpPr>
          <p:nvPr>
            <p:ph type="sldNum" sz="quarter" idx="12"/>
          </p:nvPr>
        </p:nvSpPr>
        <p:spPr/>
        <p:txBody>
          <a:bodyPr/>
          <a:lstStyle/>
          <a:p>
            <a:fld id="{5AEF18FD-875D-A541-8C07-F37C775C0F13}" type="slidenum">
              <a:rPr lang="en-US" smtClean="0"/>
              <a:t>‹#›</a:t>
            </a:fld>
            <a:endParaRPr lang="en-US"/>
          </a:p>
        </p:txBody>
      </p:sp>
      <p:sp>
        <p:nvSpPr>
          <p:cNvPr id="6" name="Footer Placeholder 4">
            <a:extLst>
              <a:ext uri="{FF2B5EF4-FFF2-40B4-BE49-F238E27FC236}">
                <a16:creationId xmlns:a16="http://schemas.microsoft.com/office/drawing/2014/main" id="{40560B87-4053-202F-E17D-9EF3D6733F8F}"/>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CCADMACL	</a:t>
            </a:r>
          </a:p>
        </p:txBody>
      </p:sp>
      <p:sp>
        <p:nvSpPr>
          <p:cNvPr id="7" name="Footer Placeholder 4">
            <a:extLst>
              <a:ext uri="{FF2B5EF4-FFF2-40B4-BE49-F238E27FC236}">
                <a16:creationId xmlns:a16="http://schemas.microsoft.com/office/drawing/2014/main" id="{B5E66F80-159E-0E16-E237-CC8F92940701}"/>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Department</a:t>
            </a:r>
          </a:p>
        </p:txBody>
      </p:sp>
      <p:cxnSp>
        <p:nvCxnSpPr>
          <p:cNvPr id="8" name="Straight Connector 7">
            <a:extLst>
              <a:ext uri="{FF2B5EF4-FFF2-40B4-BE49-F238E27FC236}">
                <a16:creationId xmlns:a16="http://schemas.microsoft.com/office/drawing/2014/main" id="{ADFE5D7F-2C5A-49EE-7A01-6A6A94CCC39D}"/>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801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512-DB3C-27D6-94A1-4CE5658EDA6D}"/>
              </a:ext>
            </a:extLst>
          </p:cNvPr>
          <p:cNvSpPr>
            <a:spLocks noGrp="1"/>
          </p:cNvSpPr>
          <p:nvPr>
            <p:ph type="title"/>
          </p:nvPr>
        </p:nvSpPr>
        <p:spPr>
          <a:xfrm>
            <a:off x="839788" y="98318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4B6E74-9F00-7DB0-255C-B77AD9A41B6F}"/>
              </a:ext>
            </a:extLst>
          </p:cNvPr>
          <p:cNvSpPr>
            <a:spLocks noGrp="1"/>
          </p:cNvSpPr>
          <p:nvPr>
            <p:ph idx="1"/>
          </p:nvPr>
        </p:nvSpPr>
        <p:spPr>
          <a:xfrm>
            <a:off x="5183188" y="151340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6" name="Picture 5" descr="Blue text on a white background&#10;&#10;Description automatically generated">
            <a:extLst>
              <a:ext uri="{FF2B5EF4-FFF2-40B4-BE49-F238E27FC236}">
                <a16:creationId xmlns:a16="http://schemas.microsoft.com/office/drawing/2014/main" id="{FE831EBC-12E1-F4A6-863D-4B8D84A1AF59}"/>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49782F70-FC76-DA9D-9C9B-5C7223768922}"/>
              </a:ext>
            </a:extLst>
          </p:cNvPr>
          <p:cNvSpPr>
            <a:spLocks noGrp="1"/>
          </p:cNvSpPr>
          <p:nvPr>
            <p:ph type="body" sz="half" idx="2"/>
          </p:nvPr>
        </p:nvSpPr>
        <p:spPr>
          <a:xfrm>
            <a:off x="839788" y="258338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5762C284-A385-C151-F898-C6E0FD35F2E8}"/>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B9779549-2BAC-513C-0330-0CC70BE106D4}"/>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B695A169-9043-0478-7765-F692CDA08802}"/>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5116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7646F-9BC1-59FE-5CD1-0334C05843C2}"/>
              </a:ext>
            </a:extLst>
          </p:cNvPr>
          <p:cNvSpPr>
            <a:spLocks noGrp="1"/>
          </p:cNvSpPr>
          <p:nvPr>
            <p:ph type="title"/>
          </p:nvPr>
        </p:nvSpPr>
        <p:spPr>
          <a:xfrm>
            <a:off x="839788" y="934628"/>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7D81B3-860D-217A-1F5F-D7F60AB4D897}"/>
              </a:ext>
            </a:extLst>
          </p:cNvPr>
          <p:cNvSpPr>
            <a:spLocks noGrp="1"/>
          </p:cNvSpPr>
          <p:nvPr>
            <p:ph type="pic" idx="1"/>
          </p:nvPr>
        </p:nvSpPr>
        <p:spPr>
          <a:xfrm>
            <a:off x="5183188" y="1464853"/>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pic>
        <p:nvPicPr>
          <p:cNvPr id="6" name="Picture 5" descr="Blue text on a white background&#10;&#10;Description automatically generated">
            <a:extLst>
              <a:ext uri="{FF2B5EF4-FFF2-40B4-BE49-F238E27FC236}">
                <a16:creationId xmlns:a16="http://schemas.microsoft.com/office/drawing/2014/main" id="{749EBEBA-9410-EC61-6F84-BC52B450D7FC}"/>
              </a:ext>
            </a:extLst>
          </p:cNvPr>
          <p:cNvPicPr>
            <a:picLocks noChangeAspect="1"/>
          </p:cNvPicPr>
          <p:nvPr userDrawn="1"/>
        </p:nvPicPr>
        <p:blipFill rotWithShape="1">
          <a:blip r:embed="rId2"/>
          <a:srcRect t="4891" b="1"/>
          <a:stretch/>
        </p:blipFill>
        <p:spPr>
          <a:xfrm>
            <a:off x="0" y="0"/>
            <a:ext cx="2051824" cy="650488"/>
          </a:xfrm>
          <a:prstGeom prst="rect">
            <a:avLst/>
          </a:prstGeom>
        </p:spPr>
      </p:pic>
      <p:sp>
        <p:nvSpPr>
          <p:cNvPr id="4" name="Text Placeholder 3">
            <a:extLst>
              <a:ext uri="{FF2B5EF4-FFF2-40B4-BE49-F238E27FC236}">
                <a16:creationId xmlns:a16="http://schemas.microsoft.com/office/drawing/2014/main" id="{618FB98A-B430-C6D2-5211-28791F38A231}"/>
              </a:ext>
            </a:extLst>
          </p:cNvPr>
          <p:cNvSpPr>
            <a:spLocks noGrp="1"/>
          </p:cNvSpPr>
          <p:nvPr>
            <p:ph type="body" sz="half" idx="2"/>
          </p:nvPr>
        </p:nvSpPr>
        <p:spPr>
          <a:xfrm>
            <a:off x="839788" y="2534828"/>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Footer Placeholder 4">
            <a:extLst>
              <a:ext uri="{FF2B5EF4-FFF2-40B4-BE49-F238E27FC236}">
                <a16:creationId xmlns:a16="http://schemas.microsoft.com/office/drawing/2014/main" id="{123FCC6A-2F3F-4971-9EC4-557092FB1A40}"/>
              </a:ext>
            </a:extLst>
          </p:cNvPr>
          <p:cNvSpPr txBox="1">
            <a:spLocks/>
          </p:cNvSpPr>
          <p:nvPr userDrawn="1"/>
        </p:nvSpPr>
        <p:spPr>
          <a:xfrm>
            <a:off x="4038600" y="151382"/>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Course Material</a:t>
            </a:r>
          </a:p>
        </p:txBody>
      </p:sp>
      <p:sp>
        <p:nvSpPr>
          <p:cNvPr id="10" name="Footer Placeholder 4">
            <a:extLst>
              <a:ext uri="{FF2B5EF4-FFF2-40B4-BE49-F238E27FC236}">
                <a16:creationId xmlns:a16="http://schemas.microsoft.com/office/drawing/2014/main" id="{8236CCB9-8956-84BC-DEF4-5AC27703601C}"/>
              </a:ext>
            </a:extLst>
          </p:cNvPr>
          <p:cNvSpPr txBox="1">
            <a:spLocks/>
          </p:cNvSpPr>
          <p:nvPr userDrawn="1"/>
        </p:nvSpPr>
        <p:spPr>
          <a:xfrm>
            <a:off x="9982200" y="151381"/>
            <a:ext cx="1877337"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BSIT Department</a:t>
            </a:r>
          </a:p>
        </p:txBody>
      </p:sp>
      <p:cxnSp>
        <p:nvCxnSpPr>
          <p:cNvPr id="11" name="Straight Connector 10">
            <a:extLst>
              <a:ext uri="{FF2B5EF4-FFF2-40B4-BE49-F238E27FC236}">
                <a16:creationId xmlns:a16="http://schemas.microsoft.com/office/drawing/2014/main" id="{5A05EB57-C136-624C-3951-8BA8F4AF0526}"/>
              </a:ext>
            </a:extLst>
          </p:cNvPr>
          <p:cNvCxnSpPr>
            <a:cxnSpLocks/>
          </p:cNvCxnSpPr>
          <p:nvPr userDrawn="1"/>
        </p:nvCxnSpPr>
        <p:spPr>
          <a:xfrm>
            <a:off x="0" y="644078"/>
            <a:ext cx="12192000" cy="0"/>
          </a:xfrm>
          <a:prstGeom prst="line">
            <a:avLst/>
          </a:prstGeom>
          <a:ln w="76200">
            <a:solidFill>
              <a:srgbClr val="32418C"/>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021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8C53B7-FED3-EFF9-26A5-392907AB9F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Subject Title</a:t>
            </a:r>
          </a:p>
        </p:txBody>
      </p:sp>
      <p:sp>
        <p:nvSpPr>
          <p:cNvPr id="3" name="Text Placeholder 2">
            <a:extLst>
              <a:ext uri="{FF2B5EF4-FFF2-40B4-BE49-F238E27FC236}">
                <a16:creationId xmlns:a16="http://schemas.microsoft.com/office/drawing/2014/main" id="{D5B91B9D-A735-901B-1C8F-AF7739954B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FCA33F-C01E-0A3B-9D81-94314744198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BC266F-70C8-954B-9EC8-D842168CE9D2}" type="datetimeFigureOut">
              <a:rPr lang="en-US" smtClean="0"/>
              <a:t>12/6/24</a:t>
            </a:fld>
            <a:endParaRPr lang="en-US"/>
          </a:p>
        </p:txBody>
      </p:sp>
      <p:sp>
        <p:nvSpPr>
          <p:cNvPr id="5" name="Footer Placeholder 4">
            <a:extLst>
              <a:ext uri="{FF2B5EF4-FFF2-40B4-BE49-F238E27FC236}">
                <a16:creationId xmlns:a16="http://schemas.microsoft.com/office/drawing/2014/main" id="{EF14D509-240F-F8C7-25C0-84E3FCFA7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AFA56B6-26D6-957A-7566-E1928B4300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EF18FD-875D-A541-8C07-F37C775C0F13}" type="slidenum">
              <a:rPr lang="en-US" smtClean="0"/>
              <a:t>‹#›</a:t>
            </a:fld>
            <a:endParaRPr lang="en-US"/>
          </a:p>
        </p:txBody>
      </p:sp>
    </p:spTree>
    <p:extLst>
      <p:ext uri="{BB962C8B-B14F-4D97-AF65-F5344CB8AC3E}">
        <p14:creationId xmlns:p14="http://schemas.microsoft.com/office/powerpoint/2010/main" val="651270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svg"/></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svg"/><Relationship Id="rId7" Type="http://schemas.openxmlformats.org/officeDocument/2006/relationships/image" Target="../media/image11.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9.svg"/><Relationship Id="rId5" Type="http://schemas.openxmlformats.org/officeDocument/2006/relationships/image" Target="../media/image5.sv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image" Target="../media/image7.svg"/></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9.sv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9.svg"/></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3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3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7.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3.svg"/><Relationship Id="rId4" Type="http://schemas.openxmlformats.org/officeDocument/2006/relationships/image" Target="../media/image2.png"/><Relationship Id="rId9" Type="http://schemas.openxmlformats.org/officeDocument/2006/relationships/image" Target="../media/image9.svg"/></Relationships>
</file>

<file path=ppt/slides/_rels/slide4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5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9.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5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6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6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7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svg"/><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8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svg"/></Relationships>
</file>

<file path=ppt/slides/_rels/slide8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svg"/></Relationships>
</file>

<file path=ppt/slides/_rels/slide8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5.svg"/><Relationship Id="rId7" Type="http://schemas.openxmlformats.org/officeDocument/2006/relationships/image" Target="../media/image1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9.svg"/></Relationships>
</file>

<file path=ppt/slides/_rels/slide8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4.png"/><Relationship Id="rId7" Type="http://schemas.openxmlformats.org/officeDocument/2006/relationships/image" Target="../media/image16.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image" Target="../media/image15.png"/><Relationship Id="rId4" Type="http://schemas.openxmlformats.org/officeDocument/2006/relationships/customXml" Target="../ink/ink2.xml"/><Relationship Id="rId9" Type="http://schemas.openxmlformats.org/officeDocument/2006/relationships/image" Target="../media/image17.png"/></Relationships>
</file>

<file path=ppt/slides/_rels/slide8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5.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ustomXml" Target="../ink/ink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3.svg"/><Relationship Id="rId2" Type="http://schemas.openxmlformats.org/officeDocument/2006/relationships/customXml" Target="../ink/ink8.xml"/><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customXml" Target="../ink/ink9.xml"/></Relationships>
</file>

<file path=ppt/slides/_rels/slide9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7.svg"/><Relationship Id="rId2" Type="http://schemas.openxmlformats.org/officeDocument/2006/relationships/customXml" Target="../ink/ink10.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_rels/slide9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7.svg"/><Relationship Id="rId2" Type="http://schemas.openxmlformats.org/officeDocument/2006/relationships/customXml" Target="../ink/ink11.xml"/><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svg"/><Relationship Id="rId5" Type="http://schemas.openxmlformats.org/officeDocument/2006/relationships/image" Target="../media/image25.sv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DC0FD-E73C-26A6-891F-61B461076958}"/>
              </a:ext>
            </a:extLst>
          </p:cNvPr>
          <p:cNvSpPr>
            <a:spLocks noGrp="1"/>
          </p:cNvSpPr>
          <p:nvPr>
            <p:ph type="ctrTitle"/>
          </p:nvPr>
        </p:nvSpPr>
        <p:spPr>
          <a:xfrm>
            <a:off x="1524000" y="2794475"/>
            <a:ext cx="9144000" cy="1184161"/>
          </a:xfrm>
        </p:spPr>
        <p:txBody>
          <a:bodyPr>
            <a:normAutofit/>
          </a:bodyPr>
          <a:lstStyle/>
          <a:p>
            <a:r>
              <a:rPr lang="en-US" sz="7000" dirty="0">
                <a:solidFill>
                  <a:srgbClr val="32418C"/>
                </a:solidFill>
                <a:latin typeface="Aptos" panose="020B0004020202020204" pitchFamily="34" charset="0"/>
              </a:rPr>
              <a:t>K-means Clustering</a:t>
            </a:r>
            <a:endParaRPr lang="en-US" sz="7000" dirty="0">
              <a:latin typeface="Aptos" panose="020B0004020202020204" pitchFamily="34" charset="0"/>
            </a:endParaRPr>
          </a:p>
        </p:txBody>
      </p:sp>
      <p:sp>
        <p:nvSpPr>
          <p:cNvPr id="3" name="Subtitle 2">
            <a:extLst>
              <a:ext uri="{FF2B5EF4-FFF2-40B4-BE49-F238E27FC236}">
                <a16:creationId xmlns:a16="http://schemas.microsoft.com/office/drawing/2014/main" id="{55CA8846-F5F9-9E2F-7E86-4EDFA1AEFED2}"/>
              </a:ext>
            </a:extLst>
          </p:cNvPr>
          <p:cNvSpPr>
            <a:spLocks noGrp="1"/>
          </p:cNvSpPr>
          <p:nvPr>
            <p:ph type="subTitle" idx="1"/>
          </p:nvPr>
        </p:nvSpPr>
        <p:spPr>
          <a:xfrm>
            <a:off x="1524000" y="3978636"/>
            <a:ext cx="9144000" cy="471198"/>
          </a:xfrm>
        </p:spPr>
        <p:txBody>
          <a:bodyPr/>
          <a:lstStyle/>
          <a:p>
            <a:endParaRPr lang="en-US" dirty="0"/>
          </a:p>
        </p:txBody>
      </p:sp>
    </p:spTree>
    <p:extLst>
      <p:ext uri="{BB962C8B-B14F-4D97-AF65-F5344CB8AC3E}">
        <p14:creationId xmlns:p14="http://schemas.microsoft.com/office/powerpoint/2010/main" val="34553692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1</a:t>
            </a:r>
            <a:r>
              <a:rPr lang="en-PH" sz="2500" dirty="0"/>
              <a:t>: </a:t>
            </a:r>
            <a:r>
              <a:rPr lang="en-PH" sz="2500" b="1" dirty="0">
                <a:solidFill>
                  <a:srgbClr val="0070C0"/>
                </a:solidFill>
              </a:rPr>
              <a:t>Select the number of clusters</a:t>
            </a:r>
            <a:r>
              <a:rPr lang="en-PH" sz="2500" b="1" dirty="0"/>
              <a:t> </a:t>
            </a:r>
            <a:r>
              <a:rPr lang="en-PH" sz="2500" dirty="0"/>
              <a:t>you want to identify in your data.</a:t>
            </a:r>
          </a:p>
          <a:p>
            <a:pPr marL="0" indent="0">
              <a:buNone/>
            </a:pPr>
            <a:endParaRPr lang="en-PH" sz="2500" dirty="0"/>
          </a:p>
          <a:p>
            <a:pPr marL="0" indent="0">
              <a:buNone/>
            </a:pPr>
            <a:r>
              <a:rPr lang="en-PH" sz="2500" dirty="0"/>
              <a:t>This is the “</a:t>
            </a:r>
            <a:r>
              <a:rPr lang="en-PH" sz="2500" b="1" dirty="0"/>
              <a:t>K</a:t>
            </a:r>
            <a:r>
              <a:rPr lang="en-PH" sz="2500" dirty="0"/>
              <a:t>” in K-means clustering.</a:t>
            </a:r>
          </a:p>
          <a:p>
            <a:pPr marL="0" indent="0">
              <a:buNone/>
            </a:pPr>
            <a:endParaRPr lang="en-PH" sz="2500" dirty="0"/>
          </a:p>
          <a:p>
            <a:pPr marL="0" indent="0">
              <a:buNone/>
            </a:pPr>
            <a:r>
              <a:rPr lang="en-PH" sz="2500" dirty="0"/>
              <a:t>In this case, we select will</a:t>
            </a:r>
            <a:r>
              <a:rPr lang="en-PH" sz="2500" b="1" dirty="0"/>
              <a:t> K=3</a:t>
            </a:r>
            <a:r>
              <a:rPr lang="en-PH" sz="2500" dirty="0"/>
              <a:t>.</a:t>
            </a:r>
            <a:r>
              <a:rPr lang="en-PH" sz="2500" b="1" dirty="0"/>
              <a:t> </a:t>
            </a:r>
            <a:r>
              <a:rPr lang="en-PH" sz="2500" dirty="0"/>
              <a:t>That is to say, </a:t>
            </a:r>
            <a:r>
              <a:rPr lang="en-PH" sz="2500" b="1" dirty="0"/>
              <a:t>we want to identify 3 clusters</a:t>
            </a:r>
            <a:r>
              <a:rPr lang="en-PH" sz="2500" dirty="0"/>
              <a:t>.</a:t>
            </a:r>
          </a:p>
          <a:p>
            <a:pPr marL="0" indent="0">
              <a:buNone/>
            </a:pPr>
            <a:endParaRPr lang="en-PH" sz="2500" dirty="0"/>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554767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There is a </a:t>
            </a:r>
            <a:r>
              <a:rPr lang="en-PH" sz="2500" b="1" dirty="0"/>
              <a:t>fancier way to select a value for “K”</a:t>
            </a:r>
            <a:r>
              <a:rPr lang="en-PH" sz="2500" dirty="0"/>
              <a:t>, but we will talk about that later</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1854419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2</a:t>
            </a:r>
            <a:r>
              <a:rPr lang="en-PH" sz="2500" dirty="0"/>
              <a:t>: </a:t>
            </a:r>
            <a:r>
              <a:rPr lang="en-PH" sz="2500" b="1" dirty="0">
                <a:solidFill>
                  <a:srgbClr val="0070C0"/>
                </a:solidFill>
              </a:rPr>
              <a:t>Randomly select </a:t>
            </a:r>
            <a:r>
              <a:rPr lang="en-PH" sz="2500" dirty="0"/>
              <a:t>3 distinct data points.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F737ABBC-FC8E-AEFB-0FBF-D30BAA2D8AAB}"/>
              </a:ext>
            </a:extLst>
          </p:cNvPr>
          <p:cNvSpPr txBox="1">
            <a:spLocks/>
          </p:cNvSpPr>
          <p:nvPr/>
        </p:nvSpPr>
        <p:spPr>
          <a:xfrm>
            <a:off x="3578134" y="836618"/>
            <a:ext cx="4347322" cy="524591"/>
          </a:xfrm>
          <a:custGeom>
            <a:avLst/>
            <a:gdLst>
              <a:gd name="connsiteX0" fmla="*/ 0 w 4347322"/>
              <a:gd name="connsiteY0" fmla="*/ 0 h 524591"/>
              <a:gd name="connsiteX1" fmla="*/ 456469 w 4347322"/>
              <a:gd name="connsiteY1" fmla="*/ 0 h 524591"/>
              <a:gd name="connsiteX2" fmla="*/ 1043357 w 4347322"/>
              <a:gd name="connsiteY2" fmla="*/ 0 h 524591"/>
              <a:gd name="connsiteX3" fmla="*/ 1543299 w 4347322"/>
              <a:gd name="connsiteY3" fmla="*/ 0 h 524591"/>
              <a:gd name="connsiteX4" fmla="*/ 2043241 w 4347322"/>
              <a:gd name="connsiteY4" fmla="*/ 0 h 524591"/>
              <a:gd name="connsiteX5" fmla="*/ 2543183 w 4347322"/>
              <a:gd name="connsiteY5" fmla="*/ 0 h 524591"/>
              <a:gd name="connsiteX6" fmla="*/ 3086599 w 4347322"/>
              <a:gd name="connsiteY6" fmla="*/ 0 h 524591"/>
              <a:gd name="connsiteX7" fmla="*/ 3630014 w 4347322"/>
              <a:gd name="connsiteY7" fmla="*/ 0 h 524591"/>
              <a:gd name="connsiteX8" fmla="*/ 4347322 w 4347322"/>
              <a:gd name="connsiteY8" fmla="*/ 0 h 524591"/>
              <a:gd name="connsiteX9" fmla="*/ 4347322 w 4347322"/>
              <a:gd name="connsiteY9" fmla="*/ 524591 h 524591"/>
              <a:gd name="connsiteX10" fmla="*/ 3890853 w 4347322"/>
              <a:gd name="connsiteY10" fmla="*/ 524591 h 524591"/>
              <a:gd name="connsiteX11" fmla="*/ 3390911 w 4347322"/>
              <a:gd name="connsiteY11" fmla="*/ 524591 h 524591"/>
              <a:gd name="connsiteX12" fmla="*/ 2804023 w 4347322"/>
              <a:gd name="connsiteY12" fmla="*/ 524591 h 524591"/>
              <a:gd name="connsiteX13" fmla="*/ 2347554 w 4347322"/>
              <a:gd name="connsiteY13" fmla="*/ 524591 h 524591"/>
              <a:gd name="connsiteX14" fmla="*/ 1804139 w 4347322"/>
              <a:gd name="connsiteY14" fmla="*/ 524591 h 524591"/>
              <a:gd name="connsiteX15" fmla="*/ 1304197 w 4347322"/>
              <a:gd name="connsiteY15" fmla="*/ 524591 h 524591"/>
              <a:gd name="connsiteX16" fmla="*/ 673835 w 4347322"/>
              <a:gd name="connsiteY16" fmla="*/ 524591 h 524591"/>
              <a:gd name="connsiteX17" fmla="*/ 0 w 4347322"/>
              <a:gd name="connsiteY17" fmla="*/ 524591 h 524591"/>
              <a:gd name="connsiteX18" fmla="*/ 0 w 4347322"/>
              <a:gd name="connsiteY18" fmla="*/ 0 h 52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347322" h="524591" fill="none" extrusionOk="0">
                <a:moveTo>
                  <a:pt x="0" y="0"/>
                </a:moveTo>
                <a:cubicBezTo>
                  <a:pt x="196337" y="-5287"/>
                  <a:pt x="357543" y="42491"/>
                  <a:pt x="456469" y="0"/>
                </a:cubicBezTo>
                <a:cubicBezTo>
                  <a:pt x="555395" y="-42491"/>
                  <a:pt x="843867" y="56931"/>
                  <a:pt x="1043357" y="0"/>
                </a:cubicBezTo>
                <a:cubicBezTo>
                  <a:pt x="1242847" y="-56931"/>
                  <a:pt x="1411520" y="28400"/>
                  <a:pt x="1543299" y="0"/>
                </a:cubicBezTo>
                <a:cubicBezTo>
                  <a:pt x="1675078" y="-28400"/>
                  <a:pt x="1803689" y="39217"/>
                  <a:pt x="2043241" y="0"/>
                </a:cubicBezTo>
                <a:cubicBezTo>
                  <a:pt x="2282793" y="-39217"/>
                  <a:pt x="2402978" y="12392"/>
                  <a:pt x="2543183" y="0"/>
                </a:cubicBezTo>
                <a:cubicBezTo>
                  <a:pt x="2683388" y="-12392"/>
                  <a:pt x="2867463" y="62034"/>
                  <a:pt x="3086599" y="0"/>
                </a:cubicBezTo>
                <a:cubicBezTo>
                  <a:pt x="3305735" y="-62034"/>
                  <a:pt x="3361290" y="63289"/>
                  <a:pt x="3630014" y="0"/>
                </a:cubicBezTo>
                <a:cubicBezTo>
                  <a:pt x="3898738" y="-63289"/>
                  <a:pt x="4054345" y="46118"/>
                  <a:pt x="4347322" y="0"/>
                </a:cubicBezTo>
                <a:cubicBezTo>
                  <a:pt x="4363652" y="176480"/>
                  <a:pt x="4338712" y="296783"/>
                  <a:pt x="4347322" y="524591"/>
                </a:cubicBezTo>
                <a:cubicBezTo>
                  <a:pt x="4134494" y="547514"/>
                  <a:pt x="3999914" y="516964"/>
                  <a:pt x="3890853" y="524591"/>
                </a:cubicBezTo>
                <a:cubicBezTo>
                  <a:pt x="3781792" y="532218"/>
                  <a:pt x="3623051" y="470157"/>
                  <a:pt x="3390911" y="524591"/>
                </a:cubicBezTo>
                <a:cubicBezTo>
                  <a:pt x="3158771" y="579025"/>
                  <a:pt x="2968060" y="487346"/>
                  <a:pt x="2804023" y="524591"/>
                </a:cubicBezTo>
                <a:cubicBezTo>
                  <a:pt x="2639986" y="561836"/>
                  <a:pt x="2481345" y="490255"/>
                  <a:pt x="2347554" y="524591"/>
                </a:cubicBezTo>
                <a:cubicBezTo>
                  <a:pt x="2213763" y="558927"/>
                  <a:pt x="2021517" y="469245"/>
                  <a:pt x="1804139" y="524591"/>
                </a:cubicBezTo>
                <a:cubicBezTo>
                  <a:pt x="1586761" y="579937"/>
                  <a:pt x="1461906" y="479501"/>
                  <a:pt x="1304197" y="524591"/>
                </a:cubicBezTo>
                <a:cubicBezTo>
                  <a:pt x="1146488" y="569681"/>
                  <a:pt x="817356" y="457546"/>
                  <a:pt x="673835" y="524591"/>
                </a:cubicBezTo>
                <a:cubicBezTo>
                  <a:pt x="530314" y="591636"/>
                  <a:pt x="254465" y="456869"/>
                  <a:pt x="0" y="524591"/>
                </a:cubicBezTo>
                <a:cubicBezTo>
                  <a:pt x="-4702" y="360422"/>
                  <a:pt x="28681" y="211132"/>
                  <a:pt x="0" y="0"/>
                </a:cubicBezTo>
                <a:close/>
              </a:path>
              <a:path w="4347322" h="524591" stroke="0" extrusionOk="0">
                <a:moveTo>
                  <a:pt x="0" y="0"/>
                </a:moveTo>
                <a:cubicBezTo>
                  <a:pt x="192001" y="-11121"/>
                  <a:pt x="289865" y="35868"/>
                  <a:pt x="412996" y="0"/>
                </a:cubicBezTo>
                <a:cubicBezTo>
                  <a:pt x="536127" y="-35868"/>
                  <a:pt x="719975" y="34226"/>
                  <a:pt x="912938" y="0"/>
                </a:cubicBezTo>
                <a:cubicBezTo>
                  <a:pt x="1105901" y="-34226"/>
                  <a:pt x="1292776" y="49729"/>
                  <a:pt x="1456353" y="0"/>
                </a:cubicBezTo>
                <a:cubicBezTo>
                  <a:pt x="1619930" y="-49729"/>
                  <a:pt x="1748674" y="54927"/>
                  <a:pt x="1999768" y="0"/>
                </a:cubicBezTo>
                <a:cubicBezTo>
                  <a:pt x="2250863" y="-54927"/>
                  <a:pt x="2304420" y="39159"/>
                  <a:pt x="2543183" y="0"/>
                </a:cubicBezTo>
                <a:cubicBezTo>
                  <a:pt x="2781946" y="-39159"/>
                  <a:pt x="2918050" y="36723"/>
                  <a:pt x="3086599" y="0"/>
                </a:cubicBezTo>
                <a:cubicBezTo>
                  <a:pt x="3255148" y="-36723"/>
                  <a:pt x="3529252" y="26370"/>
                  <a:pt x="3716960" y="0"/>
                </a:cubicBezTo>
                <a:cubicBezTo>
                  <a:pt x="3904668" y="-26370"/>
                  <a:pt x="4127332" y="67334"/>
                  <a:pt x="4347322" y="0"/>
                </a:cubicBezTo>
                <a:cubicBezTo>
                  <a:pt x="4358061" y="207600"/>
                  <a:pt x="4302138" y="309749"/>
                  <a:pt x="4347322" y="524591"/>
                </a:cubicBezTo>
                <a:cubicBezTo>
                  <a:pt x="4160147" y="559681"/>
                  <a:pt x="4039721" y="495526"/>
                  <a:pt x="3890853" y="524591"/>
                </a:cubicBezTo>
                <a:cubicBezTo>
                  <a:pt x="3741985" y="553656"/>
                  <a:pt x="3527361" y="469024"/>
                  <a:pt x="3303965" y="524591"/>
                </a:cubicBezTo>
                <a:cubicBezTo>
                  <a:pt x="3080569" y="580158"/>
                  <a:pt x="2820791" y="508360"/>
                  <a:pt x="2673603" y="524591"/>
                </a:cubicBezTo>
                <a:cubicBezTo>
                  <a:pt x="2526415" y="540822"/>
                  <a:pt x="2445014" y="492957"/>
                  <a:pt x="2217134" y="524591"/>
                </a:cubicBezTo>
                <a:cubicBezTo>
                  <a:pt x="1989254" y="556225"/>
                  <a:pt x="1880079" y="520605"/>
                  <a:pt x="1760665" y="524591"/>
                </a:cubicBezTo>
                <a:cubicBezTo>
                  <a:pt x="1641251" y="528577"/>
                  <a:pt x="1343203" y="504346"/>
                  <a:pt x="1130304" y="524591"/>
                </a:cubicBezTo>
                <a:cubicBezTo>
                  <a:pt x="917405" y="544836"/>
                  <a:pt x="791596" y="519191"/>
                  <a:pt x="499942" y="524591"/>
                </a:cubicBezTo>
                <a:cubicBezTo>
                  <a:pt x="208288" y="529991"/>
                  <a:pt x="131846" y="522480"/>
                  <a:pt x="0" y="524591"/>
                </a:cubicBezTo>
                <a:cubicBezTo>
                  <a:pt x="-35787" y="300812"/>
                  <a:pt x="5043" y="214790"/>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These are the </a:t>
            </a:r>
            <a:r>
              <a:rPr lang="en-PH" sz="2500" b="1" dirty="0"/>
              <a:t>initial clusters</a:t>
            </a:r>
            <a:endParaRPr lang="en-PH" sz="2500" dirty="0"/>
          </a:p>
        </p:txBody>
      </p:sp>
      <p:sp>
        <p:nvSpPr>
          <p:cNvPr id="3" name="Arrow: Down 2">
            <a:extLst>
              <a:ext uri="{FF2B5EF4-FFF2-40B4-BE49-F238E27FC236}">
                <a16:creationId xmlns:a16="http://schemas.microsoft.com/office/drawing/2014/main" id="{A4232543-7351-8EF1-B7C1-8DC9BE7AB048}"/>
              </a:ext>
            </a:extLst>
          </p:cNvPr>
          <p:cNvSpPr/>
          <p:nvPr/>
        </p:nvSpPr>
        <p:spPr>
          <a:xfrm rot="3426340">
            <a:off x="2573203" y="1349224"/>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 name="Arrow: Down 3">
            <a:extLst>
              <a:ext uri="{FF2B5EF4-FFF2-40B4-BE49-F238E27FC236}">
                <a16:creationId xmlns:a16="http://schemas.microsoft.com/office/drawing/2014/main" id="{5810412C-93A7-D34D-896F-562FC1285017}"/>
              </a:ext>
            </a:extLst>
          </p:cNvPr>
          <p:cNvSpPr/>
          <p:nvPr/>
        </p:nvSpPr>
        <p:spPr>
          <a:xfrm rot="2927138">
            <a:off x="4259589" y="134211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5" name="Arrow: Down 4">
            <a:extLst>
              <a:ext uri="{FF2B5EF4-FFF2-40B4-BE49-F238E27FC236}">
                <a16:creationId xmlns:a16="http://schemas.microsoft.com/office/drawing/2014/main" id="{036CFEC8-DBD8-931C-0470-5B076B38AA04}"/>
              </a:ext>
            </a:extLst>
          </p:cNvPr>
          <p:cNvSpPr/>
          <p:nvPr/>
        </p:nvSpPr>
        <p:spPr>
          <a:xfrm rot="20491498">
            <a:off x="6283422" y="132335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33333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3</a:t>
            </a:r>
            <a:r>
              <a:rPr lang="en-PH" sz="2500" dirty="0"/>
              <a:t>: Measure the distance between the first point and the three initial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6" name="Right Brace 5">
            <a:extLst>
              <a:ext uri="{FF2B5EF4-FFF2-40B4-BE49-F238E27FC236}">
                <a16:creationId xmlns:a16="http://schemas.microsoft.com/office/drawing/2014/main" id="{06B9A738-BBFF-8D9B-0520-F344268E7102}"/>
              </a:ext>
            </a:extLst>
          </p:cNvPr>
          <p:cNvSpPr/>
          <p:nvPr/>
        </p:nvSpPr>
        <p:spPr>
          <a:xfrm rot="16200000">
            <a:off x="1338599" y="1453326"/>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8A6A4EDB-4941-82C5-0337-4BF42FD94FFD}"/>
              </a:ext>
            </a:extLst>
          </p:cNvPr>
          <p:cNvSpPr txBox="1">
            <a:spLocks/>
          </p:cNvSpPr>
          <p:nvPr/>
        </p:nvSpPr>
        <p:spPr>
          <a:xfrm>
            <a:off x="440214" y="889275"/>
            <a:ext cx="4613179" cy="748505"/>
          </a:xfrm>
          <a:custGeom>
            <a:avLst/>
            <a:gdLst>
              <a:gd name="connsiteX0" fmla="*/ 0 w 4613179"/>
              <a:gd name="connsiteY0" fmla="*/ 0 h 748505"/>
              <a:gd name="connsiteX1" fmla="*/ 622779 w 4613179"/>
              <a:gd name="connsiteY1" fmla="*/ 0 h 748505"/>
              <a:gd name="connsiteX2" fmla="*/ 1199427 w 4613179"/>
              <a:gd name="connsiteY2" fmla="*/ 0 h 748505"/>
              <a:gd name="connsiteX3" fmla="*/ 1868337 w 4613179"/>
              <a:gd name="connsiteY3" fmla="*/ 0 h 748505"/>
              <a:gd name="connsiteX4" fmla="*/ 2444985 w 4613179"/>
              <a:gd name="connsiteY4" fmla="*/ 0 h 748505"/>
              <a:gd name="connsiteX5" fmla="*/ 3021632 w 4613179"/>
              <a:gd name="connsiteY5" fmla="*/ 0 h 748505"/>
              <a:gd name="connsiteX6" fmla="*/ 3552148 w 4613179"/>
              <a:gd name="connsiteY6" fmla="*/ 0 h 748505"/>
              <a:gd name="connsiteX7" fmla="*/ 4613179 w 4613179"/>
              <a:gd name="connsiteY7" fmla="*/ 0 h 748505"/>
              <a:gd name="connsiteX8" fmla="*/ 4613179 w 4613179"/>
              <a:gd name="connsiteY8" fmla="*/ 359282 h 748505"/>
              <a:gd name="connsiteX9" fmla="*/ 4613179 w 4613179"/>
              <a:gd name="connsiteY9" fmla="*/ 748505 h 748505"/>
              <a:gd name="connsiteX10" fmla="*/ 4128795 w 4613179"/>
              <a:gd name="connsiteY10" fmla="*/ 748505 h 748505"/>
              <a:gd name="connsiteX11" fmla="*/ 3506016 w 4613179"/>
              <a:gd name="connsiteY11" fmla="*/ 748505 h 748505"/>
              <a:gd name="connsiteX12" fmla="*/ 2975500 w 4613179"/>
              <a:gd name="connsiteY12" fmla="*/ 748505 h 748505"/>
              <a:gd name="connsiteX13" fmla="*/ 2537248 w 4613179"/>
              <a:gd name="connsiteY13" fmla="*/ 748505 h 748505"/>
              <a:gd name="connsiteX14" fmla="*/ 2052865 w 4613179"/>
              <a:gd name="connsiteY14" fmla="*/ 748505 h 748505"/>
              <a:gd name="connsiteX15" fmla="*/ 1568481 w 4613179"/>
              <a:gd name="connsiteY15" fmla="*/ 748505 h 748505"/>
              <a:gd name="connsiteX16" fmla="*/ 945702 w 4613179"/>
              <a:gd name="connsiteY16" fmla="*/ 748505 h 748505"/>
              <a:gd name="connsiteX17" fmla="*/ 0 w 4613179"/>
              <a:gd name="connsiteY17" fmla="*/ 748505 h 748505"/>
              <a:gd name="connsiteX18" fmla="*/ 0 w 4613179"/>
              <a:gd name="connsiteY18" fmla="*/ 366767 h 748505"/>
              <a:gd name="connsiteX19" fmla="*/ 0 w 4613179"/>
              <a:gd name="connsiteY19" fmla="*/ 0 h 74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3179" h="748505" fill="none" extrusionOk="0">
                <a:moveTo>
                  <a:pt x="0" y="0"/>
                </a:moveTo>
                <a:cubicBezTo>
                  <a:pt x="131776" y="-22627"/>
                  <a:pt x="409463" y="30974"/>
                  <a:pt x="622779" y="0"/>
                </a:cubicBezTo>
                <a:cubicBezTo>
                  <a:pt x="836095" y="-30974"/>
                  <a:pt x="1009271" y="47636"/>
                  <a:pt x="1199427" y="0"/>
                </a:cubicBezTo>
                <a:cubicBezTo>
                  <a:pt x="1389583" y="-47636"/>
                  <a:pt x="1720916" y="54293"/>
                  <a:pt x="1868337" y="0"/>
                </a:cubicBezTo>
                <a:cubicBezTo>
                  <a:pt x="2015758" y="-54293"/>
                  <a:pt x="2179208" y="5218"/>
                  <a:pt x="2444985" y="0"/>
                </a:cubicBezTo>
                <a:cubicBezTo>
                  <a:pt x="2710762" y="-5218"/>
                  <a:pt x="2861670" y="18463"/>
                  <a:pt x="3021632" y="0"/>
                </a:cubicBezTo>
                <a:cubicBezTo>
                  <a:pt x="3181594" y="-18463"/>
                  <a:pt x="3336450" y="24702"/>
                  <a:pt x="3552148" y="0"/>
                </a:cubicBezTo>
                <a:cubicBezTo>
                  <a:pt x="3767846" y="-24702"/>
                  <a:pt x="4376340" y="120490"/>
                  <a:pt x="4613179" y="0"/>
                </a:cubicBezTo>
                <a:cubicBezTo>
                  <a:pt x="4630869" y="172333"/>
                  <a:pt x="4592463" y="206126"/>
                  <a:pt x="4613179" y="359282"/>
                </a:cubicBezTo>
                <a:cubicBezTo>
                  <a:pt x="4633895" y="512438"/>
                  <a:pt x="4578220" y="580678"/>
                  <a:pt x="4613179" y="748505"/>
                </a:cubicBezTo>
                <a:cubicBezTo>
                  <a:pt x="4502065" y="770597"/>
                  <a:pt x="4344626" y="747616"/>
                  <a:pt x="4128795" y="748505"/>
                </a:cubicBezTo>
                <a:cubicBezTo>
                  <a:pt x="3912964" y="749394"/>
                  <a:pt x="3735100" y="721118"/>
                  <a:pt x="3506016" y="748505"/>
                </a:cubicBezTo>
                <a:cubicBezTo>
                  <a:pt x="3276932" y="775892"/>
                  <a:pt x="3093125" y="708532"/>
                  <a:pt x="2975500" y="748505"/>
                </a:cubicBezTo>
                <a:cubicBezTo>
                  <a:pt x="2857875" y="788478"/>
                  <a:pt x="2676578" y="736967"/>
                  <a:pt x="2537248" y="748505"/>
                </a:cubicBezTo>
                <a:cubicBezTo>
                  <a:pt x="2397918" y="760043"/>
                  <a:pt x="2232816" y="727742"/>
                  <a:pt x="2052865" y="748505"/>
                </a:cubicBezTo>
                <a:cubicBezTo>
                  <a:pt x="1872914" y="769268"/>
                  <a:pt x="1765966" y="726014"/>
                  <a:pt x="1568481" y="748505"/>
                </a:cubicBezTo>
                <a:cubicBezTo>
                  <a:pt x="1370996" y="770996"/>
                  <a:pt x="1199498" y="710049"/>
                  <a:pt x="945702" y="748505"/>
                </a:cubicBezTo>
                <a:cubicBezTo>
                  <a:pt x="691906" y="786961"/>
                  <a:pt x="281761" y="675367"/>
                  <a:pt x="0" y="748505"/>
                </a:cubicBezTo>
                <a:cubicBezTo>
                  <a:pt x="-19136" y="582281"/>
                  <a:pt x="39769" y="459946"/>
                  <a:pt x="0" y="366767"/>
                </a:cubicBezTo>
                <a:cubicBezTo>
                  <a:pt x="-39769" y="273588"/>
                  <a:pt x="36974" y="136212"/>
                  <a:pt x="0" y="0"/>
                </a:cubicBezTo>
                <a:close/>
              </a:path>
              <a:path w="4613179" h="748505" stroke="0" extrusionOk="0">
                <a:moveTo>
                  <a:pt x="0" y="0"/>
                </a:moveTo>
                <a:cubicBezTo>
                  <a:pt x="196651" y="-58998"/>
                  <a:pt x="323108" y="46387"/>
                  <a:pt x="530516" y="0"/>
                </a:cubicBezTo>
                <a:cubicBezTo>
                  <a:pt x="737924" y="-46387"/>
                  <a:pt x="888290" y="64973"/>
                  <a:pt x="1153295" y="0"/>
                </a:cubicBezTo>
                <a:cubicBezTo>
                  <a:pt x="1418300" y="-64973"/>
                  <a:pt x="1576156" y="23473"/>
                  <a:pt x="1683810" y="0"/>
                </a:cubicBezTo>
                <a:cubicBezTo>
                  <a:pt x="1791465" y="-23473"/>
                  <a:pt x="1934551" y="35218"/>
                  <a:pt x="2122062" y="0"/>
                </a:cubicBezTo>
                <a:cubicBezTo>
                  <a:pt x="2309573" y="-35218"/>
                  <a:pt x="2587793" y="34282"/>
                  <a:pt x="2790973" y="0"/>
                </a:cubicBezTo>
                <a:cubicBezTo>
                  <a:pt x="2994153" y="-34282"/>
                  <a:pt x="3234031" y="70403"/>
                  <a:pt x="3459884" y="0"/>
                </a:cubicBezTo>
                <a:cubicBezTo>
                  <a:pt x="3685737" y="-70403"/>
                  <a:pt x="3943203" y="56566"/>
                  <a:pt x="4082663" y="0"/>
                </a:cubicBezTo>
                <a:cubicBezTo>
                  <a:pt x="4222123" y="-56566"/>
                  <a:pt x="4480250" y="38856"/>
                  <a:pt x="4613179" y="0"/>
                </a:cubicBezTo>
                <a:cubicBezTo>
                  <a:pt x="4629915" y="104214"/>
                  <a:pt x="4603652" y="195473"/>
                  <a:pt x="4613179" y="359282"/>
                </a:cubicBezTo>
                <a:cubicBezTo>
                  <a:pt x="4622706" y="523091"/>
                  <a:pt x="4593745" y="664520"/>
                  <a:pt x="4613179" y="748505"/>
                </a:cubicBezTo>
                <a:cubicBezTo>
                  <a:pt x="4471405" y="769994"/>
                  <a:pt x="4222244" y="721670"/>
                  <a:pt x="4082663" y="748505"/>
                </a:cubicBezTo>
                <a:cubicBezTo>
                  <a:pt x="3943082" y="775340"/>
                  <a:pt x="3672769" y="720167"/>
                  <a:pt x="3506016" y="748505"/>
                </a:cubicBezTo>
                <a:cubicBezTo>
                  <a:pt x="3339263" y="776843"/>
                  <a:pt x="3180983" y="741993"/>
                  <a:pt x="2975500" y="748505"/>
                </a:cubicBezTo>
                <a:cubicBezTo>
                  <a:pt x="2770017" y="755017"/>
                  <a:pt x="2498862" y="685908"/>
                  <a:pt x="2352721" y="748505"/>
                </a:cubicBezTo>
                <a:cubicBezTo>
                  <a:pt x="2206580" y="811102"/>
                  <a:pt x="1861409" y="691303"/>
                  <a:pt x="1683810" y="748505"/>
                </a:cubicBezTo>
                <a:cubicBezTo>
                  <a:pt x="1506211" y="805707"/>
                  <a:pt x="1444060" y="698267"/>
                  <a:pt x="1245558" y="748505"/>
                </a:cubicBezTo>
                <a:cubicBezTo>
                  <a:pt x="1047056" y="798743"/>
                  <a:pt x="828801" y="727540"/>
                  <a:pt x="668911" y="748505"/>
                </a:cubicBezTo>
                <a:cubicBezTo>
                  <a:pt x="509021" y="769470"/>
                  <a:pt x="242457" y="693259"/>
                  <a:pt x="0" y="748505"/>
                </a:cubicBezTo>
                <a:cubicBezTo>
                  <a:pt x="-9105" y="583957"/>
                  <a:pt x="9379" y="568509"/>
                  <a:pt x="0" y="396708"/>
                </a:cubicBezTo>
                <a:cubicBezTo>
                  <a:pt x="-9379" y="224907"/>
                  <a:pt x="11051" y="154603"/>
                  <a:pt x="0" y="0"/>
                </a:cubicBezTo>
                <a:close/>
              </a:path>
            </a:pathLst>
          </a:custGeom>
          <a:ln w="38100">
            <a:solidFill>
              <a:srgbClr val="00B0F0"/>
            </a:solidFill>
            <a:extLst>
              <a:ext uri="{C807C97D-BFC1-408E-A445-0C87EB9F89A2}">
                <ask:lineSketchStyleProps xmlns:ask="http://schemas.microsoft.com/office/drawing/2018/sketchyshapes" sd="379056761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This is the distance from the first point and the </a:t>
            </a:r>
            <a:r>
              <a:rPr lang="en-PH" sz="2500" b="1" dirty="0">
                <a:solidFill>
                  <a:srgbClr val="92D050"/>
                </a:solidFill>
              </a:rPr>
              <a:t>mild</a:t>
            </a:r>
            <a:r>
              <a:rPr lang="en-PH" sz="2500" dirty="0"/>
              <a:t> cluster</a:t>
            </a:r>
          </a:p>
        </p:txBody>
      </p:sp>
    </p:spTree>
    <p:extLst>
      <p:ext uri="{BB962C8B-B14F-4D97-AF65-F5344CB8AC3E}">
        <p14:creationId xmlns:p14="http://schemas.microsoft.com/office/powerpoint/2010/main" val="240015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3</a:t>
            </a:r>
            <a:r>
              <a:rPr lang="en-PH" sz="2500" dirty="0"/>
              <a:t>: Measure the distance between the first point and the three initial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6" name="Right Brace 5">
            <a:extLst>
              <a:ext uri="{FF2B5EF4-FFF2-40B4-BE49-F238E27FC236}">
                <a16:creationId xmlns:a16="http://schemas.microsoft.com/office/drawing/2014/main" id="{06B9A738-BBFF-8D9B-0520-F344268E7102}"/>
              </a:ext>
            </a:extLst>
          </p:cNvPr>
          <p:cNvSpPr/>
          <p:nvPr/>
        </p:nvSpPr>
        <p:spPr>
          <a:xfrm rot="16200000">
            <a:off x="1338599" y="1453326"/>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8A6A4EDB-4941-82C5-0337-4BF42FD94FFD}"/>
              </a:ext>
            </a:extLst>
          </p:cNvPr>
          <p:cNvSpPr txBox="1">
            <a:spLocks/>
          </p:cNvSpPr>
          <p:nvPr/>
        </p:nvSpPr>
        <p:spPr>
          <a:xfrm>
            <a:off x="698139" y="332644"/>
            <a:ext cx="4613179" cy="748505"/>
          </a:xfrm>
          <a:custGeom>
            <a:avLst/>
            <a:gdLst>
              <a:gd name="connsiteX0" fmla="*/ 0 w 4613179"/>
              <a:gd name="connsiteY0" fmla="*/ 0 h 748505"/>
              <a:gd name="connsiteX1" fmla="*/ 622779 w 4613179"/>
              <a:gd name="connsiteY1" fmla="*/ 0 h 748505"/>
              <a:gd name="connsiteX2" fmla="*/ 1199427 w 4613179"/>
              <a:gd name="connsiteY2" fmla="*/ 0 h 748505"/>
              <a:gd name="connsiteX3" fmla="*/ 1868337 w 4613179"/>
              <a:gd name="connsiteY3" fmla="*/ 0 h 748505"/>
              <a:gd name="connsiteX4" fmla="*/ 2444985 w 4613179"/>
              <a:gd name="connsiteY4" fmla="*/ 0 h 748505"/>
              <a:gd name="connsiteX5" fmla="*/ 3021632 w 4613179"/>
              <a:gd name="connsiteY5" fmla="*/ 0 h 748505"/>
              <a:gd name="connsiteX6" fmla="*/ 3552148 w 4613179"/>
              <a:gd name="connsiteY6" fmla="*/ 0 h 748505"/>
              <a:gd name="connsiteX7" fmla="*/ 4613179 w 4613179"/>
              <a:gd name="connsiteY7" fmla="*/ 0 h 748505"/>
              <a:gd name="connsiteX8" fmla="*/ 4613179 w 4613179"/>
              <a:gd name="connsiteY8" fmla="*/ 359282 h 748505"/>
              <a:gd name="connsiteX9" fmla="*/ 4613179 w 4613179"/>
              <a:gd name="connsiteY9" fmla="*/ 748505 h 748505"/>
              <a:gd name="connsiteX10" fmla="*/ 4128795 w 4613179"/>
              <a:gd name="connsiteY10" fmla="*/ 748505 h 748505"/>
              <a:gd name="connsiteX11" fmla="*/ 3506016 w 4613179"/>
              <a:gd name="connsiteY11" fmla="*/ 748505 h 748505"/>
              <a:gd name="connsiteX12" fmla="*/ 2975500 w 4613179"/>
              <a:gd name="connsiteY12" fmla="*/ 748505 h 748505"/>
              <a:gd name="connsiteX13" fmla="*/ 2537248 w 4613179"/>
              <a:gd name="connsiteY13" fmla="*/ 748505 h 748505"/>
              <a:gd name="connsiteX14" fmla="*/ 2052865 w 4613179"/>
              <a:gd name="connsiteY14" fmla="*/ 748505 h 748505"/>
              <a:gd name="connsiteX15" fmla="*/ 1568481 w 4613179"/>
              <a:gd name="connsiteY15" fmla="*/ 748505 h 748505"/>
              <a:gd name="connsiteX16" fmla="*/ 945702 w 4613179"/>
              <a:gd name="connsiteY16" fmla="*/ 748505 h 748505"/>
              <a:gd name="connsiteX17" fmla="*/ 0 w 4613179"/>
              <a:gd name="connsiteY17" fmla="*/ 748505 h 748505"/>
              <a:gd name="connsiteX18" fmla="*/ 0 w 4613179"/>
              <a:gd name="connsiteY18" fmla="*/ 366767 h 748505"/>
              <a:gd name="connsiteX19" fmla="*/ 0 w 4613179"/>
              <a:gd name="connsiteY19" fmla="*/ 0 h 74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3179" h="748505" fill="none" extrusionOk="0">
                <a:moveTo>
                  <a:pt x="0" y="0"/>
                </a:moveTo>
                <a:cubicBezTo>
                  <a:pt x="131776" y="-22627"/>
                  <a:pt x="409463" y="30974"/>
                  <a:pt x="622779" y="0"/>
                </a:cubicBezTo>
                <a:cubicBezTo>
                  <a:pt x="836095" y="-30974"/>
                  <a:pt x="1009271" y="47636"/>
                  <a:pt x="1199427" y="0"/>
                </a:cubicBezTo>
                <a:cubicBezTo>
                  <a:pt x="1389583" y="-47636"/>
                  <a:pt x="1720916" y="54293"/>
                  <a:pt x="1868337" y="0"/>
                </a:cubicBezTo>
                <a:cubicBezTo>
                  <a:pt x="2015758" y="-54293"/>
                  <a:pt x="2179208" y="5218"/>
                  <a:pt x="2444985" y="0"/>
                </a:cubicBezTo>
                <a:cubicBezTo>
                  <a:pt x="2710762" y="-5218"/>
                  <a:pt x="2861670" y="18463"/>
                  <a:pt x="3021632" y="0"/>
                </a:cubicBezTo>
                <a:cubicBezTo>
                  <a:pt x="3181594" y="-18463"/>
                  <a:pt x="3336450" y="24702"/>
                  <a:pt x="3552148" y="0"/>
                </a:cubicBezTo>
                <a:cubicBezTo>
                  <a:pt x="3767846" y="-24702"/>
                  <a:pt x="4376340" y="120490"/>
                  <a:pt x="4613179" y="0"/>
                </a:cubicBezTo>
                <a:cubicBezTo>
                  <a:pt x="4630869" y="172333"/>
                  <a:pt x="4592463" y="206126"/>
                  <a:pt x="4613179" y="359282"/>
                </a:cubicBezTo>
                <a:cubicBezTo>
                  <a:pt x="4633895" y="512438"/>
                  <a:pt x="4578220" y="580678"/>
                  <a:pt x="4613179" y="748505"/>
                </a:cubicBezTo>
                <a:cubicBezTo>
                  <a:pt x="4502065" y="770597"/>
                  <a:pt x="4344626" y="747616"/>
                  <a:pt x="4128795" y="748505"/>
                </a:cubicBezTo>
                <a:cubicBezTo>
                  <a:pt x="3912964" y="749394"/>
                  <a:pt x="3735100" y="721118"/>
                  <a:pt x="3506016" y="748505"/>
                </a:cubicBezTo>
                <a:cubicBezTo>
                  <a:pt x="3276932" y="775892"/>
                  <a:pt x="3093125" y="708532"/>
                  <a:pt x="2975500" y="748505"/>
                </a:cubicBezTo>
                <a:cubicBezTo>
                  <a:pt x="2857875" y="788478"/>
                  <a:pt x="2676578" y="736967"/>
                  <a:pt x="2537248" y="748505"/>
                </a:cubicBezTo>
                <a:cubicBezTo>
                  <a:pt x="2397918" y="760043"/>
                  <a:pt x="2232816" y="727742"/>
                  <a:pt x="2052865" y="748505"/>
                </a:cubicBezTo>
                <a:cubicBezTo>
                  <a:pt x="1872914" y="769268"/>
                  <a:pt x="1765966" y="726014"/>
                  <a:pt x="1568481" y="748505"/>
                </a:cubicBezTo>
                <a:cubicBezTo>
                  <a:pt x="1370996" y="770996"/>
                  <a:pt x="1199498" y="710049"/>
                  <a:pt x="945702" y="748505"/>
                </a:cubicBezTo>
                <a:cubicBezTo>
                  <a:pt x="691906" y="786961"/>
                  <a:pt x="281761" y="675367"/>
                  <a:pt x="0" y="748505"/>
                </a:cubicBezTo>
                <a:cubicBezTo>
                  <a:pt x="-19136" y="582281"/>
                  <a:pt x="39769" y="459946"/>
                  <a:pt x="0" y="366767"/>
                </a:cubicBezTo>
                <a:cubicBezTo>
                  <a:pt x="-39769" y="273588"/>
                  <a:pt x="36974" y="136212"/>
                  <a:pt x="0" y="0"/>
                </a:cubicBezTo>
                <a:close/>
              </a:path>
              <a:path w="4613179" h="748505" stroke="0" extrusionOk="0">
                <a:moveTo>
                  <a:pt x="0" y="0"/>
                </a:moveTo>
                <a:cubicBezTo>
                  <a:pt x="196651" y="-58998"/>
                  <a:pt x="323108" y="46387"/>
                  <a:pt x="530516" y="0"/>
                </a:cubicBezTo>
                <a:cubicBezTo>
                  <a:pt x="737924" y="-46387"/>
                  <a:pt x="888290" y="64973"/>
                  <a:pt x="1153295" y="0"/>
                </a:cubicBezTo>
                <a:cubicBezTo>
                  <a:pt x="1418300" y="-64973"/>
                  <a:pt x="1576156" y="23473"/>
                  <a:pt x="1683810" y="0"/>
                </a:cubicBezTo>
                <a:cubicBezTo>
                  <a:pt x="1791465" y="-23473"/>
                  <a:pt x="1934551" y="35218"/>
                  <a:pt x="2122062" y="0"/>
                </a:cubicBezTo>
                <a:cubicBezTo>
                  <a:pt x="2309573" y="-35218"/>
                  <a:pt x="2587793" y="34282"/>
                  <a:pt x="2790973" y="0"/>
                </a:cubicBezTo>
                <a:cubicBezTo>
                  <a:pt x="2994153" y="-34282"/>
                  <a:pt x="3234031" y="70403"/>
                  <a:pt x="3459884" y="0"/>
                </a:cubicBezTo>
                <a:cubicBezTo>
                  <a:pt x="3685737" y="-70403"/>
                  <a:pt x="3943203" y="56566"/>
                  <a:pt x="4082663" y="0"/>
                </a:cubicBezTo>
                <a:cubicBezTo>
                  <a:pt x="4222123" y="-56566"/>
                  <a:pt x="4480250" y="38856"/>
                  <a:pt x="4613179" y="0"/>
                </a:cubicBezTo>
                <a:cubicBezTo>
                  <a:pt x="4629915" y="104214"/>
                  <a:pt x="4603652" y="195473"/>
                  <a:pt x="4613179" y="359282"/>
                </a:cubicBezTo>
                <a:cubicBezTo>
                  <a:pt x="4622706" y="523091"/>
                  <a:pt x="4593745" y="664520"/>
                  <a:pt x="4613179" y="748505"/>
                </a:cubicBezTo>
                <a:cubicBezTo>
                  <a:pt x="4471405" y="769994"/>
                  <a:pt x="4222244" y="721670"/>
                  <a:pt x="4082663" y="748505"/>
                </a:cubicBezTo>
                <a:cubicBezTo>
                  <a:pt x="3943082" y="775340"/>
                  <a:pt x="3672769" y="720167"/>
                  <a:pt x="3506016" y="748505"/>
                </a:cubicBezTo>
                <a:cubicBezTo>
                  <a:pt x="3339263" y="776843"/>
                  <a:pt x="3180983" y="741993"/>
                  <a:pt x="2975500" y="748505"/>
                </a:cubicBezTo>
                <a:cubicBezTo>
                  <a:pt x="2770017" y="755017"/>
                  <a:pt x="2498862" y="685908"/>
                  <a:pt x="2352721" y="748505"/>
                </a:cubicBezTo>
                <a:cubicBezTo>
                  <a:pt x="2206580" y="811102"/>
                  <a:pt x="1861409" y="691303"/>
                  <a:pt x="1683810" y="748505"/>
                </a:cubicBezTo>
                <a:cubicBezTo>
                  <a:pt x="1506211" y="805707"/>
                  <a:pt x="1444060" y="698267"/>
                  <a:pt x="1245558" y="748505"/>
                </a:cubicBezTo>
                <a:cubicBezTo>
                  <a:pt x="1047056" y="798743"/>
                  <a:pt x="828801" y="727540"/>
                  <a:pt x="668911" y="748505"/>
                </a:cubicBezTo>
                <a:cubicBezTo>
                  <a:pt x="509021" y="769470"/>
                  <a:pt x="242457" y="693259"/>
                  <a:pt x="0" y="748505"/>
                </a:cubicBezTo>
                <a:cubicBezTo>
                  <a:pt x="-9105" y="583957"/>
                  <a:pt x="9379" y="568509"/>
                  <a:pt x="0" y="396708"/>
                </a:cubicBezTo>
                <a:cubicBezTo>
                  <a:pt x="-9379" y="224907"/>
                  <a:pt x="11051" y="154603"/>
                  <a:pt x="0" y="0"/>
                </a:cubicBezTo>
                <a:close/>
              </a:path>
            </a:pathLst>
          </a:custGeom>
          <a:ln w="38100">
            <a:solidFill>
              <a:srgbClr val="00B0F0"/>
            </a:solidFill>
            <a:extLst>
              <a:ext uri="{C807C97D-BFC1-408E-A445-0C87EB9F89A2}">
                <ask:lineSketchStyleProps xmlns:ask="http://schemas.microsoft.com/office/drawing/2018/sketchyshapes" sd="379056761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This is the distance from the first point and the </a:t>
            </a:r>
            <a:r>
              <a:rPr lang="en-PH" sz="2500" b="1" dirty="0">
                <a:solidFill>
                  <a:srgbClr val="FFC000"/>
                </a:solidFill>
              </a:rPr>
              <a:t>hot</a:t>
            </a:r>
            <a:r>
              <a:rPr lang="en-PH" sz="2500" dirty="0"/>
              <a:t> cluster</a:t>
            </a:r>
          </a:p>
        </p:txBody>
      </p:sp>
      <p:sp>
        <p:nvSpPr>
          <p:cNvPr id="2" name="Right Brace 1">
            <a:extLst>
              <a:ext uri="{FF2B5EF4-FFF2-40B4-BE49-F238E27FC236}">
                <a16:creationId xmlns:a16="http://schemas.microsoft.com/office/drawing/2014/main" id="{395687E4-1889-054D-66E9-215042E77F93}"/>
              </a:ext>
            </a:extLst>
          </p:cNvPr>
          <p:cNvSpPr/>
          <p:nvPr/>
        </p:nvSpPr>
        <p:spPr>
          <a:xfrm rot="16200000">
            <a:off x="2344859" y="122814"/>
            <a:ext cx="374458" cy="2898176"/>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3007822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3</a:t>
            </a:r>
            <a:r>
              <a:rPr lang="en-PH" sz="2500" dirty="0"/>
              <a:t>: Measure the distance between the first point and the three initial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6" name="Right Brace 5">
            <a:extLst>
              <a:ext uri="{FF2B5EF4-FFF2-40B4-BE49-F238E27FC236}">
                <a16:creationId xmlns:a16="http://schemas.microsoft.com/office/drawing/2014/main" id="{06B9A738-BBFF-8D9B-0520-F344268E7102}"/>
              </a:ext>
            </a:extLst>
          </p:cNvPr>
          <p:cNvSpPr/>
          <p:nvPr/>
        </p:nvSpPr>
        <p:spPr>
          <a:xfrm rot="16200000">
            <a:off x="1338599" y="1453326"/>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8A6A4EDB-4941-82C5-0337-4BF42FD94FFD}"/>
              </a:ext>
            </a:extLst>
          </p:cNvPr>
          <p:cNvSpPr txBox="1">
            <a:spLocks/>
          </p:cNvSpPr>
          <p:nvPr/>
        </p:nvSpPr>
        <p:spPr>
          <a:xfrm>
            <a:off x="1319816" y="119881"/>
            <a:ext cx="4613179" cy="748505"/>
          </a:xfrm>
          <a:custGeom>
            <a:avLst/>
            <a:gdLst>
              <a:gd name="connsiteX0" fmla="*/ 0 w 4613179"/>
              <a:gd name="connsiteY0" fmla="*/ 0 h 748505"/>
              <a:gd name="connsiteX1" fmla="*/ 622779 w 4613179"/>
              <a:gd name="connsiteY1" fmla="*/ 0 h 748505"/>
              <a:gd name="connsiteX2" fmla="*/ 1199427 w 4613179"/>
              <a:gd name="connsiteY2" fmla="*/ 0 h 748505"/>
              <a:gd name="connsiteX3" fmla="*/ 1868337 w 4613179"/>
              <a:gd name="connsiteY3" fmla="*/ 0 h 748505"/>
              <a:gd name="connsiteX4" fmla="*/ 2444985 w 4613179"/>
              <a:gd name="connsiteY4" fmla="*/ 0 h 748505"/>
              <a:gd name="connsiteX5" fmla="*/ 3021632 w 4613179"/>
              <a:gd name="connsiteY5" fmla="*/ 0 h 748505"/>
              <a:gd name="connsiteX6" fmla="*/ 3552148 w 4613179"/>
              <a:gd name="connsiteY6" fmla="*/ 0 h 748505"/>
              <a:gd name="connsiteX7" fmla="*/ 4613179 w 4613179"/>
              <a:gd name="connsiteY7" fmla="*/ 0 h 748505"/>
              <a:gd name="connsiteX8" fmla="*/ 4613179 w 4613179"/>
              <a:gd name="connsiteY8" fmla="*/ 359282 h 748505"/>
              <a:gd name="connsiteX9" fmla="*/ 4613179 w 4613179"/>
              <a:gd name="connsiteY9" fmla="*/ 748505 h 748505"/>
              <a:gd name="connsiteX10" fmla="*/ 4128795 w 4613179"/>
              <a:gd name="connsiteY10" fmla="*/ 748505 h 748505"/>
              <a:gd name="connsiteX11" fmla="*/ 3506016 w 4613179"/>
              <a:gd name="connsiteY11" fmla="*/ 748505 h 748505"/>
              <a:gd name="connsiteX12" fmla="*/ 2975500 w 4613179"/>
              <a:gd name="connsiteY12" fmla="*/ 748505 h 748505"/>
              <a:gd name="connsiteX13" fmla="*/ 2537248 w 4613179"/>
              <a:gd name="connsiteY13" fmla="*/ 748505 h 748505"/>
              <a:gd name="connsiteX14" fmla="*/ 2052865 w 4613179"/>
              <a:gd name="connsiteY14" fmla="*/ 748505 h 748505"/>
              <a:gd name="connsiteX15" fmla="*/ 1568481 w 4613179"/>
              <a:gd name="connsiteY15" fmla="*/ 748505 h 748505"/>
              <a:gd name="connsiteX16" fmla="*/ 945702 w 4613179"/>
              <a:gd name="connsiteY16" fmla="*/ 748505 h 748505"/>
              <a:gd name="connsiteX17" fmla="*/ 0 w 4613179"/>
              <a:gd name="connsiteY17" fmla="*/ 748505 h 748505"/>
              <a:gd name="connsiteX18" fmla="*/ 0 w 4613179"/>
              <a:gd name="connsiteY18" fmla="*/ 366767 h 748505"/>
              <a:gd name="connsiteX19" fmla="*/ 0 w 4613179"/>
              <a:gd name="connsiteY19" fmla="*/ 0 h 748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13179" h="748505" fill="none" extrusionOk="0">
                <a:moveTo>
                  <a:pt x="0" y="0"/>
                </a:moveTo>
                <a:cubicBezTo>
                  <a:pt x="131776" y="-22627"/>
                  <a:pt x="409463" y="30974"/>
                  <a:pt x="622779" y="0"/>
                </a:cubicBezTo>
                <a:cubicBezTo>
                  <a:pt x="836095" y="-30974"/>
                  <a:pt x="1009271" y="47636"/>
                  <a:pt x="1199427" y="0"/>
                </a:cubicBezTo>
                <a:cubicBezTo>
                  <a:pt x="1389583" y="-47636"/>
                  <a:pt x="1720916" y="54293"/>
                  <a:pt x="1868337" y="0"/>
                </a:cubicBezTo>
                <a:cubicBezTo>
                  <a:pt x="2015758" y="-54293"/>
                  <a:pt x="2179208" y="5218"/>
                  <a:pt x="2444985" y="0"/>
                </a:cubicBezTo>
                <a:cubicBezTo>
                  <a:pt x="2710762" y="-5218"/>
                  <a:pt x="2861670" y="18463"/>
                  <a:pt x="3021632" y="0"/>
                </a:cubicBezTo>
                <a:cubicBezTo>
                  <a:pt x="3181594" y="-18463"/>
                  <a:pt x="3336450" y="24702"/>
                  <a:pt x="3552148" y="0"/>
                </a:cubicBezTo>
                <a:cubicBezTo>
                  <a:pt x="3767846" y="-24702"/>
                  <a:pt x="4376340" y="120490"/>
                  <a:pt x="4613179" y="0"/>
                </a:cubicBezTo>
                <a:cubicBezTo>
                  <a:pt x="4630869" y="172333"/>
                  <a:pt x="4592463" y="206126"/>
                  <a:pt x="4613179" y="359282"/>
                </a:cubicBezTo>
                <a:cubicBezTo>
                  <a:pt x="4633895" y="512438"/>
                  <a:pt x="4578220" y="580678"/>
                  <a:pt x="4613179" y="748505"/>
                </a:cubicBezTo>
                <a:cubicBezTo>
                  <a:pt x="4502065" y="770597"/>
                  <a:pt x="4344626" y="747616"/>
                  <a:pt x="4128795" y="748505"/>
                </a:cubicBezTo>
                <a:cubicBezTo>
                  <a:pt x="3912964" y="749394"/>
                  <a:pt x="3735100" y="721118"/>
                  <a:pt x="3506016" y="748505"/>
                </a:cubicBezTo>
                <a:cubicBezTo>
                  <a:pt x="3276932" y="775892"/>
                  <a:pt x="3093125" y="708532"/>
                  <a:pt x="2975500" y="748505"/>
                </a:cubicBezTo>
                <a:cubicBezTo>
                  <a:pt x="2857875" y="788478"/>
                  <a:pt x="2676578" y="736967"/>
                  <a:pt x="2537248" y="748505"/>
                </a:cubicBezTo>
                <a:cubicBezTo>
                  <a:pt x="2397918" y="760043"/>
                  <a:pt x="2232816" y="727742"/>
                  <a:pt x="2052865" y="748505"/>
                </a:cubicBezTo>
                <a:cubicBezTo>
                  <a:pt x="1872914" y="769268"/>
                  <a:pt x="1765966" y="726014"/>
                  <a:pt x="1568481" y="748505"/>
                </a:cubicBezTo>
                <a:cubicBezTo>
                  <a:pt x="1370996" y="770996"/>
                  <a:pt x="1199498" y="710049"/>
                  <a:pt x="945702" y="748505"/>
                </a:cubicBezTo>
                <a:cubicBezTo>
                  <a:pt x="691906" y="786961"/>
                  <a:pt x="281761" y="675367"/>
                  <a:pt x="0" y="748505"/>
                </a:cubicBezTo>
                <a:cubicBezTo>
                  <a:pt x="-19136" y="582281"/>
                  <a:pt x="39769" y="459946"/>
                  <a:pt x="0" y="366767"/>
                </a:cubicBezTo>
                <a:cubicBezTo>
                  <a:pt x="-39769" y="273588"/>
                  <a:pt x="36974" y="136212"/>
                  <a:pt x="0" y="0"/>
                </a:cubicBezTo>
                <a:close/>
              </a:path>
              <a:path w="4613179" h="748505" stroke="0" extrusionOk="0">
                <a:moveTo>
                  <a:pt x="0" y="0"/>
                </a:moveTo>
                <a:cubicBezTo>
                  <a:pt x="196651" y="-58998"/>
                  <a:pt x="323108" y="46387"/>
                  <a:pt x="530516" y="0"/>
                </a:cubicBezTo>
                <a:cubicBezTo>
                  <a:pt x="737924" y="-46387"/>
                  <a:pt x="888290" y="64973"/>
                  <a:pt x="1153295" y="0"/>
                </a:cubicBezTo>
                <a:cubicBezTo>
                  <a:pt x="1418300" y="-64973"/>
                  <a:pt x="1576156" y="23473"/>
                  <a:pt x="1683810" y="0"/>
                </a:cubicBezTo>
                <a:cubicBezTo>
                  <a:pt x="1791465" y="-23473"/>
                  <a:pt x="1934551" y="35218"/>
                  <a:pt x="2122062" y="0"/>
                </a:cubicBezTo>
                <a:cubicBezTo>
                  <a:pt x="2309573" y="-35218"/>
                  <a:pt x="2587793" y="34282"/>
                  <a:pt x="2790973" y="0"/>
                </a:cubicBezTo>
                <a:cubicBezTo>
                  <a:pt x="2994153" y="-34282"/>
                  <a:pt x="3234031" y="70403"/>
                  <a:pt x="3459884" y="0"/>
                </a:cubicBezTo>
                <a:cubicBezTo>
                  <a:pt x="3685737" y="-70403"/>
                  <a:pt x="3943203" y="56566"/>
                  <a:pt x="4082663" y="0"/>
                </a:cubicBezTo>
                <a:cubicBezTo>
                  <a:pt x="4222123" y="-56566"/>
                  <a:pt x="4480250" y="38856"/>
                  <a:pt x="4613179" y="0"/>
                </a:cubicBezTo>
                <a:cubicBezTo>
                  <a:pt x="4629915" y="104214"/>
                  <a:pt x="4603652" y="195473"/>
                  <a:pt x="4613179" y="359282"/>
                </a:cubicBezTo>
                <a:cubicBezTo>
                  <a:pt x="4622706" y="523091"/>
                  <a:pt x="4593745" y="664520"/>
                  <a:pt x="4613179" y="748505"/>
                </a:cubicBezTo>
                <a:cubicBezTo>
                  <a:pt x="4471405" y="769994"/>
                  <a:pt x="4222244" y="721670"/>
                  <a:pt x="4082663" y="748505"/>
                </a:cubicBezTo>
                <a:cubicBezTo>
                  <a:pt x="3943082" y="775340"/>
                  <a:pt x="3672769" y="720167"/>
                  <a:pt x="3506016" y="748505"/>
                </a:cubicBezTo>
                <a:cubicBezTo>
                  <a:pt x="3339263" y="776843"/>
                  <a:pt x="3180983" y="741993"/>
                  <a:pt x="2975500" y="748505"/>
                </a:cubicBezTo>
                <a:cubicBezTo>
                  <a:pt x="2770017" y="755017"/>
                  <a:pt x="2498862" y="685908"/>
                  <a:pt x="2352721" y="748505"/>
                </a:cubicBezTo>
                <a:cubicBezTo>
                  <a:pt x="2206580" y="811102"/>
                  <a:pt x="1861409" y="691303"/>
                  <a:pt x="1683810" y="748505"/>
                </a:cubicBezTo>
                <a:cubicBezTo>
                  <a:pt x="1506211" y="805707"/>
                  <a:pt x="1444060" y="698267"/>
                  <a:pt x="1245558" y="748505"/>
                </a:cubicBezTo>
                <a:cubicBezTo>
                  <a:pt x="1047056" y="798743"/>
                  <a:pt x="828801" y="727540"/>
                  <a:pt x="668911" y="748505"/>
                </a:cubicBezTo>
                <a:cubicBezTo>
                  <a:pt x="509021" y="769470"/>
                  <a:pt x="242457" y="693259"/>
                  <a:pt x="0" y="748505"/>
                </a:cubicBezTo>
                <a:cubicBezTo>
                  <a:pt x="-9105" y="583957"/>
                  <a:pt x="9379" y="568509"/>
                  <a:pt x="0" y="396708"/>
                </a:cubicBezTo>
                <a:cubicBezTo>
                  <a:pt x="-9379" y="224907"/>
                  <a:pt x="11051" y="154603"/>
                  <a:pt x="0" y="0"/>
                </a:cubicBezTo>
                <a:close/>
              </a:path>
            </a:pathLst>
          </a:custGeom>
          <a:ln w="38100">
            <a:solidFill>
              <a:srgbClr val="00B0F0"/>
            </a:solidFill>
            <a:extLst>
              <a:ext uri="{C807C97D-BFC1-408E-A445-0C87EB9F89A2}">
                <ask:lineSketchStyleProps xmlns:ask="http://schemas.microsoft.com/office/drawing/2018/sketchyshapes" sd="3790567617">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This is the distance from the first point and the </a:t>
            </a:r>
            <a:r>
              <a:rPr lang="en-PH" sz="2500" b="1" dirty="0">
                <a:solidFill>
                  <a:srgbClr val="FF0000"/>
                </a:solidFill>
              </a:rPr>
              <a:t>inferno</a:t>
            </a:r>
            <a:r>
              <a:rPr lang="en-PH" sz="2500" dirty="0"/>
              <a:t> cluster</a:t>
            </a:r>
          </a:p>
        </p:txBody>
      </p:sp>
      <p:sp>
        <p:nvSpPr>
          <p:cNvPr id="2" name="Right Brace 1">
            <a:extLst>
              <a:ext uri="{FF2B5EF4-FFF2-40B4-BE49-F238E27FC236}">
                <a16:creationId xmlns:a16="http://schemas.microsoft.com/office/drawing/2014/main" id="{395687E4-1889-054D-66E9-215042E77F93}"/>
              </a:ext>
            </a:extLst>
          </p:cNvPr>
          <p:cNvSpPr/>
          <p:nvPr/>
        </p:nvSpPr>
        <p:spPr>
          <a:xfrm rot="16200000">
            <a:off x="2344859" y="122814"/>
            <a:ext cx="374458" cy="2898176"/>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3896AD4C-235B-417E-A37D-FA6C57AB8898}"/>
              </a:ext>
            </a:extLst>
          </p:cNvPr>
          <p:cNvSpPr/>
          <p:nvPr/>
        </p:nvSpPr>
        <p:spPr>
          <a:xfrm rot="16200000">
            <a:off x="3795783" y="-1740405"/>
            <a:ext cx="374458" cy="5828769"/>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1804226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4</a:t>
            </a:r>
            <a:r>
              <a:rPr lang="en-PH" sz="2500" dirty="0"/>
              <a:t>: Assign the first point to the nearest cluster.</a:t>
            </a:r>
          </a:p>
          <a:p>
            <a:pPr marL="0" indent="0">
              <a:buNone/>
            </a:pPr>
            <a:r>
              <a:rPr lang="en-PH" sz="2500" dirty="0"/>
              <a:t>In this case, the nearest cluster is the </a:t>
            </a:r>
            <a:r>
              <a:rPr lang="en-PH" sz="2500" b="1" dirty="0">
                <a:solidFill>
                  <a:srgbClr val="92D050"/>
                </a:solidFill>
              </a:rPr>
              <a:t>mild</a:t>
            </a:r>
            <a:r>
              <a:rPr lang="en-PH" sz="2500" dirty="0"/>
              <a:t> cluster</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440173" y="333125"/>
            <a:ext cx="3988136" cy="719998"/>
          </a:xfrm>
          <a:custGeom>
            <a:avLst/>
            <a:gdLst>
              <a:gd name="connsiteX0" fmla="*/ 0 w 3988136"/>
              <a:gd name="connsiteY0" fmla="*/ 0 h 719998"/>
              <a:gd name="connsiteX1" fmla="*/ 489971 w 3988136"/>
              <a:gd name="connsiteY1" fmla="*/ 0 h 719998"/>
              <a:gd name="connsiteX2" fmla="*/ 1099586 w 3988136"/>
              <a:gd name="connsiteY2" fmla="*/ 0 h 719998"/>
              <a:gd name="connsiteX3" fmla="*/ 1629438 w 3988136"/>
              <a:gd name="connsiteY3" fmla="*/ 0 h 719998"/>
              <a:gd name="connsiteX4" fmla="*/ 2159291 w 3988136"/>
              <a:gd name="connsiteY4" fmla="*/ 0 h 719998"/>
              <a:gd name="connsiteX5" fmla="*/ 2689143 w 3988136"/>
              <a:gd name="connsiteY5" fmla="*/ 0 h 719998"/>
              <a:gd name="connsiteX6" fmla="*/ 3258877 w 3988136"/>
              <a:gd name="connsiteY6" fmla="*/ 0 h 719998"/>
              <a:gd name="connsiteX7" fmla="*/ 3988136 w 3988136"/>
              <a:gd name="connsiteY7" fmla="*/ 0 h 719998"/>
              <a:gd name="connsiteX8" fmla="*/ 3988136 w 3988136"/>
              <a:gd name="connsiteY8" fmla="*/ 338399 h 719998"/>
              <a:gd name="connsiteX9" fmla="*/ 3988136 w 3988136"/>
              <a:gd name="connsiteY9" fmla="*/ 719998 h 719998"/>
              <a:gd name="connsiteX10" fmla="*/ 3498165 w 3988136"/>
              <a:gd name="connsiteY10" fmla="*/ 719998 h 719998"/>
              <a:gd name="connsiteX11" fmla="*/ 2968313 w 3988136"/>
              <a:gd name="connsiteY11" fmla="*/ 719998 h 719998"/>
              <a:gd name="connsiteX12" fmla="*/ 2358698 w 3988136"/>
              <a:gd name="connsiteY12" fmla="*/ 719998 h 719998"/>
              <a:gd name="connsiteX13" fmla="*/ 1868727 w 3988136"/>
              <a:gd name="connsiteY13" fmla="*/ 719998 h 719998"/>
              <a:gd name="connsiteX14" fmla="*/ 1298993 w 3988136"/>
              <a:gd name="connsiteY14" fmla="*/ 719998 h 719998"/>
              <a:gd name="connsiteX15" fmla="*/ 769141 w 3988136"/>
              <a:gd name="connsiteY15" fmla="*/ 719998 h 719998"/>
              <a:gd name="connsiteX16" fmla="*/ 0 w 3988136"/>
              <a:gd name="connsiteY16" fmla="*/ 719998 h 719998"/>
              <a:gd name="connsiteX17" fmla="*/ 0 w 3988136"/>
              <a:gd name="connsiteY17" fmla="*/ 381599 h 719998"/>
              <a:gd name="connsiteX18" fmla="*/ 0 w 3988136"/>
              <a:gd name="connsiteY18" fmla="*/ 0 h 71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8136" h="719998" fill="none" extrusionOk="0">
                <a:moveTo>
                  <a:pt x="0" y="0"/>
                </a:moveTo>
                <a:cubicBezTo>
                  <a:pt x="205319" y="-56774"/>
                  <a:pt x="319644" y="52687"/>
                  <a:pt x="489971" y="0"/>
                </a:cubicBezTo>
                <a:cubicBezTo>
                  <a:pt x="660298" y="-52687"/>
                  <a:pt x="822153" y="22816"/>
                  <a:pt x="1099586" y="0"/>
                </a:cubicBezTo>
                <a:cubicBezTo>
                  <a:pt x="1377019" y="-22816"/>
                  <a:pt x="1466961" y="29803"/>
                  <a:pt x="1629438" y="0"/>
                </a:cubicBezTo>
                <a:cubicBezTo>
                  <a:pt x="1791915" y="-29803"/>
                  <a:pt x="1977653" y="1331"/>
                  <a:pt x="2159291" y="0"/>
                </a:cubicBezTo>
                <a:cubicBezTo>
                  <a:pt x="2340929" y="-1331"/>
                  <a:pt x="2467793" y="13842"/>
                  <a:pt x="2689143" y="0"/>
                </a:cubicBezTo>
                <a:cubicBezTo>
                  <a:pt x="2910493" y="-13842"/>
                  <a:pt x="3042182" y="15611"/>
                  <a:pt x="3258877" y="0"/>
                </a:cubicBezTo>
                <a:cubicBezTo>
                  <a:pt x="3475572" y="-15611"/>
                  <a:pt x="3761547" y="4312"/>
                  <a:pt x="3988136" y="0"/>
                </a:cubicBezTo>
                <a:cubicBezTo>
                  <a:pt x="4014037" y="115519"/>
                  <a:pt x="3974092" y="204633"/>
                  <a:pt x="3988136" y="338399"/>
                </a:cubicBezTo>
                <a:cubicBezTo>
                  <a:pt x="4002180" y="472165"/>
                  <a:pt x="3961626" y="568311"/>
                  <a:pt x="3988136" y="719998"/>
                </a:cubicBezTo>
                <a:cubicBezTo>
                  <a:pt x="3769147" y="760239"/>
                  <a:pt x="3672786" y="704980"/>
                  <a:pt x="3498165" y="719998"/>
                </a:cubicBezTo>
                <a:cubicBezTo>
                  <a:pt x="3323544" y="735016"/>
                  <a:pt x="3107467" y="701940"/>
                  <a:pt x="2968313" y="719998"/>
                </a:cubicBezTo>
                <a:cubicBezTo>
                  <a:pt x="2829159" y="738056"/>
                  <a:pt x="2542121" y="671167"/>
                  <a:pt x="2358698" y="719998"/>
                </a:cubicBezTo>
                <a:cubicBezTo>
                  <a:pt x="2175275" y="768829"/>
                  <a:pt x="2068903" y="708689"/>
                  <a:pt x="1868727" y="719998"/>
                </a:cubicBezTo>
                <a:cubicBezTo>
                  <a:pt x="1668551" y="731307"/>
                  <a:pt x="1580161" y="668449"/>
                  <a:pt x="1298993" y="719998"/>
                </a:cubicBezTo>
                <a:cubicBezTo>
                  <a:pt x="1017825" y="771547"/>
                  <a:pt x="898127" y="658202"/>
                  <a:pt x="769141" y="719998"/>
                </a:cubicBezTo>
                <a:cubicBezTo>
                  <a:pt x="640155" y="781794"/>
                  <a:pt x="178123" y="654203"/>
                  <a:pt x="0" y="719998"/>
                </a:cubicBezTo>
                <a:cubicBezTo>
                  <a:pt x="-6350" y="583416"/>
                  <a:pt x="18335" y="506634"/>
                  <a:pt x="0" y="381599"/>
                </a:cubicBezTo>
                <a:cubicBezTo>
                  <a:pt x="-18335" y="256564"/>
                  <a:pt x="24629" y="143992"/>
                  <a:pt x="0" y="0"/>
                </a:cubicBezTo>
                <a:close/>
              </a:path>
              <a:path w="3988136" h="719998" stroke="0" extrusionOk="0">
                <a:moveTo>
                  <a:pt x="0" y="0"/>
                </a:moveTo>
                <a:cubicBezTo>
                  <a:pt x="159814" y="-37299"/>
                  <a:pt x="272660" y="11816"/>
                  <a:pt x="450090" y="0"/>
                </a:cubicBezTo>
                <a:cubicBezTo>
                  <a:pt x="627520" y="-11816"/>
                  <a:pt x="715035" y="58301"/>
                  <a:pt x="979942" y="0"/>
                </a:cubicBezTo>
                <a:cubicBezTo>
                  <a:pt x="1244849" y="-58301"/>
                  <a:pt x="1421083" y="48437"/>
                  <a:pt x="1549676" y="0"/>
                </a:cubicBezTo>
                <a:cubicBezTo>
                  <a:pt x="1678269" y="-48437"/>
                  <a:pt x="1968837" y="39422"/>
                  <a:pt x="2119409" y="0"/>
                </a:cubicBezTo>
                <a:cubicBezTo>
                  <a:pt x="2269981" y="-39422"/>
                  <a:pt x="2434536" y="17915"/>
                  <a:pt x="2689143" y="0"/>
                </a:cubicBezTo>
                <a:cubicBezTo>
                  <a:pt x="2943750" y="-17915"/>
                  <a:pt x="3112425" y="35354"/>
                  <a:pt x="3258877" y="0"/>
                </a:cubicBezTo>
                <a:cubicBezTo>
                  <a:pt x="3405329" y="-35354"/>
                  <a:pt x="3645784" y="74274"/>
                  <a:pt x="3988136" y="0"/>
                </a:cubicBezTo>
                <a:cubicBezTo>
                  <a:pt x="4006763" y="174239"/>
                  <a:pt x="3987491" y="254082"/>
                  <a:pt x="3988136" y="374399"/>
                </a:cubicBezTo>
                <a:cubicBezTo>
                  <a:pt x="3988781" y="494716"/>
                  <a:pt x="3974568" y="561827"/>
                  <a:pt x="3988136" y="719998"/>
                </a:cubicBezTo>
                <a:cubicBezTo>
                  <a:pt x="3818686" y="722961"/>
                  <a:pt x="3726088" y="664414"/>
                  <a:pt x="3498165" y="719998"/>
                </a:cubicBezTo>
                <a:cubicBezTo>
                  <a:pt x="3270242" y="775582"/>
                  <a:pt x="3026254" y="696867"/>
                  <a:pt x="2888550" y="719998"/>
                </a:cubicBezTo>
                <a:cubicBezTo>
                  <a:pt x="2750847" y="743129"/>
                  <a:pt x="2509465" y="682893"/>
                  <a:pt x="2239053" y="719998"/>
                </a:cubicBezTo>
                <a:cubicBezTo>
                  <a:pt x="1968641" y="757103"/>
                  <a:pt x="1987660" y="678823"/>
                  <a:pt x="1749083" y="719998"/>
                </a:cubicBezTo>
                <a:cubicBezTo>
                  <a:pt x="1510506" y="761173"/>
                  <a:pt x="1472097" y="713136"/>
                  <a:pt x="1259112" y="719998"/>
                </a:cubicBezTo>
                <a:cubicBezTo>
                  <a:pt x="1046127" y="726860"/>
                  <a:pt x="866170" y="653727"/>
                  <a:pt x="609615" y="719998"/>
                </a:cubicBezTo>
                <a:cubicBezTo>
                  <a:pt x="353060" y="786269"/>
                  <a:pt x="261889" y="716740"/>
                  <a:pt x="0" y="719998"/>
                </a:cubicBezTo>
                <a:cubicBezTo>
                  <a:pt x="-1135" y="632345"/>
                  <a:pt x="20643" y="519558"/>
                  <a:pt x="0" y="381599"/>
                </a:cubicBezTo>
                <a:cubicBezTo>
                  <a:pt x="-20643" y="243640"/>
                  <a:pt x="13907" y="1188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first data point now belongs to the </a:t>
            </a:r>
            <a:r>
              <a:rPr lang="en-PH" sz="2500" b="1" dirty="0">
                <a:solidFill>
                  <a:srgbClr val="92D050"/>
                </a:solidFill>
              </a:rPr>
              <a:t>mild</a:t>
            </a:r>
            <a:r>
              <a:rPr lang="en-PH" sz="2500" dirty="0"/>
              <a:t> cluster</a:t>
            </a:r>
          </a:p>
        </p:txBody>
      </p:sp>
      <p:sp>
        <p:nvSpPr>
          <p:cNvPr id="5" name="Arrow: Down 4">
            <a:extLst>
              <a:ext uri="{FF2B5EF4-FFF2-40B4-BE49-F238E27FC236}">
                <a16:creationId xmlns:a16="http://schemas.microsoft.com/office/drawing/2014/main" id="{6387AFF2-B503-3FBF-1414-EB427341BDDB}"/>
              </a:ext>
            </a:extLst>
          </p:cNvPr>
          <p:cNvSpPr/>
          <p:nvPr/>
        </p:nvSpPr>
        <p:spPr>
          <a:xfrm>
            <a:off x="836126" y="131528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Tree>
    <p:extLst>
      <p:ext uri="{BB962C8B-B14F-4D97-AF65-F5344CB8AC3E}">
        <p14:creationId xmlns:p14="http://schemas.microsoft.com/office/powerpoint/2010/main" val="26040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831068" y="268122"/>
            <a:ext cx="4347322" cy="719998"/>
          </a:xfrm>
          <a:custGeom>
            <a:avLst/>
            <a:gdLst>
              <a:gd name="connsiteX0" fmla="*/ 0 w 4347322"/>
              <a:gd name="connsiteY0" fmla="*/ 0 h 719998"/>
              <a:gd name="connsiteX1" fmla="*/ 456469 w 4347322"/>
              <a:gd name="connsiteY1" fmla="*/ 0 h 719998"/>
              <a:gd name="connsiteX2" fmla="*/ 956411 w 4347322"/>
              <a:gd name="connsiteY2" fmla="*/ 0 h 719998"/>
              <a:gd name="connsiteX3" fmla="*/ 1456353 w 4347322"/>
              <a:gd name="connsiteY3" fmla="*/ 0 h 719998"/>
              <a:gd name="connsiteX4" fmla="*/ 1999768 w 4347322"/>
              <a:gd name="connsiteY4" fmla="*/ 0 h 719998"/>
              <a:gd name="connsiteX5" fmla="*/ 2543183 w 4347322"/>
              <a:gd name="connsiteY5" fmla="*/ 0 h 719998"/>
              <a:gd name="connsiteX6" fmla="*/ 2956179 w 4347322"/>
              <a:gd name="connsiteY6" fmla="*/ 0 h 719998"/>
              <a:gd name="connsiteX7" fmla="*/ 3456121 w 4347322"/>
              <a:gd name="connsiteY7" fmla="*/ 0 h 719998"/>
              <a:gd name="connsiteX8" fmla="*/ 3869117 w 4347322"/>
              <a:gd name="connsiteY8" fmla="*/ 0 h 719998"/>
              <a:gd name="connsiteX9" fmla="*/ 4347322 w 4347322"/>
              <a:gd name="connsiteY9" fmla="*/ 0 h 719998"/>
              <a:gd name="connsiteX10" fmla="*/ 4347322 w 4347322"/>
              <a:gd name="connsiteY10" fmla="*/ 338399 h 719998"/>
              <a:gd name="connsiteX11" fmla="*/ 4347322 w 4347322"/>
              <a:gd name="connsiteY11" fmla="*/ 719998 h 719998"/>
              <a:gd name="connsiteX12" fmla="*/ 3716960 w 4347322"/>
              <a:gd name="connsiteY12" fmla="*/ 719998 h 719998"/>
              <a:gd name="connsiteX13" fmla="*/ 3217018 w 4347322"/>
              <a:gd name="connsiteY13" fmla="*/ 719998 h 719998"/>
              <a:gd name="connsiteX14" fmla="*/ 2586657 w 4347322"/>
              <a:gd name="connsiteY14" fmla="*/ 719998 h 719998"/>
              <a:gd name="connsiteX15" fmla="*/ 2173661 w 4347322"/>
              <a:gd name="connsiteY15" fmla="*/ 719998 h 719998"/>
              <a:gd name="connsiteX16" fmla="*/ 1543299 w 4347322"/>
              <a:gd name="connsiteY16" fmla="*/ 719998 h 719998"/>
              <a:gd name="connsiteX17" fmla="*/ 1086831 w 4347322"/>
              <a:gd name="connsiteY17" fmla="*/ 719998 h 719998"/>
              <a:gd name="connsiteX18" fmla="*/ 543415 w 4347322"/>
              <a:gd name="connsiteY18" fmla="*/ 719998 h 719998"/>
              <a:gd name="connsiteX19" fmla="*/ 0 w 4347322"/>
              <a:gd name="connsiteY19" fmla="*/ 719998 h 719998"/>
              <a:gd name="connsiteX20" fmla="*/ 0 w 4347322"/>
              <a:gd name="connsiteY20" fmla="*/ 352799 h 719998"/>
              <a:gd name="connsiteX21" fmla="*/ 0 w 4347322"/>
              <a:gd name="connsiteY21" fmla="*/ 0 h 71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347322" h="719998" fill="none" extrusionOk="0">
                <a:moveTo>
                  <a:pt x="0" y="0"/>
                </a:moveTo>
                <a:cubicBezTo>
                  <a:pt x="107746" y="-15024"/>
                  <a:pt x="264147" y="50199"/>
                  <a:pt x="456469" y="0"/>
                </a:cubicBezTo>
                <a:cubicBezTo>
                  <a:pt x="648791" y="-50199"/>
                  <a:pt x="716859" y="39217"/>
                  <a:pt x="956411" y="0"/>
                </a:cubicBezTo>
                <a:cubicBezTo>
                  <a:pt x="1195963" y="-39217"/>
                  <a:pt x="1316148" y="12392"/>
                  <a:pt x="1456353" y="0"/>
                </a:cubicBezTo>
                <a:cubicBezTo>
                  <a:pt x="1596558" y="-12392"/>
                  <a:pt x="1786854" y="3770"/>
                  <a:pt x="1999768" y="0"/>
                </a:cubicBezTo>
                <a:cubicBezTo>
                  <a:pt x="2212682" y="-3770"/>
                  <a:pt x="2274459" y="63289"/>
                  <a:pt x="2543183" y="0"/>
                </a:cubicBezTo>
                <a:cubicBezTo>
                  <a:pt x="2811907" y="-63289"/>
                  <a:pt x="2788167" y="34757"/>
                  <a:pt x="2956179" y="0"/>
                </a:cubicBezTo>
                <a:cubicBezTo>
                  <a:pt x="3124191" y="-34757"/>
                  <a:pt x="3215280" y="29051"/>
                  <a:pt x="3456121" y="0"/>
                </a:cubicBezTo>
                <a:cubicBezTo>
                  <a:pt x="3696962" y="-29051"/>
                  <a:pt x="3783958" y="16729"/>
                  <a:pt x="3869117" y="0"/>
                </a:cubicBezTo>
                <a:cubicBezTo>
                  <a:pt x="3954276" y="-16729"/>
                  <a:pt x="4250557" y="36585"/>
                  <a:pt x="4347322" y="0"/>
                </a:cubicBezTo>
                <a:cubicBezTo>
                  <a:pt x="4366291" y="97439"/>
                  <a:pt x="4327261" y="262746"/>
                  <a:pt x="4347322" y="338399"/>
                </a:cubicBezTo>
                <a:cubicBezTo>
                  <a:pt x="4367383" y="414052"/>
                  <a:pt x="4303468" y="541764"/>
                  <a:pt x="4347322" y="719998"/>
                </a:cubicBezTo>
                <a:cubicBezTo>
                  <a:pt x="4136463" y="777899"/>
                  <a:pt x="3919259" y="670780"/>
                  <a:pt x="3716960" y="719998"/>
                </a:cubicBezTo>
                <a:cubicBezTo>
                  <a:pt x="3514661" y="769216"/>
                  <a:pt x="3374727" y="674908"/>
                  <a:pt x="3217018" y="719998"/>
                </a:cubicBezTo>
                <a:cubicBezTo>
                  <a:pt x="3059309" y="765088"/>
                  <a:pt x="2726444" y="648943"/>
                  <a:pt x="2586657" y="719998"/>
                </a:cubicBezTo>
                <a:cubicBezTo>
                  <a:pt x="2446870" y="791053"/>
                  <a:pt x="2274210" y="688779"/>
                  <a:pt x="2173661" y="719998"/>
                </a:cubicBezTo>
                <a:cubicBezTo>
                  <a:pt x="2073112" y="751217"/>
                  <a:pt x="1752863" y="690285"/>
                  <a:pt x="1543299" y="719998"/>
                </a:cubicBezTo>
                <a:cubicBezTo>
                  <a:pt x="1333735" y="749711"/>
                  <a:pt x="1230745" y="694247"/>
                  <a:pt x="1086831" y="719998"/>
                </a:cubicBezTo>
                <a:cubicBezTo>
                  <a:pt x="942917" y="745749"/>
                  <a:pt x="751260" y="670309"/>
                  <a:pt x="543415" y="719998"/>
                </a:cubicBezTo>
                <a:cubicBezTo>
                  <a:pt x="335570" y="769687"/>
                  <a:pt x="138397" y="669242"/>
                  <a:pt x="0" y="719998"/>
                </a:cubicBezTo>
                <a:cubicBezTo>
                  <a:pt x="-9499" y="543596"/>
                  <a:pt x="9218" y="499042"/>
                  <a:pt x="0" y="352799"/>
                </a:cubicBezTo>
                <a:cubicBezTo>
                  <a:pt x="-9218" y="206556"/>
                  <a:pt x="41084" y="126121"/>
                  <a:pt x="0" y="0"/>
                </a:cubicBezTo>
                <a:close/>
              </a:path>
              <a:path w="4347322" h="719998" stroke="0" extrusionOk="0">
                <a:moveTo>
                  <a:pt x="0" y="0"/>
                </a:moveTo>
                <a:cubicBezTo>
                  <a:pt x="192001" y="-11121"/>
                  <a:pt x="289865" y="35868"/>
                  <a:pt x="412996" y="0"/>
                </a:cubicBezTo>
                <a:cubicBezTo>
                  <a:pt x="536127" y="-35868"/>
                  <a:pt x="719975" y="34226"/>
                  <a:pt x="912938" y="0"/>
                </a:cubicBezTo>
                <a:cubicBezTo>
                  <a:pt x="1105901" y="-34226"/>
                  <a:pt x="1292776" y="49729"/>
                  <a:pt x="1456353" y="0"/>
                </a:cubicBezTo>
                <a:cubicBezTo>
                  <a:pt x="1619930" y="-49729"/>
                  <a:pt x="1748674" y="54927"/>
                  <a:pt x="1999768" y="0"/>
                </a:cubicBezTo>
                <a:cubicBezTo>
                  <a:pt x="2250863" y="-54927"/>
                  <a:pt x="2304420" y="39159"/>
                  <a:pt x="2543183" y="0"/>
                </a:cubicBezTo>
                <a:cubicBezTo>
                  <a:pt x="2781946" y="-39159"/>
                  <a:pt x="2918050" y="36723"/>
                  <a:pt x="3086599" y="0"/>
                </a:cubicBezTo>
                <a:cubicBezTo>
                  <a:pt x="3255148" y="-36723"/>
                  <a:pt x="3529252" y="26370"/>
                  <a:pt x="3716960" y="0"/>
                </a:cubicBezTo>
                <a:cubicBezTo>
                  <a:pt x="3904668" y="-26370"/>
                  <a:pt x="4127332" y="67334"/>
                  <a:pt x="4347322" y="0"/>
                </a:cubicBezTo>
                <a:cubicBezTo>
                  <a:pt x="4374245" y="102562"/>
                  <a:pt x="4330232" y="203158"/>
                  <a:pt x="4347322" y="338399"/>
                </a:cubicBezTo>
                <a:cubicBezTo>
                  <a:pt x="4364412" y="473640"/>
                  <a:pt x="4329937" y="541387"/>
                  <a:pt x="4347322" y="719998"/>
                </a:cubicBezTo>
                <a:cubicBezTo>
                  <a:pt x="4178013" y="765720"/>
                  <a:pt x="4023080" y="670313"/>
                  <a:pt x="3847380" y="719998"/>
                </a:cubicBezTo>
                <a:cubicBezTo>
                  <a:pt x="3671680" y="769683"/>
                  <a:pt x="3364206" y="703767"/>
                  <a:pt x="3217018" y="719998"/>
                </a:cubicBezTo>
                <a:cubicBezTo>
                  <a:pt x="3069830" y="736229"/>
                  <a:pt x="2988429" y="688364"/>
                  <a:pt x="2760549" y="719998"/>
                </a:cubicBezTo>
                <a:cubicBezTo>
                  <a:pt x="2532669" y="751632"/>
                  <a:pt x="2416578" y="707846"/>
                  <a:pt x="2304081" y="719998"/>
                </a:cubicBezTo>
                <a:cubicBezTo>
                  <a:pt x="2191584" y="732150"/>
                  <a:pt x="1886957" y="700647"/>
                  <a:pt x="1673719" y="719998"/>
                </a:cubicBezTo>
                <a:cubicBezTo>
                  <a:pt x="1460481" y="739349"/>
                  <a:pt x="1335011" y="714598"/>
                  <a:pt x="1043357" y="719998"/>
                </a:cubicBezTo>
                <a:cubicBezTo>
                  <a:pt x="751703" y="725398"/>
                  <a:pt x="797096" y="713709"/>
                  <a:pt x="630362" y="719998"/>
                </a:cubicBezTo>
                <a:cubicBezTo>
                  <a:pt x="463628" y="726287"/>
                  <a:pt x="205174" y="693000"/>
                  <a:pt x="0" y="719998"/>
                </a:cubicBezTo>
                <a:cubicBezTo>
                  <a:pt x="-4799" y="649673"/>
                  <a:pt x="4248" y="468127"/>
                  <a:pt x="0" y="381599"/>
                </a:cubicBezTo>
                <a:cubicBezTo>
                  <a:pt x="-4248" y="295071"/>
                  <a:pt x="15127" y="15323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we do the same thing for the next data point</a:t>
            </a:r>
          </a:p>
        </p:txBody>
      </p:sp>
      <p:sp>
        <p:nvSpPr>
          <p:cNvPr id="5" name="Arrow: Down 4">
            <a:extLst>
              <a:ext uri="{FF2B5EF4-FFF2-40B4-BE49-F238E27FC236}">
                <a16:creationId xmlns:a16="http://schemas.microsoft.com/office/drawing/2014/main" id="{6387AFF2-B503-3FBF-1414-EB427341BDDB}"/>
              </a:ext>
            </a:extLst>
          </p:cNvPr>
          <p:cNvSpPr/>
          <p:nvPr/>
        </p:nvSpPr>
        <p:spPr>
          <a:xfrm>
            <a:off x="2584538" y="1228168"/>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28774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
        <p:nvSpPr>
          <p:cNvPr id="5" name="Arrow: Down 4">
            <a:extLst>
              <a:ext uri="{FF2B5EF4-FFF2-40B4-BE49-F238E27FC236}">
                <a16:creationId xmlns:a16="http://schemas.microsoft.com/office/drawing/2014/main" id="{6387AFF2-B503-3FBF-1414-EB427341BDDB}"/>
              </a:ext>
            </a:extLst>
          </p:cNvPr>
          <p:cNvSpPr/>
          <p:nvPr/>
        </p:nvSpPr>
        <p:spPr>
          <a:xfrm rot="10800000">
            <a:off x="2557262" y="3788891"/>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2300932" y="1371372"/>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43BB84C6-726A-4AF3-93D4-CFA78F45C113}"/>
              </a:ext>
            </a:extLst>
          </p:cNvPr>
          <p:cNvSpPr/>
          <p:nvPr/>
        </p:nvSpPr>
        <p:spPr>
          <a:xfrm rot="16200000">
            <a:off x="3174536" y="983747"/>
            <a:ext cx="374458" cy="914400"/>
          </a:xfrm>
          <a:prstGeom prst="rightBrace">
            <a:avLst>
              <a:gd name="adj1" fmla="val 119052"/>
              <a:gd name="adj2" fmla="val 50000"/>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1559D49F-7764-4084-5E24-837850361784}"/>
              </a:ext>
            </a:extLst>
          </p:cNvPr>
          <p:cNvSpPr/>
          <p:nvPr/>
        </p:nvSpPr>
        <p:spPr>
          <a:xfrm rot="16200000">
            <a:off x="4573736" y="-970436"/>
            <a:ext cx="374458" cy="3882114"/>
          </a:xfrm>
          <a:prstGeom prst="rightBrace">
            <a:avLst>
              <a:gd name="adj1" fmla="val 151275"/>
              <a:gd name="adj2" fmla="val 50000"/>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412528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P spid="3" grpId="0" animBg="1"/>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
        <p:nvSpPr>
          <p:cNvPr id="5" name="Arrow: Down 4">
            <a:extLst>
              <a:ext uri="{FF2B5EF4-FFF2-40B4-BE49-F238E27FC236}">
                <a16:creationId xmlns:a16="http://schemas.microsoft.com/office/drawing/2014/main" id="{6387AFF2-B503-3FBF-1414-EB427341BDDB}"/>
              </a:ext>
            </a:extLst>
          </p:cNvPr>
          <p:cNvSpPr/>
          <p:nvPr/>
        </p:nvSpPr>
        <p:spPr>
          <a:xfrm rot="10800000">
            <a:off x="2557262" y="3788891"/>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2300932" y="1371372"/>
            <a:ext cx="374458" cy="914400"/>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43BB84C6-726A-4AF3-93D4-CFA78F45C113}"/>
              </a:ext>
            </a:extLst>
          </p:cNvPr>
          <p:cNvSpPr/>
          <p:nvPr/>
        </p:nvSpPr>
        <p:spPr>
          <a:xfrm rot="16200000">
            <a:off x="3174536" y="983747"/>
            <a:ext cx="374458" cy="914400"/>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1559D49F-7764-4084-5E24-837850361784}"/>
              </a:ext>
            </a:extLst>
          </p:cNvPr>
          <p:cNvSpPr/>
          <p:nvPr/>
        </p:nvSpPr>
        <p:spPr>
          <a:xfrm rot="16200000">
            <a:off x="4179263" y="-1364909"/>
            <a:ext cx="374458" cy="467106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7" name="Content Placeholder 2">
            <a:extLst>
              <a:ext uri="{FF2B5EF4-FFF2-40B4-BE49-F238E27FC236}">
                <a16:creationId xmlns:a16="http://schemas.microsoft.com/office/drawing/2014/main" id="{C34FE6E8-C737-B2B9-F499-A2B54608819C}"/>
              </a:ext>
            </a:extLst>
          </p:cNvPr>
          <p:cNvSpPr txBox="1">
            <a:spLocks/>
          </p:cNvSpPr>
          <p:nvPr/>
        </p:nvSpPr>
        <p:spPr>
          <a:xfrm>
            <a:off x="851005" y="4898020"/>
            <a:ext cx="5244996" cy="1176587"/>
          </a:xfrm>
          <a:custGeom>
            <a:avLst/>
            <a:gdLst>
              <a:gd name="connsiteX0" fmla="*/ 0 w 5244996"/>
              <a:gd name="connsiteY0" fmla="*/ 0 h 1176587"/>
              <a:gd name="connsiteX1" fmla="*/ 530327 w 5244996"/>
              <a:gd name="connsiteY1" fmla="*/ 0 h 1176587"/>
              <a:gd name="connsiteX2" fmla="*/ 1113105 w 5244996"/>
              <a:gd name="connsiteY2" fmla="*/ 0 h 1176587"/>
              <a:gd name="connsiteX3" fmla="*/ 1695882 w 5244996"/>
              <a:gd name="connsiteY3" fmla="*/ 0 h 1176587"/>
              <a:gd name="connsiteX4" fmla="*/ 2121309 w 5244996"/>
              <a:gd name="connsiteY4" fmla="*/ 0 h 1176587"/>
              <a:gd name="connsiteX5" fmla="*/ 2651637 w 5244996"/>
              <a:gd name="connsiteY5" fmla="*/ 0 h 1176587"/>
              <a:gd name="connsiteX6" fmla="*/ 3077064 w 5244996"/>
              <a:gd name="connsiteY6" fmla="*/ 0 h 1176587"/>
              <a:gd name="connsiteX7" fmla="*/ 3712292 w 5244996"/>
              <a:gd name="connsiteY7" fmla="*/ 0 h 1176587"/>
              <a:gd name="connsiteX8" fmla="*/ 4137719 w 5244996"/>
              <a:gd name="connsiteY8" fmla="*/ 0 h 1176587"/>
              <a:gd name="connsiteX9" fmla="*/ 4668046 w 5244996"/>
              <a:gd name="connsiteY9" fmla="*/ 0 h 1176587"/>
              <a:gd name="connsiteX10" fmla="*/ 5244996 w 5244996"/>
              <a:gd name="connsiteY10" fmla="*/ 0 h 1176587"/>
              <a:gd name="connsiteX11" fmla="*/ 5244996 w 5244996"/>
              <a:gd name="connsiteY11" fmla="*/ 588294 h 1176587"/>
              <a:gd name="connsiteX12" fmla="*/ 5244996 w 5244996"/>
              <a:gd name="connsiteY12" fmla="*/ 1176587 h 1176587"/>
              <a:gd name="connsiteX13" fmla="*/ 4767119 w 5244996"/>
              <a:gd name="connsiteY13" fmla="*/ 1176587 h 1176587"/>
              <a:gd name="connsiteX14" fmla="*/ 4079441 w 5244996"/>
              <a:gd name="connsiteY14" fmla="*/ 1176587 h 1176587"/>
              <a:gd name="connsiteX15" fmla="*/ 3601564 w 5244996"/>
              <a:gd name="connsiteY15" fmla="*/ 1176587 h 1176587"/>
              <a:gd name="connsiteX16" fmla="*/ 3018787 w 5244996"/>
              <a:gd name="connsiteY16" fmla="*/ 1176587 h 1176587"/>
              <a:gd name="connsiteX17" fmla="*/ 2383559 w 5244996"/>
              <a:gd name="connsiteY17" fmla="*/ 1176587 h 1176587"/>
              <a:gd name="connsiteX18" fmla="*/ 1748332 w 5244996"/>
              <a:gd name="connsiteY18" fmla="*/ 1176587 h 1176587"/>
              <a:gd name="connsiteX19" fmla="*/ 1165555 w 5244996"/>
              <a:gd name="connsiteY19" fmla="*/ 1176587 h 1176587"/>
              <a:gd name="connsiteX20" fmla="*/ 582777 w 5244996"/>
              <a:gd name="connsiteY20" fmla="*/ 1176587 h 1176587"/>
              <a:gd name="connsiteX21" fmla="*/ 0 w 5244996"/>
              <a:gd name="connsiteY21" fmla="*/ 1176587 h 1176587"/>
              <a:gd name="connsiteX22" fmla="*/ 0 w 5244996"/>
              <a:gd name="connsiteY22" fmla="*/ 564762 h 1176587"/>
              <a:gd name="connsiteX23" fmla="*/ 0 w 5244996"/>
              <a:gd name="connsiteY23" fmla="*/ 0 h 11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44996" h="1176587" fill="none" extrusionOk="0">
                <a:moveTo>
                  <a:pt x="0" y="0"/>
                </a:moveTo>
                <a:cubicBezTo>
                  <a:pt x="247031" y="-29270"/>
                  <a:pt x="418499" y="35670"/>
                  <a:pt x="530327" y="0"/>
                </a:cubicBezTo>
                <a:cubicBezTo>
                  <a:pt x="642155" y="-35670"/>
                  <a:pt x="942345" y="38831"/>
                  <a:pt x="1113105" y="0"/>
                </a:cubicBezTo>
                <a:cubicBezTo>
                  <a:pt x="1283865" y="-38831"/>
                  <a:pt x="1431466" y="45431"/>
                  <a:pt x="1695882" y="0"/>
                </a:cubicBezTo>
                <a:cubicBezTo>
                  <a:pt x="1960298" y="-45431"/>
                  <a:pt x="1979640" y="4517"/>
                  <a:pt x="2121309" y="0"/>
                </a:cubicBezTo>
                <a:cubicBezTo>
                  <a:pt x="2262978" y="-4517"/>
                  <a:pt x="2457877" y="22750"/>
                  <a:pt x="2651637" y="0"/>
                </a:cubicBezTo>
                <a:cubicBezTo>
                  <a:pt x="2845397" y="-22750"/>
                  <a:pt x="2932075" y="542"/>
                  <a:pt x="3077064" y="0"/>
                </a:cubicBezTo>
                <a:cubicBezTo>
                  <a:pt x="3222053" y="-542"/>
                  <a:pt x="3401184" y="46844"/>
                  <a:pt x="3712292" y="0"/>
                </a:cubicBezTo>
                <a:cubicBezTo>
                  <a:pt x="4023400" y="-46844"/>
                  <a:pt x="4051411" y="37318"/>
                  <a:pt x="4137719" y="0"/>
                </a:cubicBezTo>
                <a:cubicBezTo>
                  <a:pt x="4224027" y="-37318"/>
                  <a:pt x="4465614" y="49819"/>
                  <a:pt x="4668046" y="0"/>
                </a:cubicBezTo>
                <a:cubicBezTo>
                  <a:pt x="4870478" y="-49819"/>
                  <a:pt x="5067530" y="38549"/>
                  <a:pt x="5244996" y="0"/>
                </a:cubicBezTo>
                <a:cubicBezTo>
                  <a:pt x="5245447" y="208435"/>
                  <a:pt x="5177331" y="346045"/>
                  <a:pt x="5244996" y="588294"/>
                </a:cubicBezTo>
                <a:cubicBezTo>
                  <a:pt x="5312661" y="830543"/>
                  <a:pt x="5202110" y="962267"/>
                  <a:pt x="5244996" y="1176587"/>
                </a:cubicBezTo>
                <a:cubicBezTo>
                  <a:pt x="5041555" y="1198252"/>
                  <a:pt x="4953830" y="1173057"/>
                  <a:pt x="4767119" y="1176587"/>
                </a:cubicBezTo>
                <a:cubicBezTo>
                  <a:pt x="4580408" y="1180117"/>
                  <a:pt x="4309166" y="1134524"/>
                  <a:pt x="4079441" y="1176587"/>
                </a:cubicBezTo>
                <a:cubicBezTo>
                  <a:pt x="3849716" y="1218650"/>
                  <a:pt x="3799640" y="1141432"/>
                  <a:pt x="3601564" y="1176587"/>
                </a:cubicBezTo>
                <a:cubicBezTo>
                  <a:pt x="3403488" y="1211742"/>
                  <a:pt x="3236383" y="1114145"/>
                  <a:pt x="3018787" y="1176587"/>
                </a:cubicBezTo>
                <a:cubicBezTo>
                  <a:pt x="2801191" y="1239029"/>
                  <a:pt x="2586625" y="1141533"/>
                  <a:pt x="2383559" y="1176587"/>
                </a:cubicBezTo>
                <a:cubicBezTo>
                  <a:pt x="2180493" y="1211641"/>
                  <a:pt x="1910221" y="1146831"/>
                  <a:pt x="1748332" y="1176587"/>
                </a:cubicBezTo>
                <a:cubicBezTo>
                  <a:pt x="1586443" y="1206343"/>
                  <a:pt x="1328307" y="1138175"/>
                  <a:pt x="1165555" y="1176587"/>
                </a:cubicBezTo>
                <a:cubicBezTo>
                  <a:pt x="1002803" y="1214999"/>
                  <a:pt x="804746" y="1137904"/>
                  <a:pt x="582777" y="1176587"/>
                </a:cubicBezTo>
                <a:cubicBezTo>
                  <a:pt x="360808" y="1215270"/>
                  <a:pt x="189625" y="1140783"/>
                  <a:pt x="0" y="1176587"/>
                </a:cubicBezTo>
                <a:cubicBezTo>
                  <a:pt x="-20713" y="984579"/>
                  <a:pt x="55507" y="814225"/>
                  <a:pt x="0" y="564762"/>
                </a:cubicBezTo>
                <a:cubicBezTo>
                  <a:pt x="-55507" y="315299"/>
                  <a:pt x="12032" y="190418"/>
                  <a:pt x="0" y="0"/>
                </a:cubicBezTo>
                <a:close/>
              </a:path>
              <a:path w="5244996" h="1176587" stroke="0" extrusionOk="0">
                <a:moveTo>
                  <a:pt x="0" y="0"/>
                </a:moveTo>
                <a:cubicBezTo>
                  <a:pt x="94097" y="-40767"/>
                  <a:pt x="313669" y="27885"/>
                  <a:pt x="425427" y="0"/>
                </a:cubicBezTo>
                <a:cubicBezTo>
                  <a:pt x="537185" y="-27885"/>
                  <a:pt x="745343" y="18160"/>
                  <a:pt x="955755" y="0"/>
                </a:cubicBezTo>
                <a:cubicBezTo>
                  <a:pt x="1166167" y="-18160"/>
                  <a:pt x="1262004" y="41026"/>
                  <a:pt x="1538532" y="0"/>
                </a:cubicBezTo>
                <a:cubicBezTo>
                  <a:pt x="1815060" y="-41026"/>
                  <a:pt x="1893402" y="55484"/>
                  <a:pt x="2121309" y="0"/>
                </a:cubicBezTo>
                <a:cubicBezTo>
                  <a:pt x="2349216" y="-55484"/>
                  <a:pt x="2445008" y="58143"/>
                  <a:pt x="2704087" y="0"/>
                </a:cubicBezTo>
                <a:cubicBezTo>
                  <a:pt x="2963166" y="-58143"/>
                  <a:pt x="3025545" y="69357"/>
                  <a:pt x="3286864" y="0"/>
                </a:cubicBezTo>
                <a:cubicBezTo>
                  <a:pt x="3548183" y="-69357"/>
                  <a:pt x="3642462" y="77264"/>
                  <a:pt x="3974541" y="0"/>
                </a:cubicBezTo>
                <a:cubicBezTo>
                  <a:pt x="4306620" y="-77264"/>
                  <a:pt x="4461531" y="78273"/>
                  <a:pt x="4662219" y="0"/>
                </a:cubicBezTo>
                <a:cubicBezTo>
                  <a:pt x="4862907" y="-78273"/>
                  <a:pt x="5031896" y="32706"/>
                  <a:pt x="5244996" y="0"/>
                </a:cubicBezTo>
                <a:cubicBezTo>
                  <a:pt x="5301784" y="252026"/>
                  <a:pt x="5222937" y="421365"/>
                  <a:pt x="5244996" y="552996"/>
                </a:cubicBezTo>
                <a:cubicBezTo>
                  <a:pt x="5267055" y="684627"/>
                  <a:pt x="5172972" y="907411"/>
                  <a:pt x="5244996" y="1176587"/>
                </a:cubicBezTo>
                <a:cubicBezTo>
                  <a:pt x="5080400" y="1179276"/>
                  <a:pt x="4989502" y="1146714"/>
                  <a:pt x="4819569" y="1176587"/>
                </a:cubicBezTo>
                <a:cubicBezTo>
                  <a:pt x="4649636" y="1206460"/>
                  <a:pt x="4465452" y="1164366"/>
                  <a:pt x="4341691" y="1176587"/>
                </a:cubicBezTo>
                <a:cubicBezTo>
                  <a:pt x="4217930" y="1188808"/>
                  <a:pt x="3980094" y="1144692"/>
                  <a:pt x="3863814" y="1176587"/>
                </a:cubicBezTo>
                <a:cubicBezTo>
                  <a:pt x="3747534" y="1208482"/>
                  <a:pt x="3386763" y="1131341"/>
                  <a:pt x="3176136" y="1176587"/>
                </a:cubicBezTo>
                <a:cubicBezTo>
                  <a:pt x="2965509" y="1221833"/>
                  <a:pt x="2743784" y="1171455"/>
                  <a:pt x="2488459" y="1176587"/>
                </a:cubicBezTo>
                <a:cubicBezTo>
                  <a:pt x="2233134" y="1181719"/>
                  <a:pt x="2217667" y="1135753"/>
                  <a:pt x="2063032" y="1176587"/>
                </a:cubicBezTo>
                <a:cubicBezTo>
                  <a:pt x="1908397" y="1217421"/>
                  <a:pt x="1739460" y="1118636"/>
                  <a:pt x="1427804" y="1176587"/>
                </a:cubicBezTo>
                <a:cubicBezTo>
                  <a:pt x="1116148" y="1234538"/>
                  <a:pt x="1119260" y="1144590"/>
                  <a:pt x="1002377" y="1176587"/>
                </a:cubicBezTo>
                <a:cubicBezTo>
                  <a:pt x="885494" y="1208584"/>
                  <a:pt x="492980" y="1081601"/>
                  <a:pt x="0" y="1176587"/>
                </a:cubicBezTo>
                <a:cubicBezTo>
                  <a:pt x="-6619" y="985273"/>
                  <a:pt x="18750" y="814134"/>
                  <a:pt x="0" y="588294"/>
                </a:cubicBezTo>
                <a:cubicBezTo>
                  <a:pt x="-18750" y="362454"/>
                  <a:pt x="62912" y="293762"/>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assign this data point to the nearest cluster. In this case, the nearest cluster is </a:t>
            </a:r>
            <a:r>
              <a:rPr lang="en-PH" sz="2500" b="1" dirty="0">
                <a:solidFill>
                  <a:srgbClr val="FFC000"/>
                </a:solidFill>
              </a:rPr>
              <a:t>hot</a:t>
            </a:r>
          </a:p>
        </p:txBody>
      </p:sp>
    </p:spTree>
    <p:extLst>
      <p:ext uri="{BB962C8B-B14F-4D97-AF65-F5344CB8AC3E}">
        <p14:creationId xmlns:p14="http://schemas.microsoft.com/office/powerpoint/2010/main" val="21210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9AB3F01-B55F-9A63-14C3-6FC44C166E39}"/>
              </a:ext>
            </a:extLst>
          </p:cNvPr>
          <p:cNvSpPr txBox="1">
            <a:spLocks/>
          </p:cNvSpPr>
          <p:nvPr/>
        </p:nvSpPr>
        <p:spPr>
          <a:xfrm>
            <a:off x="838200" y="2286869"/>
            <a:ext cx="105156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685800" indent="-685800" algn="l">
              <a:buFont typeface="Wingdings" pitchFamily="2" charset="2"/>
              <a:buChar char="Ø"/>
            </a:pPr>
            <a:r>
              <a:rPr lang="en-US" sz="4000" b="1" dirty="0"/>
              <a:t>What is K-means Clustering?</a:t>
            </a:r>
          </a:p>
          <a:p>
            <a:pPr marL="685800" indent="-685800" algn="l">
              <a:buFont typeface="Wingdings" pitchFamily="2" charset="2"/>
              <a:buChar char="Ø"/>
            </a:pPr>
            <a:r>
              <a:rPr lang="en-US" sz="4000" b="1" dirty="0">
                <a:solidFill>
                  <a:schemeClr val="tx1">
                    <a:lumMod val="50000"/>
                    <a:lumOff val="50000"/>
                  </a:schemeClr>
                </a:solidFill>
              </a:rPr>
              <a:t>Steps in K-means</a:t>
            </a:r>
          </a:p>
          <a:p>
            <a:pPr marL="685800" indent="-685800" algn="l">
              <a:buFont typeface="Wingdings" pitchFamily="2" charset="2"/>
              <a:buChar char="Ø"/>
            </a:pPr>
            <a:r>
              <a:rPr lang="en-US" sz="4000" b="1" dirty="0">
                <a:solidFill>
                  <a:schemeClr val="tx1">
                    <a:lumMod val="50000"/>
                    <a:lumOff val="50000"/>
                  </a:schemeClr>
                </a:solidFill>
              </a:rPr>
              <a:t>How to find “K”</a:t>
            </a:r>
          </a:p>
          <a:p>
            <a:pPr marL="685800" indent="-685800" algn="l">
              <a:buFont typeface="Wingdings" pitchFamily="2" charset="2"/>
              <a:buChar char="Ø"/>
            </a:pPr>
            <a:r>
              <a:rPr lang="en-US" sz="4000" b="1" dirty="0">
                <a:solidFill>
                  <a:schemeClr val="tx1">
                    <a:lumMod val="50000"/>
                    <a:lumOff val="50000"/>
                  </a:schemeClr>
                </a:solidFill>
              </a:rPr>
              <a:t>K-means Clustering for Two-Dimensional Data</a:t>
            </a:r>
            <a:endParaRPr lang="en-US" sz="4000" dirty="0">
              <a:solidFill>
                <a:schemeClr val="tx1">
                  <a:lumMod val="50000"/>
                  <a:lumOff val="50000"/>
                </a:schemeClr>
              </a:solidFill>
            </a:endParaRPr>
          </a:p>
          <a:p>
            <a:pPr marL="685800" indent="-685800" algn="l">
              <a:buFont typeface="Wingdings" pitchFamily="2" charset="2"/>
              <a:buChar char="Ø"/>
            </a:pPr>
            <a:endParaRPr lang="en-US" sz="4000" dirty="0">
              <a:solidFill>
                <a:schemeClr val="tx1">
                  <a:lumMod val="50000"/>
                  <a:lumOff val="50000"/>
                </a:schemeClr>
              </a:solidFill>
            </a:endParaRPr>
          </a:p>
        </p:txBody>
      </p:sp>
      <p:sp>
        <p:nvSpPr>
          <p:cNvPr id="2" name="Title 1">
            <a:extLst>
              <a:ext uri="{FF2B5EF4-FFF2-40B4-BE49-F238E27FC236}">
                <a16:creationId xmlns:a16="http://schemas.microsoft.com/office/drawing/2014/main" id="{EDF040CE-CACD-0DC8-2221-0DE503F00D88}"/>
              </a:ext>
            </a:extLst>
          </p:cNvPr>
          <p:cNvSpPr txBox="1">
            <a:spLocks/>
          </p:cNvSpPr>
          <p:nvPr/>
        </p:nvSpPr>
        <p:spPr>
          <a:xfrm>
            <a:off x="838199" y="826369"/>
            <a:ext cx="10974049"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tx1"/>
                </a:solidFill>
                <a:latin typeface="+mj-lt"/>
                <a:ea typeface="+mj-ea"/>
                <a:cs typeface="+mj-cs"/>
              </a:defRPr>
            </a:lvl1pPr>
          </a:lstStyle>
          <a:p>
            <a:pPr algn="l"/>
            <a:r>
              <a:rPr lang="en-US" dirty="0">
                <a:solidFill>
                  <a:srgbClr val="32418C"/>
                </a:solidFill>
              </a:rPr>
              <a:t>Outline</a:t>
            </a:r>
          </a:p>
        </p:txBody>
      </p:sp>
    </p:spTree>
    <p:extLst>
      <p:ext uri="{BB962C8B-B14F-4D97-AF65-F5344CB8AC3E}">
        <p14:creationId xmlns:p14="http://schemas.microsoft.com/office/powerpoint/2010/main" val="3611571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rot="10800000">
            <a:off x="5032325" y="397366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7" name="Content Placeholder 2">
            <a:extLst>
              <a:ext uri="{FF2B5EF4-FFF2-40B4-BE49-F238E27FC236}">
                <a16:creationId xmlns:a16="http://schemas.microsoft.com/office/drawing/2014/main" id="{C34FE6E8-C737-B2B9-F499-A2B54608819C}"/>
              </a:ext>
            </a:extLst>
          </p:cNvPr>
          <p:cNvSpPr txBox="1">
            <a:spLocks/>
          </p:cNvSpPr>
          <p:nvPr/>
        </p:nvSpPr>
        <p:spPr>
          <a:xfrm>
            <a:off x="3735284" y="5108781"/>
            <a:ext cx="3882114" cy="1176587"/>
          </a:xfrm>
          <a:custGeom>
            <a:avLst/>
            <a:gdLst>
              <a:gd name="connsiteX0" fmla="*/ 0 w 3882114"/>
              <a:gd name="connsiteY0" fmla="*/ 0 h 1176587"/>
              <a:gd name="connsiteX1" fmla="*/ 476945 w 3882114"/>
              <a:gd name="connsiteY1" fmla="*/ 0 h 1176587"/>
              <a:gd name="connsiteX2" fmla="*/ 1070354 w 3882114"/>
              <a:gd name="connsiteY2" fmla="*/ 0 h 1176587"/>
              <a:gd name="connsiteX3" fmla="*/ 1586121 w 3882114"/>
              <a:gd name="connsiteY3" fmla="*/ 0 h 1176587"/>
              <a:gd name="connsiteX4" fmla="*/ 2101887 w 3882114"/>
              <a:gd name="connsiteY4" fmla="*/ 0 h 1176587"/>
              <a:gd name="connsiteX5" fmla="*/ 2617654 w 3882114"/>
              <a:gd name="connsiteY5" fmla="*/ 0 h 1176587"/>
              <a:gd name="connsiteX6" fmla="*/ 3172242 w 3882114"/>
              <a:gd name="connsiteY6" fmla="*/ 0 h 1176587"/>
              <a:gd name="connsiteX7" fmla="*/ 3882114 w 3882114"/>
              <a:gd name="connsiteY7" fmla="*/ 0 h 1176587"/>
              <a:gd name="connsiteX8" fmla="*/ 3882114 w 3882114"/>
              <a:gd name="connsiteY8" fmla="*/ 552996 h 1176587"/>
              <a:gd name="connsiteX9" fmla="*/ 3882114 w 3882114"/>
              <a:gd name="connsiteY9" fmla="*/ 1176587 h 1176587"/>
              <a:gd name="connsiteX10" fmla="*/ 3405169 w 3882114"/>
              <a:gd name="connsiteY10" fmla="*/ 1176587 h 1176587"/>
              <a:gd name="connsiteX11" fmla="*/ 2889402 w 3882114"/>
              <a:gd name="connsiteY11" fmla="*/ 1176587 h 1176587"/>
              <a:gd name="connsiteX12" fmla="*/ 2295993 w 3882114"/>
              <a:gd name="connsiteY12" fmla="*/ 1176587 h 1176587"/>
              <a:gd name="connsiteX13" fmla="*/ 1819048 w 3882114"/>
              <a:gd name="connsiteY13" fmla="*/ 1176587 h 1176587"/>
              <a:gd name="connsiteX14" fmla="*/ 1264460 w 3882114"/>
              <a:gd name="connsiteY14" fmla="*/ 1176587 h 1176587"/>
              <a:gd name="connsiteX15" fmla="*/ 748693 w 3882114"/>
              <a:gd name="connsiteY15" fmla="*/ 1176587 h 1176587"/>
              <a:gd name="connsiteX16" fmla="*/ 0 w 3882114"/>
              <a:gd name="connsiteY16" fmla="*/ 1176587 h 1176587"/>
              <a:gd name="connsiteX17" fmla="*/ 0 w 3882114"/>
              <a:gd name="connsiteY17" fmla="*/ 623591 h 1176587"/>
              <a:gd name="connsiteX18" fmla="*/ 0 w 3882114"/>
              <a:gd name="connsiteY18" fmla="*/ 0 h 117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82114" h="1176587" fill="none" extrusionOk="0">
                <a:moveTo>
                  <a:pt x="0" y="0"/>
                </a:moveTo>
                <a:cubicBezTo>
                  <a:pt x="151347" y="-42163"/>
                  <a:pt x="292202" y="46712"/>
                  <a:pt x="476945" y="0"/>
                </a:cubicBezTo>
                <a:cubicBezTo>
                  <a:pt x="661688" y="-46712"/>
                  <a:pt x="801149" y="27903"/>
                  <a:pt x="1070354" y="0"/>
                </a:cubicBezTo>
                <a:cubicBezTo>
                  <a:pt x="1339559" y="-27903"/>
                  <a:pt x="1378837" y="45553"/>
                  <a:pt x="1586121" y="0"/>
                </a:cubicBezTo>
                <a:cubicBezTo>
                  <a:pt x="1793405" y="-45553"/>
                  <a:pt x="1935770" y="44518"/>
                  <a:pt x="2101887" y="0"/>
                </a:cubicBezTo>
                <a:cubicBezTo>
                  <a:pt x="2268004" y="-44518"/>
                  <a:pt x="2448345" y="544"/>
                  <a:pt x="2617654" y="0"/>
                </a:cubicBezTo>
                <a:cubicBezTo>
                  <a:pt x="2786963" y="-544"/>
                  <a:pt x="2991144" y="63744"/>
                  <a:pt x="3172242" y="0"/>
                </a:cubicBezTo>
                <a:cubicBezTo>
                  <a:pt x="3353340" y="-63744"/>
                  <a:pt x="3654213" y="13718"/>
                  <a:pt x="3882114" y="0"/>
                </a:cubicBezTo>
                <a:cubicBezTo>
                  <a:pt x="3910613" y="207787"/>
                  <a:pt x="3879577" y="439833"/>
                  <a:pt x="3882114" y="552996"/>
                </a:cubicBezTo>
                <a:cubicBezTo>
                  <a:pt x="3884651" y="666159"/>
                  <a:pt x="3861329" y="869490"/>
                  <a:pt x="3882114" y="1176587"/>
                </a:cubicBezTo>
                <a:cubicBezTo>
                  <a:pt x="3777424" y="1202407"/>
                  <a:pt x="3596238" y="1174923"/>
                  <a:pt x="3405169" y="1176587"/>
                </a:cubicBezTo>
                <a:cubicBezTo>
                  <a:pt x="3214101" y="1178251"/>
                  <a:pt x="3102217" y="1116813"/>
                  <a:pt x="2889402" y="1176587"/>
                </a:cubicBezTo>
                <a:cubicBezTo>
                  <a:pt x="2676587" y="1236361"/>
                  <a:pt x="2545427" y="1162840"/>
                  <a:pt x="2295993" y="1176587"/>
                </a:cubicBezTo>
                <a:cubicBezTo>
                  <a:pt x="2046559" y="1190334"/>
                  <a:pt x="1962400" y="1150111"/>
                  <a:pt x="1819048" y="1176587"/>
                </a:cubicBezTo>
                <a:cubicBezTo>
                  <a:pt x="1675697" y="1203063"/>
                  <a:pt x="1517997" y="1164386"/>
                  <a:pt x="1264460" y="1176587"/>
                </a:cubicBezTo>
                <a:cubicBezTo>
                  <a:pt x="1010923" y="1188788"/>
                  <a:pt x="967152" y="1160729"/>
                  <a:pt x="748693" y="1176587"/>
                </a:cubicBezTo>
                <a:cubicBezTo>
                  <a:pt x="530234" y="1192445"/>
                  <a:pt x="256767" y="1117258"/>
                  <a:pt x="0" y="1176587"/>
                </a:cubicBezTo>
                <a:cubicBezTo>
                  <a:pt x="-40861" y="955342"/>
                  <a:pt x="28510" y="873027"/>
                  <a:pt x="0" y="623591"/>
                </a:cubicBezTo>
                <a:cubicBezTo>
                  <a:pt x="-28510" y="374155"/>
                  <a:pt x="72388" y="305525"/>
                  <a:pt x="0" y="0"/>
                </a:cubicBezTo>
                <a:close/>
              </a:path>
              <a:path w="3882114" h="1176587"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898258" y="243089"/>
                  <a:pt x="3842614" y="481582"/>
                  <a:pt x="3882114" y="611825"/>
                </a:cubicBezTo>
                <a:cubicBezTo>
                  <a:pt x="3921614" y="742069"/>
                  <a:pt x="3814935" y="910624"/>
                  <a:pt x="3882114" y="1176587"/>
                </a:cubicBezTo>
                <a:cubicBezTo>
                  <a:pt x="3761135" y="1205047"/>
                  <a:pt x="3582675" y="1121524"/>
                  <a:pt x="3405169" y="1176587"/>
                </a:cubicBezTo>
                <a:cubicBezTo>
                  <a:pt x="3227664" y="1231650"/>
                  <a:pt x="3032514" y="1131226"/>
                  <a:pt x="2811760" y="1176587"/>
                </a:cubicBezTo>
                <a:cubicBezTo>
                  <a:pt x="2591006" y="1221948"/>
                  <a:pt x="2449715" y="1145699"/>
                  <a:pt x="2179530" y="1176587"/>
                </a:cubicBezTo>
                <a:cubicBezTo>
                  <a:pt x="1909345" y="1207475"/>
                  <a:pt x="1854812" y="1140108"/>
                  <a:pt x="1702584" y="1176587"/>
                </a:cubicBezTo>
                <a:cubicBezTo>
                  <a:pt x="1550356" y="1213066"/>
                  <a:pt x="1336176" y="1143622"/>
                  <a:pt x="1225639" y="1176587"/>
                </a:cubicBezTo>
                <a:cubicBezTo>
                  <a:pt x="1115102" y="1209552"/>
                  <a:pt x="869581" y="1157468"/>
                  <a:pt x="593409" y="1176587"/>
                </a:cubicBezTo>
                <a:cubicBezTo>
                  <a:pt x="317237" y="1195706"/>
                  <a:pt x="184515" y="1169036"/>
                  <a:pt x="0" y="1176587"/>
                </a:cubicBezTo>
                <a:cubicBezTo>
                  <a:pt x="-15260" y="988830"/>
                  <a:pt x="35209" y="759100"/>
                  <a:pt x="0" y="623591"/>
                </a:cubicBezTo>
                <a:cubicBezTo>
                  <a:pt x="-35209" y="488082"/>
                  <a:pt x="50145" y="21544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we figure out which cluster this data point belongs to.</a:t>
            </a:r>
          </a:p>
        </p:txBody>
      </p:sp>
    </p:spTree>
    <p:extLst>
      <p:ext uri="{BB962C8B-B14F-4D97-AF65-F5344CB8AC3E}">
        <p14:creationId xmlns:p14="http://schemas.microsoft.com/office/powerpoint/2010/main" val="882912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4" name="Content Placeholder 2">
            <a:extLst>
              <a:ext uri="{FF2B5EF4-FFF2-40B4-BE49-F238E27FC236}">
                <a16:creationId xmlns:a16="http://schemas.microsoft.com/office/drawing/2014/main" id="{6775747B-58F0-B21E-0E63-910FFE446421}"/>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
        <p:nvSpPr>
          <p:cNvPr id="5" name="Arrow: Down 4">
            <a:extLst>
              <a:ext uri="{FF2B5EF4-FFF2-40B4-BE49-F238E27FC236}">
                <a16:creationId xmlns:a16="http://schemas.microsoft.com/office/drawing/2014/main" id="{6387AFF2-B503-3FBF-1414-EB427341BDDB}"/>
              </a:ext>
            </a:extLst>
          </p:cNvPr>
          <p:cNvSpPr/>
          <p:nvPr/>
        </p:nvSpPr>
        <p:spPr>
          <a:xfrm rot="10800000">
            <a:off x="5032325" y="397366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3539177" y="133126"/>
            <a:ext cx="374458" cy="3390891"/>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43BB84C6-726A-4AF3-93D4-CFA78F45C113}"/>
              </a:ext>
            </a:extLst>
          </p:cNvPr>
          <p:cNvSpPr/>
          <p:nvPr/>
        </p:nvSpPr>
        <p:spPr>
          <a:xfrm rot="16200000">
            <a:off x="4391339" y="597663"/>
            <a:ext cx="374458" cy="1686568"/>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1559D49F-7764-4084-5E24-837850361784}"/>
              </a:ext>
            </a:extLst>
          </p:cNvPr>
          <p:cNvSpPr/>
          <p:nvPr/>
        </p:nvSpPr>
        <p:spPr>
          <a:xfrm rot="16200000">
            <a:off x="5874708" y="330536"/>
            <a:ext cx="374458" cy="128017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Tree>
    <p:extLst>
      <p:ext uri="{BB962C8B-B14F-4D97-AF65-F5344CB8AC3E}">
        <p14:creationId xmlns:p14="http://schemas.microsoft.com/office/powerpoint/2010/main" val="9153201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rot="10800000">
            <a:off x="5032325" y="397366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2" name="Right Brace 1">
            <a:extLst>
              <a:ext uri="{FF2B5EF4-FFF2-40B4-BE49-F238E27FC236}">
                <a16:creationId xmlns:a16="http://schemas.microsoft.com/office/drawing/2014/main" id="{AB59A84F-2A9E-38B0-1A9F-A4737A4835EA}"/>
              </a:ext>
            </a:extLst>
          </p:cNvPr>
          <p:cNvSpPr/>
          <p:nvPr/>
        </p:nvSpPr>
        <p:spPr>
          <a:xfrm rot="16200000">
            <a:off x="3539177" y="133126"/>
            <a:ext cx="374458" cy="3390891"/>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3" name="Right Brace 2">
            <a:extLst>
              <a:ext uri="{FF2B5EF4-FFF2-40B4-BE49-F238E27FC236}">
                <a16:creationId xmlns:a16="http://schemas.microsoft.com/office/drawing/2014/main" id="{43BB84C6-726A-4AF3-93D4-CFA78F45C113}"/>
              </a:ext>
            </a:extLst>
          </p:cNvPr>
          <p:cNvSpPr/>
          <p:nvPr/>
        </p:nvSpPr>
        <p:spPr>
          <a:xfrm rot="16200000">
            <a:off x="4391339" y="597663"/>
            <a:ext cx="374458" cy="1686568"/>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1559D49F-7764-4084-5E24-837850361784}"/>
              </a:ext>
            </a:extLst>
          </p:cNvPr>
          <p:cNvSpPr/>
          <p:nvPr/>
        </p:nvSpPr>
        <p:spPr>
          <a:xfrm rot="16200000">
            <a:off x="5874708" y="330536"/>
            <a:ext cx="374458" cy="128017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8" name="Content Placeholder 2">
            <a:extLst>
              <a:ext uri="{FF2B5EF4-FFF2-40B4-BE49-F238E27FC236}">
                <a16:creationId xmlns:a16="http://schemas.microsoft.com/office/drawing/2014/main" id="{C34FE6E8-C737-B2B9-F499-A2B54608819C}"/>
              </a:ext>
            </a:extLst>
          </p:cNvPr>
          <p:cNvSpPr txBox="1">
            <a:spLocks/>
          </p:cNvSpPr>
          <p:nvPr/>
        </p:nvSpPr>
        <p:spPr>
          <a:xfrm>
            <a:off x="3735283" y="5108781"/>
            <a:ext cx="3999903" cy="1517930"/>
          </a:xfrm>
          <a:custGeom>
            <a:avLst/>
            <a:gdLst>
              <a:gd name="connsiteX0" fmla="*/ 0 w 3999903"/>
              <a:gd name="connsiteY0" fmla="*/ 0 h 1517930"/>
              <a:gd name="connsiteX1" fmla="*/ 491417 w 3999903"/>
              <a:gd name="connsiteY1" fmla="*/ 0 h 1517930"/>
              <a:gd name="connsiteX2" fmla="*/ 1022832 w 3999903"/>
              <a:gd name="connsiteY2" fmla="*/ 0 h 1517930"/>
              <a:gd name="connsiteX3" fmla="*/ 1554248 w 3999903"/>
              <a:gd name="connsiteY3" fmla="*/ 0 h 1517930"/>
              <a:gd name="connsiteX4" fmla="*/ 2125663 w 3999903"/>
              <a:gd name="connsiteY4" fmla="*/ 0 h 1517930"/>
              <a:gd name="connsiteX5" fmla="*/ 2697077 w 3999903"/>
              <a:gd name="connsiteY5" fmla="*/ 0 h 1517930"/>
              <a:gd name="connsiteX6" fmla="*/ 3148495 w 3999903"/>
              <a:gd name="connsiteY6" fmla="*/ 0 h 1517930"/>
              <a:gd name="connsiteX7" fmla="*/ 3999903 w 3999903"/>
              <a:gd name="connsiteY7" fmla="*/ 0 h 1517930"/>
              <a:gd name="connsiteX8" fmla="*/ 3999903 w 3999903"/>
              <a:gd name="connsiteY8" fmla="*/ 460439 h 1517930"/>
              <a:gd name="connsiteX9" fmla="*/ 3999903 w 3999903"/>
              <a:gd name="connsiteY9" fmla="*/ 981595 h 1517930"/>
              <a:gd name="connsiteX10" fmla="*/ 3999903 w 3999903"/>
              <a:gd name="connsiteY10" fmla="*/ 1517930 h 1517930"/>
              <a:gd name="connsiteX11" fmla="*/ 3468487 w 3999903"/>
              <a:gd name="connsiteY11" fmla="*/ 1517930 h 1517930"/>
              <a:gd name="connsiteX12" fmla="*/ 2897073 w 3999903"/>
              <a:gd name="connsiteY12" fmla="*/ 1517930 h 1517930"/>
              <a:gd name="connsiteX13" fmla="*/ 2365657 w 3999903"/>
              <a:gd name="connsiteY13" fmla="*/ 1517930 h 1517930"/>
              <a:gd name="connsiteX14" fmla="*/ 1714244 w 3999903"/>
              <a:gd name="connsiteY14" fmla="*/ 1517930 h 1517930"/>
              <a:gd name="connsiteX15" fmla="*/ 1262827 w 3999903"/>
              <a:gd name="connsiteY15" fmla="*/ 1517930 h 1517930"/>
              <a:gd name="connsiteX16" fmla="*/ 611414 w 3999903"/>
              <a:gd name="connsiteY16" fmla="*/ 1517930 h 1517930"/>
              <a:gd name="connsiteX17" fmla="*/ 0 w 3999903"/>
              <a:gd name="connsiteY17" fmla="*/ 1517930 h 1517930"/>
              <a:gd name="connsiteX18" fmla="*/ 0 w 3999903"/>
              <a:gd name="connsiteY18" fmla="*/ 1011953 h 1517930"/>
              <a:gd name="connsiteX19" fmla="*/ 0 w 3999903"/>
              <a:gd name="connsiteY19" fmla="*/ 505977 h 1517930"/>
              <a:gd name="connsiteX20" fmla="*/ 0 w 3999903"/>
              <a:gd name="connsiteY20" fmla="*/ 0 h 151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99903" h="1517930" fill="none" extrusionOk="0">
                <a:moveTo>
                  <a:pt x="0" y="0"/>
                </a:moveTo>
                <a:cubicBezTo>
                  <a:pt x="195956" y="-11933"/>
                  <a:pt x="246926" y="35747"/>
                  <a:pt x="491417" y="0"/>
                </a:cubicBezTo>
                <a:cubicBezTo>
                  <a:pt x="735908" y="-35747"/>
                  <a:pt x="856290" y="10356"/>
                  <a:pt x="1022832" y="0"/>
                </a:cubicBezTo>
                <a:cubicBezTo>
                  <a:pt x="1189375" y="-10356"/>
                  <a:pt x="1396977" y="12563"/>
                  <a:pt x="1554248" y="0"/>
                </a:cubicBezTo>
                <a:cubicBezTo>
                  <a:pt x="1711519" y="-12563"/>
                  <a:pt x="1876257" y="56133"/>
                  <a:pt x="2125663" y="0"/>
                </a:cubicBezTo>
                <a:cubicBezTo>
                  <a:pt x="2375069" y="-56133"/>
                  <a:pt x="2423801" y="32396"/>
                  <a:pt x="2697077" y="0"/>
                </a:cubicBezTo>
                <a:cubicBezTo>
                  <a:pt x="2970353" y="-32396"/>
                  <a:pt x="3057398" y="23557"/>
                  <a:pt x="3148495" y="0"/>
                </a:cubicBezTo>
                <a:cubicBezTo>
                  <a:pt x="3239592" y="-23557"/>
                  <a:pt x="3656247" y="60075"/>
                  <a:pt x="3999903" y="0"/>
                </a:cubicBezTo>
                <a:cubicBezTo>
                  <a:pt x="4054366" y="191761"/>
                  <a:pt x="3978958" y="251992"/>
                  <a:pt x="3999903" y="460439"/>
                </a:cubicBezTo>
                <a:cubicBezTo>
                  <a:pt x="4020848" y="668886"/>
                  <a:pt x="3998939" y="871459"/>
                  <a:pt x="3999903" y="981595"/>
                </a:cubicBezTo>
                <a:cubicBezTo>
                  <a:pt x="4000867" y="1091731"/>
                  <a:pt x="3952600" y="1366866"/>
                  <a:pt x="3999903" y="1517930"/>
                </a:cubicBezTo>
                <a:cubicBezTo>
                  <a:pt x="3793347" y="1544645"/>
                  <a:pt x="3596622" y="1475412"/>
                  <a:pt x="3468487" y="1517930"/>
                </a:cubicBezTo>
                <a:cubicBezTo>
                  <a:pt x="3340352" y="1560448"/>
                  <a:pt x="3058637" y="1469757"/>
                  <a:pt x="2897073" y="1517930"/>
                </a:cubicBezTo>
                <a:cubicBezTo>
                  <a:pt x="2735509" y="1566103"/>
                  <a:pt x="2608586" y="1487333"/>
                  <a:pt x="2365657" y="1517930"/>
                </a:cubicBezTo>
                <a:cubicBezTo>
                  <a:pt x="2122728" y="1548527"/>
                  <a:pt x="1914020" y="1513704"/>
                  <a:pt x="1714244" y="1517930"/>
                </a:cubicBezTo>
                <a:cubicBezTo>
                  <a:pt x="1514468" y="1522156"/>
                  <a:pt x="1412589" y="1508672"/>
                  <a:pt x="1262827" y="1517930"/>
                </a:cubicBezTo>
                <a:cubicBezTo>
                  <a:pt x="1113065" y="1527188"/>
                  <a:pt x="747151" y="1512769"/>
                  <a:pt x="611414" y="1517930"/>
                </a:cubicBezTo>
                <a:cubicBezTo>
                  <a:pt x="475677" y="1523091"/>
                  <a:pt x="202390" y="1509174"/>
                  <a:pt x="0" y="1517930"/>
                </a:cubicBezTo>
                <a:cubicBezTo>
                  <a:pt x="-44760" y="1366829"/>
                  <a:pt x="3613" y="1234710"/>
                  <a:pt x="0" y="1011953"/>
                </a:cubicBezTo>
                <a:cubicBezTo>
                  <a:pt x="-3613" y="789196"/>
                  <a:pt x="47671" y="749749"/>
                  <a:pt x="0" y="505977"/>
                </a:cubicBezTo>
                <a:cubicBezTo>
                  <a:pt x="-47671" y="262205"/>
                  <a:pt x="41035" y="176348"/>
                  <a:pt x="0" y="0"/>
                </a:cubicBezTo>
                <a:close/>
              </a:path>
              <a:path w="3999903" h="1517930" stroke="0" extrusionOk="0">
                <a:moveTo>
                  <a:pt x="0" y="0"/>
                </a:moveTo>
                <a:cubicBezTo>
                  <a:pt x="197322" y="-50157"/>
                  <a:pt x="297608" y="31642"/>
                  <a:pt x="451418" y="0"/>
                </a:cubicBezTo>
                <a:cubicBezTo>
                  <a:pt x="605228" y="-31642"/>
                  <a:pt x="808577" y="3081"/>
                  <a:pt x="982833" y="0"/>
                </a:cubicBezTo>
                <a:cubicBezTo>
                  <a:pt x="1157089" y="-3081"/>
                  <a:pt x="1397702" y="39462"/>
                  <a:pt x="1554248" y="0"/>
                </a:cubicBezTo>
                <a:cubicBezTo>
                  <a:pt x="1710795" y="-39462"/>
                  <a:pt x="1914580" y="33775"/>
                  <a:pt x="2125663" y="0"/>
                </a:cubicBezTo>
                <a:cubicBezTo>
                  <a:pt x="2336747" y="-33775"/>
                  <a:pt x="2499999" y="38178"/>
                  <a:pt x="2697077" y="0"/>
                </a:cubicBezTo>
                <a:cubicBezTo>
                  <a:pt x="2894155" y="-38178"/>
                  <a:pt x="3148322" y="25535"/>
                  <a:pt x="3268492" y="0"/>
                </a:cubicBezTo>
                <a:cubicBezTo>
                  <a:pt x="3388662" y="-25535"/>
                  <a:pt x="3707279" y="24595"/>
                  <a:pt x="3999903" y="0"/>
                </a:cubicBezTo>
                <a:cubicBezTo>
                  <a:pt x="4061285" y="189900"/>
                  <a:pt x="3944771" y="368038"/>
                  <a:pt x="3999903" y="536335"/>
                </a:cubicBezTo>
                <a:cubicBezTo>
                  <a:pt x="4055035" y="704632"/>
                  <a:pt x="3958862" y="841189"/>
                  <a:pt x="3999903" y="1011953"/>
                </a:cubicBezTo>
                <a:cubicBezTo>
                  <a:pt x="4040944" y="1182717"/>
                  <a:pt x="3974822" y="1362254"/>
                  <a:pt x="3999903" y="1517930"/>
                </a:cubicBezTo>
                <a:cubicBezTo>
                  <a:pt x="3776671" y="1518727"/>
                  <a:pt x="3647597" y="1511766"/>
                  <a:pt x="3468487" y="1517930"/>
                </a:cubicBezTo>
                <a:cubicBezTo>
                  <a:pt x="3289377" y="1524094"/>
                  <a:pt x="3015612" y="1451689"/>
                  <a:pt x="2817075" y="1517930"/>
                </a:cubicBezTo>
                <a:cubicBezTo>
                  <a:pt x="2618538" y="1584171"/>
                  <a:pt x="2476750" y="1503366"/>
                  <a:pt x="2325658" y="1517930"/>
                </a:cubicBezTo>
                <a:cubicBezTo>
                  <a:pt x="2174566" y="1532494"/>
                  <a:pt x="2078562" y="1484318"/>
                  <a:pt x="1834241" y="1517930"/>
                </a:cubicBezTo>
                <a:cubicBezTo>
                  <a:pt x="1589920" y="1551542"/>
                  <a:pt x="1482322" y="1471730"/>
                  <a:pt x="1182828" y="1517930"/>
                </a:cubicBezTo>
                <a:cubicBezTo>
                  <a:pt x="883334" y="1564130"/>
                  <a:pt x="819087" y="1446397"/>
                  <a:pt x="531416" y="1517930"/>
                </a:cubicBezTo>
                <a:cubicBezTo>
                  <a:pt x="243745" y="1589463"/>
                  <a:pt x="251140" y="1474668"/>
                  <a:pt x="0" y="1517930"/>
                </a:cubicBezTo>
                <a:cubicBezTo>
                  <a:pt x="-5040" y="1291020"/>
                  <a:pt x="2623" y="1150182"/>
                  <a:pt x="0" y="996774"/>
                </a:cubicBezTo>
                <a:cubicBezTo>
                  <a:pt x="-2623" y="843366"/>
                  <a:pt x="11605" y="741833"/>
                  <a:pt x="0" y="521156"/>
                </a:cubicBezTo>
                <a:cubicBezTo>
                  <a:pt x="-11605" y="300479"/>
                  <a:pt x="3573" y="1266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assign this data point to the nearest cluster. In this case, the nearest cluster is </a:t>
            </a:r>
            <a:r>
              <a:rPr lang="en-PH" sz="2500" b="1" dirty="0">
                <a:solidFill>
                  <a:srgbClr val="FF0000"/>
                </a:solidFill>
              </a:rPr>
              <a:t>inferno</a:t>
            </a:r>
          </a:p>
        </p:txBody>
      </p:sp>
      <p:sp>
        <p:nvSpPr>
          <p:cNvPr id="9" name="Content Placeholder 2">
            <a:extLst>
              <a:ext uri="{FF2B5EF4-FFF2-40B4-BE49-F238E27FC236}">
                <a16:creationId xmlns:a16="http://schemas.microsoft.com/office/drawing/2014/main" id="{E9FE03D7-A900-A302-568B-BDDCDB108F27}"/>
              </a:ext>
            </a:extLst>
          </p:cNvPr>
          <p:cNvSpPr txBox="1">
            <a:spLocks/>
          </p:cNvSpPr>
          <p:nvPr/>
        </p:nvSpPr>
        <p:spPr>
          <a:xfrm>
            <a:off x="7218182" y="836249"/>
            <a:ext cx="3882114" cy="507930"/>
          </a:xfrm>
          <a:custGeom>
            <a:avLst/>
            <a:gdLst>
              <a:gd name="connsiteX0" fmla="*/ 0 w 3882114"/>
              <a:gd name="connsiteY0" fmla="*/ 0 h 507930"/>
              <a:gd name="connsiteX1" fmla="*/ 632230 w 3882114"/>
              <a:gd name="connsiteY1" fmla="*/ 0 h 507930"/>
              <a:gd name="connsiteX2" fmla="*/ 1225639 w 3882114"/>
              <a:gd name="connsiteY2" fmla="*/ 0 h 507930"/>
              <a:gd name="connsiteX3" fmla="*/ 1780227 w 3882114"/>
              <a:gd name="connsiteY3" fmla="*/ 0 h 507930"/>
              <a:gd name="connsiteX4" fmla="*/ 2373635 w 3882114"/>
              <a:gd name="connsiteY4" fmla="*/ 0 h 507930"/>
              <a:gd name="connsiteX5" fmla="*/ 2889402 w 3882114"/>
              <a:gd name="connsiteY5" fmla="*/ 0 h 507930"/>
              <a:gd name="connsiteX6" fmla="*/ 3405169 w 3882114"/>
              <a:gd name="connsiteY6" fmla="*/ 0 h 507930"/>
              <a:gd name="connsiteX7" fmla="*/ 3882114 w 3882114"/>
              <a:gd name="connsiteY7" fmla="*/ 0 h 507930"/>
              <a:gd name="connsiteX8" fmla="*/ 3882114 w 3882114"/>
              <a:gd name="connsiteY8" fmla="*/ 507930 h 507930"/>
              <a:gd name="connsiteX9" fmla="*/ 3366347 w 3882114"/>
              <a:gd name="connsiteY9" fmla="*/ 507930 h 507930"/>
              <a:gd name="connsiteX10" fmla="*/ 2811760 w 3882114"/>
              <a:gd name="connsiteY10" fmla="*/ 507930 h 507930"/>
              <a:gd name="connsiteX11" fmla="*/ 2334814 w 3882114"/>
              <a:gd name="connsiteY11" fmla="*/ 507930 h 507930"/>
              <a:gd name="connsiteX12" fmla="*/ 1819048 w 3882114"/>
              <a:gd name="connsiteY12" fmla="*/ 507930 h 507930"/>
              <a:gd name="connsiteX13" fmla="*/ 1303281 w 3882114"/>
              <a:gd name="connsiteY13" fmla="*/ 507930 h 507930"/>
              <a:gd name="connsiteX14" fmla="*/ 709872 w 3882114"/>
              <a:gd name="connsiteY14" fmla="*/ 507930 h 507930"/>
              <a:gd name="connsiteX15" fmla="*/ 0 w 3882114"/>
              <a:gd name="connsiteY15" fmla="*/ 507930 h 507930"/>
              <a:gd name="connsiteX16" fmla="*/ 0 w 3882114"/>
              <a:gd name="connsiteY16" fmla="*/ 0 h 507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882114" h="507930" fill="none" extrusionOk="0">
                <a:moveTo>
                  <a:pt x="0" y="0"/>
                </a:moveTo>
                <a:cubicBezTo>
                  <a:pt x="140570" y="-41503"/>
                  <a:pt x="345565" y="13561"/>
                  <a:pt x="632230" y="0"/>
                </a:cubicBezTo>
                <a:cubicBezTo>
                  <a:pt x="918895" y="-13561"/>
                  <a:pt x="1039923" y="32862"/>
                  <a:pt x="1225639" y="0"/>
                </a:cubicBezTo>
                <a:cubicBezTo>
                  <a:pt x="1411355" y="-32862"/>
                  <a:pt x="1612983" y="23964"/>
                  <a:pt x="1780227" y="0"/>
                </a:cubicBezTo>
                <a:cubicBezTo>
                  <a:pt x="1947471" y="-23964"/>
                  <a:pt x="2108436" y="31266"/>
                  <a:pt x="2373635" y="0"/>
                </a:cubicBezTo>
                <a:cubicBezTo>
                  <a:pt x="2638834" y="-31266"/>
                  <a:pt x="2682118" y="45553"/>
                  <a:pt x="2889402" y="0"/>
                </a:cubicBezTo>
                <a:cubicBezTo>
                  <a:pt x="3096686" y="-45553"/>
                  <a:pt x="3234763" y="43517"/>
                  <a:pt x="3405169" y="0"/>
                </a:cubicBezTo>
                <a:cubicBezTo>
                  <a:pt x="3575575" y="-43517"/>
                  <a:pt x="3687469" y="255"/>
                  <a:pt x="3882114" y="0"/>
                </a:cubicBezTo>
                <a:cubicBezTo>
                  <a:pt x="3897740" y="117493"/>
                  <a:pt x="3858293" y="255728"/>
                  <a:pt x="3882114" y="507930"/>
                </a:cubicBezTo>
                <a:cubicBezTo>
                  <a:pt x="3647430" y="554176"/>
                  <a:pt x="3500885" y="467367"/>
                  <a:pt x="3366347" y="507930"/>
                </a:cubicBezTo>
                <a:cubicBezTo>
                  <a:pt x="3231809" y="548493"/>
                  <a:pt x="2983030" y="467165"/>
                  <a:pt x="2811760" y="507930"/>
                </a:cubicBezTo>
                <a:cubicBezTo>
                  <a:pt x="2640490" y="548695"/>
                  <a:pt x="2453591" y="495542"/>
                  <a:pt x="2334814" y="507930"/>
                </a:cubicBezTo>
                <a:cubicBezTo>
                  <a:pt x="2216037" y="520318"/>
                  <a:pt x="2022802" y="491191"/>
                  <a:pt x="1819048" y="507930"/>
                </a:cubicBezTo>
                <a:cubicBezTo>
                  <a:pt x="1615294" y="524669"/>
                  <a:pt x="1516096" y="448156"/>
                  <a:pt x="1303281" y="507930"/>
                </a:cubicBezTo>
                <a:cubicBezTo>
                  <a:pt x="1090466" y="567704"/>
                  <a:pt x="959306" y="494183"/>
                  <a:pt x="709872" y="507930"/>
                </a:cubicBezTo>
                <a:cubicBezTo>
                  <a:pt x="460438" y="521677"/>
                  <a:pt x="218920" y="486762"/>
                  <a:pt x="0" y="507930"/>
                </a:cubicBezTo>
                <a:cubicBezTo>
                  <a:pt x="-44467" y="280544"/>
                  <a:pt x="26420" y="245141"/>
                  <a:pt x="0" y="0"/>
                </a:cubicBezTo>
                <a:close/>
              </a:path>
              <a:path w="3882114" h="507930" stroke="0" extrusionOk="0">
                <a:moveTo>
                  <a:pt x="0" y="0"/>
                </a:moveTo>
                <a:cubicBezTo>
                  <a:pt x="214535" y="-25950"/>
                  <a:pt x="263664" y="8406"/>
                  <a:pt x="438124" y="0"/>
                </a:cubicBezTo>
                <a:cubicBezTo>
                  <a:pt x="612584" y="-8406"/>
                  <a:pt x="755519" y="45592"/>
                  <a:pt x="953891" y="0"/>
                </a:cubicBezTo>
                <a:cubicBezTo>
                  <a:pt x="1152263" y="-45592"/>
                  <a:pt x="1255994" y="37916"/>
                  <a:pt x="1508479" y="0"/>
                </a:cubicBezTo>
                <a:cubicBezTo>
                  <a:pt x="1760964" y="-37916"/>
                  <a:pt x="1858019" y="36812"/>
                  <a:pt x="2063066" y="0"/>
                </a:cubicBezTo>
                <a:cubicBezTo>
                  <a:pt x="2268113" y="-36812"/>
                  <a:pt x="2351185" y="3572"/>
                  <a:pt x="2617654" y="0"/>
                </a:cubicBezTo>
                <a:cubicBezTo>
                  <a:pt x="2884123" y="-3572"/>
                  <a:pt x="2930484" y="24552"/>
                  <a:pt x="3172242" y="0"/>
                </a:cubicBezTo>
                <a:cubicBezTo>
                  <a:pt x="3414000" y="-24552"/>
                  <a:pt x="3546133" y="49065"/>
                  <a:pt x="3882114" y="0"/>
                </a:cubicBezTo>
                <a:cubicBezTo>
                  <a:pt x="3923831" y="147653"/>
                  <a:pt x="3841444" y="392225"/>
                  <a:pt x="3882114" y="507930"/>
                </a:cubicBezTo>
                <a:cubicBezTo>
                  <a:pt x="3710414" y="544883"/>
                  <a:pt x="3515935" y="478026"/>
                  <a:pt x="3405169" y="507930"/>
                </a:cubicBezTo>
                <a:cubicBezTo>
                  <a:pt x="3294403" y="537834"/>
                  <a:pt x="3108994" y="459110"/>
                  <a:pt x="2928223" y="507930"/>
                </a:cubicBezTo>
                <a:cubicBezTo>
                  <a:pt x="2747452" y="556750"/>
                  <a:pt x="2555568" y="462569"/>
                  <a:pt x="2334814" y="507930"/>
                </a:cubicBezTo>
                <a:cubicBezTo>
                  <a:pt x="2114060" y="553291"/>
                  <a:pt x="1972769" y="477042"/>
                  <a:pt x="1702584" y="507930"/>
                </a:cubicBezTo>
                <a:cubicBezTo>
                  <a:pt x="1432399" y="538818"/>
                  <a:pt x="1376360" y="463980"/>
                  <a:pt x="1225639" y="507930"/>
                </a:cubicBezTo>
                <a:cubicBezTo>
                  <a:pt x="1074919" y="551880"/>
                  <a:pt x="865851" y="482781"/>
                  <a:pt x="748693" y="507930"/>
                </a:cubicBezTo>
                <a:cubicBezTo>
                  <a:pt x="631535" y="533079"/>
                  <a:pt x="264231" y="488494"/>
                  <a:pt x="0" y="507930"/>
                </a:cubicBezTo>
                <a:cubicBezTo>
                  <a:pt x="-34503" y="356194"/>
                  <a:pt x="9679" y="19851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measure the distances</a:t>
            </a:r>
          </a:p>
        </p:txBody>
      </p:sp>
    </p:spTree>
    <p:extLst>
      <p:ext uri="{BB962C8B-B14F-4D97-AF65-F5344CB8AC3E}">
        <p14:creationId xmlns:p14="http://schemas.microsoft.com/office/powerpoint/2010/main" val="366891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a:off x="5778514" y="1281864"/>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8" name="Content Placeholder 2">
            <a:extLst>
              <a:ext uri="{FF2B5EF4-FFF2-40B4-BE49-F238E27FC236}">
                <a16:creationId xmlns:a16="http://schemas.microsoft.com/office/drawing/2014/main" id="{C34FE6E8-C737-B2B9-F499-A2B54608819C}"/>
              </a:ext>
            </a:extLst>
          </p:cNvPr>
          <p:cNvSpPr txBox="1">
            <a:spLocks/>
          </p:cNvSpPr>
          <p:nvPr/>
        </p:nvSpPr>
        <p:spPr>
          <a:xfrm>
            <a:off x="5631172" y="85927"/>
            <a:ext cx="5260894" cy="1057133"/>
          </a:xfrm>
          <a:custGeom>
            <a:avLst/>
            <a:gdLst>
              <a:gd name="connsiteX0" fmla="*/ 0 w 5260894"/>
              <a:gd name="connsiteY0" fmla="*/ 0 h 1057133"/>
              <a:gd name="connsiteX1" fmla="*/ 531935 w 5260894"/>
              <a:gd name="connsiteY1" fmla="*/ 0 h 1057133"/>
              <a:gd name="connsiteX2" fmla="*/ 1116479 w 5260894"/>
              <a:gd name="connsiteY2" fmla="*/ 0 h 1057133"/>
              <a:gd name="connsiteX3" fmla="*/ 1701022 w 5260894"/>
              <a:gd name="connsiteY3" fmla="*/ 0 h 1057133"/>
              <a:gd name="connsiteX4" fmla="*/ 2127739 w 5260894"/>
              <a:gd name="connsiteY4" fmla="*/ 0 h 1057133"/>
              <a:gd name="connsiteX5" fmla="*/ 2659674 w 5260894"/>
              <a:gd name="connsiteY5" fmla="*/ 0 h 1057133"/>
              <a:gd name="connsiteX6" fmla="*/ 3086391 w 5260894"/>
              <a:gd name="connsiteY6" fmla="*/ 0 h 1057133"/>
              <a:gd name="connsiteX7" fmla="*/ 3723544 w 5260894"/>
              <a:gd name="connsiteY7" fmla="*/ 0 h 1057133"/>
              <a:gd name="connsiteX8" fmla="*/ 4150261 w 5260894"/>
              <a:gd name="connsiteY8" fmla="*/ 0 h 1057133"/>
              <a:gd name="connsiteX9" fmla="*/ 4682196 w 5260894"/>
              <a:gd name="connsiteY9" fmla="*/ 0 h 1057133"/>
              <a:gd name="connsiteX10" fmla="*/ 5260894 w 5260894"/>
              <a:gd name="connsiteY10" fmla="*/ 0 h 1057133"/>
              <a:gd name="connsiteX11" fmla="*/ 5260894 w 5260894"/>
              <a:gd name="connsiteY11" fmla="*/ 528567 h 1057133"/>
              <a:gd name="connsiteX12" fmla="*/ 5260894 w 5260894"/>
              <a:gd name="connsiteY12" fmla="*/ 1057133 h 1057133"/>
              <a:gd name="connsiteX13" fmla="*/ 4781568 w 5260894"/>
              <a:gd name="connsiteY13" fmla="*/ 1057133 h 1057133"/>
              <a:gd name="connsiteX14" fmla="*/ 4091806 w 5260894"/>
              <a:gd name="connsiteY14" fmla="*/ 1057133 h 1057133"/>
              <a:gd name="connsiteX15" fmla="*/ 3612481 w 5260894"/>
              <a:gd name="connsiteY15" fmla="*/ 1057133 h 1057133"/>
              <a:gd name="connsiteX16" fmla="*/ 3027937 w 5260894"/>
              <a:gd name="connsiteY16" fmla="*/ 1057133 h 1057133"/>
              <a:gd name="connsiteX17" fmla="*/ 2390784 w 5260894"/>
              <a:gd name="connsiteY17" fmla="*/ 1057133 h 1057133"/>
              <a:gd name="connsiteX18" fmla="*/ 1753631 w 5260894"/>
              <a:gd name="connsiteY18" fmla="*/ 1057133 h 1057133"/>
              <a:gd name="connsiteX19" fmla="*/ 1169088 w 5260894"/>
              <a:gd name="connsiteY19" fmla="*/ 1057133 h 1057133"/>
              <a:gd name="connsiteX20" fmla="*/ 584544 w 5260894"/>
              <a:gd name="connsiteY20" fmla="*/ 1057133 h 1057133"/>
              <a:gd name="connsiteX21" fmla="*/ 0 w 5260894"/>
              <a:gd name="connsiteY21" fmla="*/ 1057133 h 1057133"/>
              <a:gd name="connsiteX22" fmla="*/ 0 w 5260894"/>
              <a:gd name="connsiteY22" fmla="*/ 507424 h 1057133"/>
              <a:gd name="connsiteX23" fmla="*/ 0 w 5260894"/>
              <a:gd name="connsiteY23" fmla="*/ 0 h 105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60894" h="1057133" fill="none" extrusionOk="0">
                <a:moveTo>
                  <a:pt x="0" y="0"/>
                </a:moveTo>
                <a:cubicBezTo>
                  <a:pt x="119163" y="-32015"/>
                  <a:pt x="419983" y="26571"/>
                  <a:pt x="531935" y="0"/>
                </a:cubicBezTo>
                <a:cubicBezTo>
                  <a:pt x="643888" y="-26571"/>
                  <a:pt x="871746" y="34978"/>
                  <a:pt x="1116479" y="0"/>
                </a:cubicBezTo>
                <a:cubicBezTo>
                  <a:pt x="1361212" y="-34978"/>
                  <a:pt x="1485000" y="63803"/>
                  <a:pt x="1701022" y="0"/>
                </a:cubicBezTo>
                <a:cubicBezTo>
                  <a:pt x="1917044" y="-63803"/>
                  <a:pt x="2024027" y="16600"/>
                  <a:pt x="2127739" y="0"/>
                </a:cubicBezTo>
                <a:cubicBezTo>
                  <a:pt x="2231451" y="-16600"/>
                  <a:pt x="2453551" y="34350"/>
                  <a:pt x="2659674" y="0"/>
                </a:cubicBezTo>
                <a:cubicBezTo>
                  <a:pt x="2865797" y="-34350"/>
                  <a:pt x="2929648" y="4528"/>
                  <a:pt x="3086391" y="0"/>
                </a:cubicBezTo>
                <a:cubicBezTo>
                  <a:pt x="3243134" y="-4528"/>
                  <a:pt x="3553427" y="27423"/>
                  <a:pt x="3723544" y="0"/>
                </a:cubicBezTo>
                <a:cubicBezTo>
                  <a:pt x="3893661" y="-27423"/>
                  <a:pt x="4014371" y="33498"/>
                  <a:pt x="4150261" y="0"/>
                </a:cubicBezTo>
                <a:cubicBezTo>
                  <a:pt x="4286151" y="-33498"/>
                  <a:pt x="4419747" y="9622"/>
                  <a:pt x="4682196" y="0"/>
                </a:cubicBezTo>
                <a:cubicBezTo>
                  <a:pt x="4944645" y="-9622"/>
                  <a:pt x="5042909" y="52500"/>
                  <a:pt x="5260894" y="0"/>
                </a:cubicBezTo>
                <a:cubicBezTo>
                  <a:pt x="5269667" y="142821"/>
                  <a:pt x="5216494" y="311520"/>
                  <a:pt x="5260894" y="528567"/>
                </a:cubicBezTo>
                <a:cubicBezTo>
                  <a:pt x="5305294" y="745614"/>
                  <a:pt x="5258872" y="825084"/>
                  <a:pt x="5260894" y="1057133"/>
                </a:cubicBezTo>
                <a:cubicBezTo>
                  <a:pt x="5099587" y="1111834"/>
                  <a:pt x="4930573" y="1002370"/>
                  <a:pt x="4781568" y="1057133"/>
                </a:cubicBezTo>
                <a:cubicBezTo>
                  <a:pt x="4632563" y="1111896"/>
                  <a:pt x="4261408" y="1020262"/>
                  <a:pt x="4091806" y="1057133"/>
                </a:cubicBezTo>
                <a:cubicBezTo>
                  <a:pt x="3922204" y="1094004"/>
                  <a:pt x="3728550" y="1025656"/>
                  <a:pt x="3612481" y="1057133"/>
                </a:cubicBezTo>
                <a:cubicBezTo>
                  <a:pt x="3496413" y="1088610"/>
                  <a:pt x="3270473" y="990860"/>
                  <a:pt x="3027937" y="1057133"/>
                </a:cubicBezTo>
                <a:cubicBezTo>
                  <a:pt x="2785401" y="1123406"/>
                  <a:pt x="2708003" y="1032292"/>
                  <a:pt x="2390784" y="1057133"/>
                </a:cubicBezTo>
                <a:cubicBezTo>
                  <a:pt x="2073565" y="1081974"/>
                  <a:pt x="1891003" y="992739"/>
                  <a:pt x="1753631" y="1057133"/>
                </a:cubicBezTo>
                <a:cubicBezTo>
                  <a:pt x="1616259" y="1121527"/>
                  <a:pt x="1380403" y="1039529"/>
                  <a:pt x="1169088" y="1057133"/>
                </a:cubicBezTo>
                <a:cubicBezTo>
                  <a:pt x="957773" y="1074737"/>
                  <a:pt x="705123" y="1030106"/>
                  <a:pt x="584544" y="1057133"/>
                </a:cubicBezTo>
                <a:cubicBezTo>
                  <a:pt x="463965" y="1084160"/>
                  <a:pt x="210700" y="1045948"/>
                  <a:pt x="0" y="1057133"/>
                </a:cubicBezTo>
                <a:cubicBezTo>
                  <a:pt x="-18687" y="928382"/>
                  <a:pt x="17645" y="781154"/>
                  <a:pt x="0" y="507424"/>
                </a:cubicBezTo>
                <a:cubicBezTo>
                  <a:pt x="-17645" y="233694"/>
                  <a:pt x="58683" y="199907"/>
                  <a:pt x="0" y="0"/>
                </a:cubicBezTo>
                <a:close/>
              </a:path>
              <a:path w="5260894" h="1057133" stroke="0" extrusionOk="0">
                <a:moveTo>
                  <a:pt x="0" y="0"/>
                </a:moveTo>
                <a:cubicBezTo>
                  <a:pt x="182330" y="-25928"/>
                  <a:pt x="265862" y="5668"/>
                  <a:pt x="426717" y="0"/>
                </a:cubicBezTo>
                <a:cubicBezTo>
                  <a:pt x="587572" y="-5668"/>
                  <a:pt x="816415" y="706"/>
                  <a:pt x="958652" y="0"/>
                </a:cubicBezTo>
                <a:cubicBezTo>
                  <a:pt x="1100889" y="-706"/>
                  <a:pt x="1371334" y="48268"/>
                  <a:pt x="1543196" y="0"/>
                </a:cubicBezTo>
                <a:cubicBezTo>
                  <a:pt x="1715058" y="-48268"/>
                  <a:pt x="1988490" y="16228"/>
                  <a:pt x="2127739" y="0"/>
                </a:cubicBezTo>
                <a:cubicBezTo>
                  <a:pt x="2266988" y="-16228"/>
                  <a:pt x="2501068" y="27376"/>
                  <a:pt x="2712283" y="0"/>
                </a:cubicBezTo>
                <a:cubicBezTo>
                  <a:pt x="2923498" y="-27376"/>
                  <a:pt x="3059773" y="9225"/>
                  <a:pt x="3296827" y="0"/>
                </a:cubicBezTo>
                <a:cubicBezTo>
                  <a:pt x="3533881" y="-9225"/>
                  <a:pt x="3737076" y="2114"/>
                  <a:pt x="3986589" y="0"/>
                </a:cubicBezTo>
                <a:cubicBezTo>
                  <a:pt x="4236102" y="-2114"/>
                  <a:pt x="4470443" y="26304"/>
                  <a:pt x="4676350" y="0"/>
                </a:cubicBezTo>
                <a:cubicBezTo>
                  <a:pt x="4882257" y="-26304"/>
                  <a:pt x="5142190" y="45057"/>
                  <a:pt x="5260894" y="0"/>
                </a:cubicBezTo>
                <a:cubicBezTo>
                  <a:pt x="5287910" y="172081"/>
                  <a:pt x="5254466" y="295927"/>
                  <a:pt x="5260894" y="496853"/>
                </a:cubicBezTo>
                <a:cubicBezTo>
                  <a:pt x="5267322" y="697779"/>
                  <a:pt x="5193844" y="881152"/>
                  <a:pt x="5260894" y="1057133"/>
                </a:cubicBezTo>
                <a:cubicBezTo>
                  <a:pt x="5131021" y="1063921"/>
                  <a:pt x="4997560" y="1008291"/>
                  <a:pt x="4834177" y="1057133"/>
                </a:cubicBezTo>
                <a:cubicBezTo>
                  <a:pt x="4670794" y="1105975"/>
                  <a:pt x="4500435" y="1028416"/>
                  <a:pt x="4354851" y="1057133"/>
                </a:cubicBezTo>
                <a:cubicBezTo>
                  <a:pt x="4209267" y="1085850"/>
                  <a:pt x="4075641" y="1053865"/>
                  <a:pt x="3875525" y="1057133"/>
                </a:cubicBezTo>
                <a:cubicBezTo>
                  <a:pt x="3675409" y="1060401"/>
                  <a:pt x="3421541" y="979917"/>
                  <a:pt x="3185764" y="1057133"/>
                </a:cubicBezTo>
                <a:cubicBezTo>
                  <a:pt x="2949987" y="1134349"/>
                  <a:pt x="2661042" y="987404"/>
                  <a:pt x="2496002" y="1057133"/>
                </a:cubicBezTo>
                <a:cubicBezTo>
                  <a:pt x="2330962" y="1126862"/>
                  <a:pt x="2186047" y="1012180"/>
                  <a:pt x="2069285" y="1057133"/>
                </a:cubicBezTo>
                <a:cubicBezTo>
                  <a:pt x="1952523" y="1102086"/>
                  <a:pt x="1597269" y="1015714"/>
                  <a:pt x="1432132" y="1057133"/>
                </a:cubicBezTo>
                <a:cubicBezTo>
                  <a:pt x="1266995" y="1098552"/>
                  <a:pt x="1152899" y="1015187"/>
                  <a:pt x="1005415" y="1057133"/>
                </a:cubicBezTo>
                <a:cubicBezTo>
                  <a:pt x="857931" y="1099079"/>
                  <a:pt x="249427" y="950755"/>
                  <a:pt x="0" y="1057133"/>
                </a:cubicBezTo>
                <a:cubicBezTo>
                  <a:pt x="-49308" y="946055"/>
                  <a:pt x="44530" y="760151"/>
                  <a:pt x="0" y="528567"/>
                </a:cubicBezTo>
                <a:cubicBezTo>
                  <a:pt x="-44530" y="296983"/>
                  <a:pt x="2830" y="21706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rest of these points are closes to the inferno cluster, so they will all go in that to too.</a:t>
            </a:r>
            <a:endParaRPr lang="en-PH" sz="2500" b="1" dirty="0">
              <a:solidFill>
                <a:srgbClr val="FF0000"/>
              </a:solidFill>
            </a:endParaRPr>
          </a:p>
        </p:txBody>
      </p:sp>
      <p:sp>
        <p:nvSpPr>
          <p:cNvPr id="4" name="Arrow: Down 3">
            <a:extLst>
              <a:ext uri="{FF2B5EF4-FFF2-40B4-BE49-F238E27FC236}">
                <a16:creationId xmlns:a16="http://schemas.microsoft.com/office/drawing/2014/main" id="{0BE571DC-F75D-B643-266A-0E97D88484E5}"/>
              </a:ext>
            </a:extLst>
          </p:cNvPr>
          <p:cNvSpPr/>
          <p:nvPr/>
        </p:nvSpPr>
        <p:spPr>
          <a:xfrm>
            <a:off x="7177594" y="127569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7" name="Arrow: Down 6">
            <a:extLst>
              <a:ext uri="{FF2B5EF4-FFF2-40B4-BE49-F238E27FC236}">
                <a16:creationId xmlns:a16="http://schemas.microsoft.com/office/drawing/2014/main" id="{10B4EF75-99EC-CB67-BE83-0D7979312BA3}"/>
              </a:ext>
            </a:extLst>
          </p:cNvPr>
          <p:cNvSpPr/>
          <p:nvPr/>
        </p:nvSpPr>
        <p:spPr>
          <a:xfrm>
            <a:off x="8458991"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0" name="Arrow: Down 9">
            <a:extLst>
              <a:ext uri="{FF2B5EF4-FFF2-40B4-BE49-F238E27FC236}">
                <a16:creationId xmlns:a16="http://schemas.microsoft.com/office/drawing/2014/main" id="{EB79E0CA-6420-064A-4892-A0F6ED366B14}"/>
              </a:ext>
            </a:extLst>
          </p:cNvPr>
          <p:cNvSpPr/>
          <p:nvPr/>
        </p:nvSpPr>
        <p:spPr>
          <a:xfrm>
            <a:off x="9187085"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1" name="Arrow: Down 10">
            <a:extLst>
              <a:ext uri="{FF2B5EF4-FFF2-40B4-BE49-F238E27FC236}">
                <a16:creationId xmlns:a16="http://schemas.microsoft.com/office/drawing/2014/main" id="{C7483744-206C-953A-F4E0-9ABB0F0FA86A}"/>
              </a:ext>
            </a:extLst>
          </p:cNvPr>
          <p:cNvSpPr/>
          <p:nvPr/>
        </p:nvSpPr>
        <p:spPr>
          <a:xfrm>
            <a:off x="9817152"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2" name="Arrow: Down 11">
            <a:extLst>
              <a:ext uri="{FF2B5EF4-FFF2-40B4-BE49-F238E27FC236}">
                <a16:creationId xmlns:a16="http://schemas.microsoft.com/office/drawing/2014/main" id="{E9483F3D-E9F0-A872-7CCE-5E762A6F2DAE}"/>
              </a:ext>
            </a:extLst>
          </p:cNvPr>
          <p:cNvSpPr/>
          <p:nvPr/>
        </p:nvSpPr>
        <p:spPr>
          <a:xfrm>
            <a:off x="10509762" y="127103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41379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4" grpId="0" animBg="1"/>
      <p:bldP spid="7"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0830" y="2006606"/>
            <a:ext cx="1080000" cy="108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04729" y="2003357"/>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209994" y="2008903"/>
            <a:ext cx="1080000" cy="108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5" name="Arrow: Down 4">
            <a:extLst>
              <a:ext uri="{FF2B5EF4-FFF2-40B4-BE49-F238E27FC236}">
                <a16:creationId xmlns:a16="http://schemas.microsoft.com/office/drawing/2014/main" id="{6387AFF2-B503-3FBF-1414-EB427341BDDB}"/>
              </a:ext>
            </a:extLst>
          </p:cNvPr>
          <p:cNvSpPr/>
          <p:nvPr/>
        </p:nvSpPr>
        <p:spPr>
          <a:xfrm>
            <a:off x="5778514" y="1281864"/>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8" name="Content Placeholder 2">
            <a:extLst>
              <a:ext uri="{FF2B5EF4-FFF2-40B4-BE49-F238E27FC236}">
                <a16:creationId xmlns:a16="http://schemas.microsoft.com/office/drawing/2014/main" id="{C34FE6E8-C737-B2B9-F499-A2B54608819C}"/>
              </a:ext>
            </a:extLst>
          </p:cNvPr>
          <p:cNvSpPr txBox="1">
            <a:spLocks/>
          </p:cNvSpPr>
          <p:nvPr/>
        </p:nvSpPr>
        <p:spPr>
          <a:xfrm>
            <a:off x="5631172" y="85927"/>
            <a:ext cx="5260894" cy="1057133"/>
          </a:xfrm>
          <a:custGeom>
            <a:avLst/>
            <a:gdLst>
              <a:gd name="connsiteX0" fmla="*/ 0 w 5260894"/>
              <a:gd name="connsiteY0" fmla="*/ 0 h 1057133"/>
              <a:gd name="connsiteX1" fmla="*/ 531935 w 5260894"/>
              <a:gd name="connsiteY1" fmla="*/ 0 h 1057133"/>
              <a:gd name="connsiteX2" fmla="*/ 1116479 w 5260894"/>
              <a:gd name="connsiteY2" fmla="*/ 0 h 1057133"/>
              <a:gd name="connsiteX3" fmla="*/ 1701022 w 5260894"/>
              <a:gd name="connsiteY3" fmla="*/ 0 h 1057133"/>
              <a:gd name="connsiteX4" fmla="*/ 2127739 w 5260894"/>
              <a:gd name="connsiteY4" fmla="*/ 0 h 1057133"/>
              <a:gd name="connsiteX5" fmla="*/ 2659674 w 5260894"/>
              <a:gd name="connsiteY5" fmla="*/ 0 h 1057133"/>
              <a:gd name="connsiteX6" fmla="*/ 3086391 w 5260894"/>
              <a:gd name="connsiteY6" fmla="*/ 0 h 1057133"/>
              <a:gd name="connsiteX7" fmla="*/ 3723544 w 5260894"/>
              <a:gd name="connsiteY7" fmla="*/ 0 h 1057133"/>
              <a:gd name="connsiteX8" fmla="*/ 4150261 w 5260894"/>
              <a:gd name="connsiteY8" fmla="*/ 0 h 1057133"/>
              <a:gd name="connsiteX9" fmla="*/ 4682196 w 5260894"/>
              <a:gd name="connsiteY9" fmla="*/ 0 h 1057133"/>
              <a:gd name="connsiteX10" fmla="*/ 5260894 w 5260894"/>
              <a:gd name="connsiteY10" fmla="*/ 0 h 1057133"/>
              <a:gd name="connsiteX11" fmla="*/ 5260894 w 5260894"/>
              <a:gd name="connsiteY11" fmla="*/ 528567 h 1057133"/>
              <a:gd name="connsiteX12" fmla="*/ 5260894 w 5260894"/>
              <a:gd name="connsiteY12" fmla="*/ 1057133 h 1057133"/>
              <a:gd name="connsiteX13" fmla="*/ 4781568 w 5260894"/>
              <a:gd name="connsiteY13" fmla="*/ 1057133 h 1057133"/>
              <a:gd name="connsiteX14" fmla="*/ 4091806 w 5260894"/>
              <a:gd name="connsiteY14" fmla="*/ 1057133 h 1057133"/>
              <a:gd name="connsiteX15" fmla="*/ 3612481 w 5260894"/>
              <a:gd name="connsiteY15" fmla="*/ 1057133 h 1057133"/>
              <a:gd name="connsiteX16" fmla="*/ 3027937 w 5260894"/>
              <a:gd name="connsiteY16" fmla="*/ 1057133 h 1057133"/>
              <a:gd name="connsiteX17" fmla="*/ 2390784 w 5260894"/>
              <a:gd name="connsiteY17" fmla="*/ 1057133 h 1057133"/>
              <a:gd name="connsiteX18" fmla="*/ 1753631 w 5260894"/>
              <a:gd name="connsiteY18" fmla="*/ 1057133 h 1057133"/>
              <a:gd name="connsiteX19" fmla="*/ 1169088 w 5260894"/>
              <a:gd name="connsiteY19" fmla="*/ 1057133 h 1057133"/>
              <a:gd name="connsiteX20" fmla="*/ 584544 w 5260894"/>
              <a:gd name="connsiteY20" fmla="*/ 1057133 h 1057133"/>
              <a:gd name="connsiteX21" fmla="*/ 0 w 5260894"/>
              <a:gd name="connsiteY21" fmla="*/ 1057133 h 1057133"/>
              <a:gd name="connsiteX22" fmla="*/ 0 w 5260894"/>
              <a:gd name="connsiteY22" fmla="*/ 507424 h 1057133"/>
              <a:gd name="connsiteX23" fmla="*/ 0 w 5260894"/>
              <a:gd name="connsiteY23" fmla="*/ 0 h 1057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60894" h="1057133" fill="none" extrusionOk="0">
                <a:moveTo>
                  <a:pt x="0" y="0"/>
                </a:moveTo>
                <a:cubicBezTo>
                  <a:pt x="119163" y="-32015"/>
                  <a:pt x="419983" y="26571"/>
                  <a:pt x="531935" y="0"/>
                </a:cubicBezTo>
                <a:cubicBezTo>
                  <a:pt x="643888" y="-26571"/>
                  <a:pt x="871746" y="34978"/>
                  <a:pt x="1116479" y="0"/>
                </a:cubicBezTo>
                <a:cubicBezTo>
                  <a:pt x="1361212" y="-34978"/>
                  <a:pt x="1485000" y="63803"/>
                  <a:pt x="1701022" y="0"/>
                </a:cubicBezTo>
                <a:cubicBezTo>
                  <a:pt x="1917044" y="-63803"/>
                  <a:pt x="2024027" y="16600"/>
                  <a:pt x="2127739" y="0"/>
                </a:cubicBezTo>
                <a:cubicBezTo>
                  <a:pt x="2231451" y="-16600"/>
                  <a:pt x="2453551" y="34350"/>
                  <a:pt x="2659674" y="0"/>
                </a:cubicBezTo>
                <a:cubicBezTo>
                  <a:pt x="2865797" y="-34350"/>
                  <a:pt x="2929648" y="4528"/>
                  <a:pt x="3086391" y="0"/>
                </a:cubicBezTo>
                <a:cubicBezTo>
                  <a:pt x="3243134" y="-4528"/>
                  <a:pt x="3553427" y="27423"/>
                  <a:pt x="3723544" y="0"/>
                </a:cubicBezTo>
                <a:cubicBezTo>
                  <a:pt x="3893661" y="-27423"/>
                  <a:pt x="4014371" y="33498"/>
                  <a:pt x="4150261" y="0"/>
                </a:cubicBezTo>
                <a:cubicBezTo>
                  <a:pt x="4286151" y="-33498"/>
                  <a:pt x="4419747" y="9622"/>
                  <a:pt x="4682196" y="0"/>
                </a:cubicBezTo>
                <a:cubicBezTo>
                  <a:pt x="4944645" y="-9622"/>
                  <a:pt x="5042909" y="52500"/>
                  <a:pt x="5260894" y="0"/>
                </a:cubicBezTo>
                <a:cubicBezTo>
                  <a:pt x="5269667" y="142821"/>
                  <a:pt x="5216494" y="311520"/>
                  <a:pt x="5260894" y="528567"/>
                </a:cubicBezTo>
                <a:cubicBezTo>
                  <a:pt x="5305294" y="745614"/>
                  <a:pt x="5258872" y="825084"/>
                  <a:pt x="5260894" y="1057133"/>
                </a:cubicBezTo>
                <a:cubicBezTo>
                  <a:pt x="5099587" y="1111834"/>
                  <a:pt x="4930573" y="1002370"/>
                  <a:pt x="4781568" y="1057133"/>
                </a:cubicBezTo>
                <a:cubicBezTo>
                  <a:pt x="4632563" y="1111896"/>
                  <a:pt x="4261408" y="1020262"/>
                  <a:pt x="4091806" y="1057133"/>
                </a:cubicBezTo>
                <a:cubicBezTo>
                  <a:pt x="3922204" y="1094004"/>
                  <a:pt x="3728550" y="1025656"/>
                  <a:pt x="3612481" y="1057133"/>
                </a:cubicBezTo>
                <a:cubicBezTo>
                  <a:pt x="3496413" y="1088610"/>
                  <a:pt x="3270473" y="990860"/>
                  <a:pt x="3027937" y="1057133"/>
                </a:cubicBezTo>
                <a:cubicBezTo>
                  <a:pt x="2785401" y="1123406"/>
                  <a:pt x="2708003" y="1032292"/>
                  <a:pt x="2390784" y="1057133"/>
                </a:cubicBezTo>
                <a:cubicBezTo>
                  <a:pt x="2073565" y="1081974"/>
                  <a:pt x="1891003" y="992739"/>
                  <a:pt x="1753631" y="1057133"/>
                </a:cubicBezTo>
                <a:cubicBezTo>
                  <a:pt x="1616259" y="1121527"/>
                  <a:pt x="1380403" y="1039529"/>
                  <a:pt x="1169088" y="1057133"/>
                </a:cubicBezTo>
                <a:cubicBezTo>
                  <a:pt x="957773" y="1074737"/>
                  <a:pt x="705123" y="1030106"/>
                  <a:pt x="584544" y="1057133"/>
                </a:cubicBezTo>
                <a:cubicBezTo>
                  <a:pt x="463965" y="1084160"/>
                  <a:pt x="210700" y="1045948"/>
                  <a:pt x="0" y="1057133"/>
                </a:cubicBezTo>
                <a:cubicBezTo>
                  <a:pt x="-18687" y="928382"/>
                  <a:pt x="17645" y="781154"/>
                  <a:pt x="0" y="507424"/>
                </a:cubicBezTo>
                <a:cubicBezTo>
                  <a:pt x="-17645" y="233694"/>
                  <a:pt x="58683" y="199907"/>
                  <a:pt x="0" y="0"/>
                </a:cubicBezTo>
                <a:close/>
              </a:path>
              <a:path w="5260894" h="1057133" stroke="0" extrusionOk="0">
                <a:moveTo>
                  <a:pt x="0" y="0"/>
                </a:moveTo>
                <a:cubicBezTo>
                  <a:pt x="182330" y="-25928"/>
                  <a:pt x="265862" y="5668"/>
                  <a:pt x="426717" y="0"/>
                </a:cubicBezTo>
                <a:cubicBezTo>
                  <a:pt x="587572" y="-5668"/>
                  <a:pt x="816415" y="706"/>
                  <a:pt x="958652" y="0"/>
                </a:cubicBezTo>
                <a:cubicBezTo>
                  <a:pt x="1100889" y="-706"/>
                  <a:pt x="1371334" y="48268"/>
                  <a:pt x="1543196" y="0"/>
                </a:cubicBezTo>
                <a:cubicBezTo>
                  <a:pt x="1715058" y="-48268"/>
                  <a:pt x="1988490" y="16228"/>
                  <a:pt x="2127739" y="0"/>
                </a:cubicBezTo>
                <a:cubicBezTo>
                  <a:pt x="2266988" y="-16228"/>
                  <a:pt x="2501068" y="27376"/>
                  <a:pt x="2712283" y="0"/>
                </a:cubicBezTo>
                <a:cubicBezTo>
                  <a:pt x="2923498" y="-27376"/>
                  <a:pt x="3059773" y="9225"/>
                  <a:pt x="3296827" y="0"/>
                </a:cubicBezTo>
                <a:cubicBezTo>
                  <a:pt x="3533881" y="-9225"/>
                  <a:pt x="3737076" y="2114"/>
                  <a:pt x="3986589" y="0"/>
                </a:cubicBezTo>
                <a:cubicBezTo>
                  <a:pt x="4236102" y="-2114"/>
                  <a:pt x="4470443" y="26304"/>
                  <a:pt x="4676350" y="0"/>
                </a:cubicBezTo>
                <a:cubicBezTo>
                  <a:pt x="4882257" y="-26304"/>
                  <a:pt x="5142190" y="45057"/>
                  <a:pt x="5260894" y="0"/>
                </a:cubicBezTo>
                <a:cubicBezTo>
                  <a:pt x="5287910" y="172081"/>
                  <a:pt x="5254466" y="295927"/>
                  <a:pt x="5260894" y="496853"/>
                </a:cubicBezTo>
                <a:cubicBezTo>
                  <a:pt x="5267322" y="697779"/>
                  <a:pt x="5193844" y="881152"/>
                  <a:pt x="5260894" y="1057133"/>
                </a:cubicBezTo>
                <a:cubicBezTo>
                  <a:pt x="5131021" y="1063921"/>
                  <a:pt x="4997560" y="1008291"/>
                  <a:pt x="4834177" y="1057133"/>
                </a:cubicBezTo>
                <a:cubicBezTo>
                  <a:pt x="4670794" y="1105975"/>
                  <a:pt x="4500435" y="1028416"/>
                  <a:pt x="4354851" y="1057133"/>
                </a:cubicBezTo>
                <a:cubicBezTo>
                  <a:pt x="4209267" y="1085850"/>
                  <a:pt x="4075641" y="1053865"/>
                  <a:pt x="3875525" y="1057133"/>
                </a:cubicBezTo>
                <a:cubicBezTo>
                  <a:pt x="3675409" y="1060401"/>
                  <a:pt x="3421541" y="979917"/>
                  <a:pt x="3185764" y="1057133"/>
                </a:cubicBezTo>
                <a:cubicBezTo>
                  <a:pt x="2949987" y="1134349"/>
                  <a:pt x="2661042" y="987404"/>
                  <a:pt x="2496002" y="1057133"/>
                </a:cubicBezTo>
                <a:cubicBezTo>
                  <a:pt x="2330962" y="1126862"/>
                  <a:pt x="2186047" y="1012180"/>
                  <a:pt x="2069285" y="1057133"/>
                </a:cubicBezTo>
                <a:cubicBezTo>
                  <a:pt x="1952523" y="1102086"/>
                  <a:pt x="1597269" y="1015714"/>
                  <a:pt x="1432132" y="1057133"/>
                </a:cubicBezTo>
                <a:cubicBezTo>
                  <a:pt x="1266995" y="1098552"/>
                  <a:pt x="1152899" y="1015187"/>
                  <a:pt x="1005415" y="1057133"/>
                </a:cubicBezTo>
                <a:cubicBezTo>
                  <a:pt x="857931" y="1099079"/>
                  <a:pt x="249427" y="950755"/>
                  <a:pt x="0" y="1057133"/>
                </a:cubicBezTo>
                <a:cubicBezTo>
                  <a:pt x="-49308" y="946055"/>
                  <a:pt x="44530" y="760151"/>
                  <a:pt x="0" y="528567"/>
                </a:cubicBezTo>
                <a:cubicBezTo>
                  <a:pt x="-44530" y="296983"/>
                  <a:pt x="2830" y="21706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rest of these points are closes to the inferno cluster, so they will all go in that to too.</a:t>
            </a:r>
            <a:endParaRPr lang="en-PH" sz="2500" b="1" dirty="0">
              <a:solidFill>
                <a:srgbClr val="FF0000"/>
              </a:solidFill>
            </a:endParaRPr>
          </a:p>
        </p:txBody>
      </p:sp>
      <p:sp>
        <p:nvSpPr>
          <p:cNvPr id="4" name="Arrow: Down 3">
            <a:extLst>
              <a:ext uri="{FF2B5EF4-FFF2-40B4-BE49-F238E27FC236}">
                <a16:creationId xmlns:a16="http://schemas.microsoft.com/office/drawing/2014/main" id="{0BE571DC-F75D-B643-266A-0E97D88484E5}"/>
              </a:ext>
            </a:extLst>
          </p:cNvPr>
          <p:cNvSpPr/>
          <p:nvPr/>
        </p:nvSpPr>
        <p:spPr>
          <a:xfrm>
            <a:off x="7177594" y="127569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7" name="Arrow: Down 6">
            <a:extLst>
              <a:ext uri="{FF2B5EF4-FFF2-40B4-BE49-F238E27FC236}">
                <a16:creationId xmlns:a16="http://schemas.microsoft.com/office/drawing/2014/main" id="{10B4EF75-99EC-CB67-BE83-0D7979312BA3}"/>
              </a:ext>
            </a:extLst>
          </p:cNvPr>
          <p:cNvSpPr/>
          <p:nvPr/>
        </p:nvSpPr>
        <p:spPr>
          <a:xfrm>
            <a:off x="8458991"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0" name="Arrow: Down 9">
            <a:extLst>
              <a:ext uri="{FF2B5EF4-FFF2-40B4-BE49-F238E27FC236}">
                <a16:creationId xmlns:a16="http://schemas.microsoft.com/office/drawing/2014/main" id="{EB79E0CA-6420-064A-4892-A0F6ED366B14}"/>
              </a:ext>
            </a:extLst>
          </p:cNvPr>
          <p:cNvSpPr/>
          <p:nvPr/>
        </p:nvSpPr>
        <p:spPr>
          <a:xfrm>
            <a:off x="9187085"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1" name="Arrow: Down 10">
            <a:extLst>
              <a:ext uri="{FF2B5EF4-FFF2-40B4-BE49-F238E27FC236}">
                <a16:creationId xmlns:a16="http://schemas.microsoft.com/office/drawing/2014/main" id="{C7483744-206C-953A-F4E0-9ABB0F0FA86A}"/>
              </a:ext>
            </a:extLst>
          </p:cNvPr>
          <p:cNvSpPr/>
          <p:nvPr/>
        </p:nvSpPr>
        <p:spPr>
          <a:xfrm>
            <a:off x="9817152" y="1282785"/>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
        <p:nvSpPr>
          <p:cNvPr id="12" name="Arrow: Down 11">
            <a:extLst>
              <a:ext uri="{FF2B5EF4-FFF2-40B4-BE49-F238E27FC236}">
                <a16:creationId xmlns:a16="http://schemas.microsoft.com/office/drawing/2014/main" id="{E9483F3D-E9F0-A872-7CCE-5E762A6F2DAE}"/>
              </a:ext>
            </a:extLst>
          </p:cNvPr>
          <p:cNvSpPr/>
          <p:nvPr/>
        </p:nvSpPr>
        <p:spPr>
          <a:xfrm>
            <a:off x="10509762" y="127103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2723878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3" name="Content Placeholder 2">
            <a:extLst>
              <a:ext uri="{FF2B5EF4-FFF2-40B4-BE49-F238E27FC236}">
                <a16:creationId xmlns:a16="http://schemas.microsoft.com/office/drawing/2014/main" id="{8E03F8AC-DEAA-FB14-BC51-A361603CCDA8}"/>
              </a:ext>
            </a:extLst>
          </p:cNvPr>
          <p:cNvSpPr txBox="1">
            <a:spLocks/>
          </p:cNvSpPr>
          <p:nvPr/>
        </p:nvSpPr>
        <p:spPr>
          <a:xfrm>
            <a:off x="3611143" y="604966"/>
            <a:ext cx="5823309" cy="720000"/>
          </a:xfrm>
          <a:custGeom>
            <a:avLst/>
            <a:gdLst>
              <a:gd name="connsiteX0" fmla="*/ 0 w 5823309"/>
              <a:gd name="connsiteY0" fmla="*/ 0 h 720000"/>
              <a:gd name="connsiteX1" fmla="*/ 698797 w 5823309"/>
              <a:gd name="connsiteY1" fmla="*/ 0 h 720000"/>
              <a:gd name="connsiteX2" fmla="*/ 1106429 w 5823309"/>
              <a:gd name="connsiteY2" fmla="*/ 0 h 720000"/>
              <a:gd name="connsiteX3" fmla="*/ 1630527 w 5823309"/>
              <a:gd name="connsiteY3" fmla="*/ 0 h 720000"/>
              <a:gd name="connsiteX4" fmla="*/ 2038158 w 5823309"/>
              <a:gd name="connsiteY4" fmla="*/ 0 h 720000"/>
              <a:gd name="connsiteX5" fmla="*/ 2678722 w 5823309"/>
              <a:gd name="connsiteY5" fmla="*/ 0 h 720000"/>
              <a:gd name="connsiteX6" fmla="*/ 3086354 w 5823309"/>
              <a:gd name="connsiteY6" fmla="*/ 0 h 720000"/>
              <a:gd name="connsiteX7" fmla="*/ 3610452 w 5823309"/>
              <a:gd name="connsiteY7" fmla="*/ 0 h 720000"/>
              <a:gd name="connsiteX8" fmla="*/ 4309249 w 5823309"/>
              <a:gd name="connsiteY8" fmla="*/ 0 h 720000"/>
              <a:gd name="connsiteX9" fmla="*/ 4891580 w 5823309"/>
              <a:gd name="connsiteY9" fmla="*/ 0 h 720000"/>
              <a:gd name="connsiteX10" fmla="*/ 5823309 w 5823309"/>
              <a:gd name="connsiteY10" fmla="*/ 0 h 720000"/>
              <a:gd name="connsiteX11" fmla="*/ 5823309 w 5823309"/>
              <a:gd name="connsiteY11" fmla="*/ 374400 h 720000"/>
              <a:gd name="connsiteX12" fmla="*/ 5823309 w 5823309"/>
              <a:gd name="connsiteY12" fmla="*/ 720000 h 720000"/>
              <a:gd name="connsiteX13" fmla="*/ 5415677 w 5823309"/>
              <a:gd name="connsiteY13" fmla="*/ 720000 h 720000"/>
              <a:gd name="connsiteX14" fmla="*/ 4833346 w 5823309"/>
              <a:gd name="connsiteY14" fmla="*/ 720000 h 720000"/>
              <a:gd name="connsiteX15" fmla="*/ 4192782 w 5823309"/>
              <a:gd name="connsiteY15" fmla="*/ 720000 h 720000"/>
              <a:gd name="connsiteX16" fmla="*/ 3552218 w 5823309"/>
              <a:gd name="connsiteY16" fmla="*/ 720000 h 720000"/>
              <a:gd name="connsiteX17" fmla="*/ 2969888 w 5823309"/>
              <a:gd name="connsiteY17" fmla="*/ 720000 h 720000"/>
              <a:gd name="connsiteX18" fmla="*/ 2387557 w 5823309"/>
              <a:gd name="connsiteY18" fmla="*/ 720000 h 720000"/>
              <a:gd name="connsiteX19" fmla="*/ 1805226 w 5823309"/>
              <a:gd name="connsiteY19" fmla="*/ 720000 h 720000"/>
              <a:gd name="connsiteX20" fmla="*/ 1106429 w 5823309"/>
              <a:gd name="connsiteY20" fmla="*/ 720000 h 720000"/>
              <a:gd name="connsiteX21" fmla="*/ 0 w 5823309"/>
              <a:gd name="connsiteY21" fmla="*/ 720000 h 720000"/>
              <a:gd name="connsiteX22" fmla="*/ 0 w 5823309"/>
              <a:gd name="connsiteY22" fmla="*/ 374400 h 720000"/>
              <a:gd name="connsiteX23" fmla="*/ 0 w 5823309"/>
              <a:gd name="connsiteY23" fmla="*/ 0 h 72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23309" h="720000" fill="none" extrusionOk="0">
                <a:moveTo>
                  <a:pt x="0" y="0"/>
                </a:moveTo>
                <a:cubicBezTo>
                  <a:pt x="191603" y="-54955"/>
                  <a:pt x="386138" y="13482"/>
                  <a:pt x="698797" y="0"/>
                </a:cubicBezTo>
                <a:cubicBezTo>
                  <a:pt x="1011456" y="-13482"/>
                  <a:pt x="1008901" y="18828"/>
                  <a:pt x="1106429" y="0"/>
                </a:cubicBezTo>
                <a:cubicBezTo>
                  <a:pt x="1203957" y="-18828"/>
                  <a:pt x="1480999" y="7586"/>
                  <a:pt x="1630527" y="0"/>
                </a:cubicBezTo>
                <a:cubicBezTo>
                  <a:pt x="1780055" y="-7586"/>
                  <a:pt x="1897681" y="24303"/>
                  <a:pt x="2038158" y="0"/>
                </a:cubicBezTo>
                <a:cubicBezTo>
                  <a:pt x="2178635" y="-24303"/>
                  <a:pt x="2538638" y="56378"/>
                  <a:pt x="2678722" y="0"/>
                </a:cubicBezTo>
                <a:cubicBezTo>
                  <a:pt x="2818806" y="-56378"/>
                  <a:pt x="2952828" y="6734"/>
                  <a:pt x="3086354" y="0"/>
                </a:cubicBezTo>
                <a:cubicBezTo>
                  <a:pt x="3219880" y="-6734"/>
                  <a:pt x="3456956" y="40700"/>
                  <a:pt x="3610452" y="0"/>
                </a:cubicBezTo>
                <a:cubicBezTo>
                  <a:pt x="3763948" y="-40700"/>
                  <a:pt x="4058152" y="52297"/>
                  <a:pt x="4309249" y="0"/>
                </a:cubicBezTo>
                <a:cubicBezTo>
                  <a:pt x="4560346" y="-52297"/>
                  <a:pt x="4603905" y="1274"/>
                  <a:pt x="4891580" y="0"/>
                </a:cubicBezTo>
                <a:cubicBezTo>
                  <a:pt x="5179255" y="-1274"/>
                  <a:pt x="5468368" y="87105"/>
                  <a:pt x="5823309" y="0"/>
                </a:cubicBezTo>
                <a:cubicBezTo>
                  <a:pt x="5851946" y="152855"/>
                  <a:pt x="5783373" y="244686"/>
                  <a:pt x="5823309" y="374400"/>
                </a:cubicBezTo>
                <a:cubicBezTo>
                  <a:pt x="5863245" y="504114"/>
                  <a:pt x="5781838" y="648837"/>
                  <a:pt x="5823309" y="720000"/>
                </a:cubicBezTo>
                <a:cubicBezTo>
                  <a:pt x="5678071" y="760696"/>
                  <a:pt x="5574763" y="673990"/>
                  <a:pt x="5415677" y="720000"/>
                </a:cubicBezTo>
                <a:cubicBezTo>
                  <a:pt x="5256591" y="766010"/>
                  <a:pt x="4965118" y="716016"/>
                  <a:pt x="4833346" y="720000"/>
                </a:cubicBezTo>
                <a:cubicBezTo>
                  <a:pt x="4701574" y="723984"/>
                  <a:pt x="4327933" y="656517"/>
                  <a:pt x="4192782" y="720000"/>
                </a:cubicBezTo>
                <a:cubicBezTo>
                  <a:pt x="4057631" y="783483"/>
                  <a:pt x="3726758" y="713556"/>
                  <a:pt x="3552218" y="720000"/>
                </a:cubicBezTo>
                <a:cubicBezTo>
                  <a:pt x="3377678" y="726444"/>
                  <a:pt x="3242115" y="679928"/>
                  <a:pt x="2969888" y="720000"/>
                </a:cubicBezTo>
                <a:cubicBezTo>
                  <a:pt x="2697661" y="760072"/>
                  <a:pt x="2598158" y="660612"/>
                  <a:pt x="2387557" y="720000"/>
                </a:cubicBezTo>
                <a:cubicBezTo>
                  <a:pt x="2176956" y="779388"/>
                  <a:pt x="2054547" y="651650"/>
                  <a:pt x="1805226" y="720000"/>
                </a:cubicBezTo>
                <a:cubicBezTo>
                  <a:pt x="1555905" y="788350"/>
                  <a:pt x="1333116" y="717579"/>
                  <a:pt x="1106429" y="720000"/>
                </a:cubicBezTo>
                <a:cubicBezTo>
                  <a:pt x="879742" y="722421"/>
                  <a:pt x="469558" y="634004"/>
                  <a:pt x="0" y="720000"/>
                </a:cubicBezTo>
                <a:cubicBezTo>
                  <a:pt x="-11909" y="638817"/>
                  <a:pt x="38713" y="489979"/>
                  <a:pt x="0" y="374400"/>
                </a:cubicBezTo>
                <a:cubicBezTo>
                  <a:pt x="-38713" y="258821"/>
                  <a:pt x="41901" y="75548"/>
                  <a:pt x="0" y="0"/>
                </a:cubicBezTo>
                <a:close/>
              </a:path>
              <a:path w="5823309" h="720000" stroke="0" extrusionOk="0">
                <a:moveTo>
                  <a:pt x="0" y="0"/>
                </a:moveTo>
                <a:cubicBezTo>
                  <a:pt x="163856" y="-16811"/>
                  <a:pt x="285676" y="43766"/>
                  <a:pt x="407632" y="0"/>
                </a:cubicBezTo>
                <a:cubicBezTo>
                  <a:pt x="529588" y="-43766"/>
                  <a:pt x="710490" y="48608"/>
                  <a:pt x="931729" y="0"/>
                </a:cubicBezTo>
                <a:cubicBezTo>
                  <a:pt x="1152968" y="-48608"/>
                  <a:pt x="1285940" y="26521"/>
                  <a:pt x="1514060" y="0"/>
                </a:cubicBezTo>
                <a:cubicBezTo>
                  <a:pt x="1742180" y="-26521"/>
                  <a:pt x="1959180" y="47547"/>
                  <a:pt x="2096391" y="0"/>
                </a:cubicBezTo>
                <a:cubicBezTo>
                  <a:pt x="2233602" y="-47547"/>
                  <a:pt x="2504848" y="59382"/>
                  <a:pt x="2678722" y="0"/>
                </a:cubicBezTo>
                <a:cubicBezTo>
                  <a:pt x="2852596" y="-59382"/>
                  <a:pt x="3126398" y="69036"/>
                  <a:pt x="3261053" y="0"/>
                </a:cubicBezTo>
                <a:cubicBezTo>
                  <a:pt x="3395708" y="-69036"/>
                  <a:pt x="3769236" y="7935"/>
                  <a:pt x="3959850" y="0"/>
                </a:cubicBezTo>
                <a:cubicBezTo>
                  <a:pt x="4150464" y="-7935"/>
                  <a:pt x="4383956" y="83180"/>
                  <a:pt x="4658647" y="0"/>
                </a:cubicBezTo>
                <a:cubicBezTo>
                  <a:pt x="4933338" y="-83180"/>
                  <a:pt x="4982660" y="9500"/>
                  <a:pt x="5066279" y="0"/>
                </a:cubicBezTo>
                <a:cubicBezTo>
                  <a:pt x="5149898" y="-9500"/>
                  <a:pt x="5618336" y="14737"/>
                  <a:pt x="5823309" y="0"/>
                </a:cubicBezTo>
                <a:cubicBezTo>
                  <a:pt x="5860813" y="172378"/>
                  <a:pt x="5790473" y="202196"/>
                  <a:pt x="5823309" y="360000"/>
                </a:cubicBezTo>
                <a:cubicBezTo>
                  <a:pt x="5856145" y="517804"/>
                  <a:pt x="5785120" y="609171"/>
                  <a:pt x="5823309" y="720000"/>
                </a:cubicBezTo>
                <a:cubicBezTo>
                  <a:pt x="5577909" y="724931"/>
                  <a:pt x="5474369" y="703137"/>
                  <a:pt x="5299211" y="720000"/>
                </a:cubicBezTo>
                <a:cubicBezTo>
                  <a:pt x="5124053" y="736863"/>
                  <a:pt x="4961898" y="687833"/>
                  <a:pt x="4833346" y="720000"/>
                </a:cubicBezTo>
                <a:cubicBezTo>
                  <a:pt x="4704795" y="752167"/>
                  <a:pt x="4438936" y="642285"/>
                  <a:pt x="4134549" y="720000"/>
                </a:cubicBezTo>
                <a:cubicBezTo>
                  <a:pt x="3830162" y="797715"/>
                  <a:pt x="3710885" y="693311"/>
                  <a:pt x="3435752" y="720000"/>
                </a:cubicBezTo>
                <a:cubicBezTo>
                  <a:pt x="3160619" y="746689"/>
                  <a:pt x="3136132" y="686760"/>
                  <a:pt x="3028121" y="720000"/>
                </a:cubicBezTo>
                <a:cubicBezTo>
                  <a:pt x="2920110" y="753240"/>
                  <a:pt x="2573639" y="687480"/>
                  <a:pt x="2387557" y="720000"/>
                </a:cubicBezTo>
                <a:cubicBezTo>
                  <a:pt x="2201475" y="752520"/>
                  <a:pt x="2063697" y="702963"/>
                  <a:pt x="1979925" y="720000"/>
                </a:cubicBezTo>
                <a:cubicBezTo>
                  <a:pt x="1896153" y="737037"/>
                  <a:pt x="1663098" y="659482"/>
                  <a:pt x="1397594" y="720000"/>
                </a:cubicBezTo>
                <a:cubicBezTo>
                  <a:pt x="1132090" y="780518"/>
                  <a:pt x="974448" y="672085"/>
                  <a:pt x="815263" y="720000"/>
                </a:cubicBezTo>
                <a:cubicBezTo>
                  <a:pt x="656078" y="767915"/>
                  <a:pt x="275225" y="711749"/>
                  <a:pt x="0" y="720000"/>
                </a:cubicBezTo>
                <a:cubicBezTo>
                  <a:pt x="-23512" y="555024"/>
                  <a:pt x="27632" y="468190"/>
                  <a:pt x="0" y="374400"/>
                </a:cubicBezTo>
                <a:cubicBezTo>
                  <a:pt x="-27632" y="280610"/>
                  <a:pt x="33279" y="116016"/>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that we have all of the data points in each cluster, we go on to the next step.</a:t>
            </a:r>
            <a:endParaRPr lang="en-PH" sz="2500" b="1" dirty="0">
              <a:solidFill>
                <a:srgbClr val="FF0000"/>
              </a:solidFill>
            </a:endParaRPr>
          </a:p>
        </p:txBody>
      </p:sp>
      <p:pic>
        <p:nvPicPr>
          <p:cNvPr id="6" name="Graphic 5" descr="Chili Pepper with solid fill">
            <a:extLst>
              <a:ext uri="{FF2B5EF4-FFF2-40B4-BE49-F238E27FC236}">
                <a16:creationId xmlns:a16="http://schemas.microsoft.com/office/drawing/2014/main" id="{6AF5E370-BC73-C40A-DB03-CDA4F2B715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9" name="Graphic 8" descr="Chili Pepper with solid fill">
            <a:extLst>
              <a:ext uri="{FF2B5EF4-FFF2-40B4-BE49-F238E27FC236}">
                <a16:creationId xmlns:a16="http://schemas.microsoft.com/office/drawing/2014/main" id="{B8B5D495-E4CB-5457-BBE8-C1B06CDF0FE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13" name="Graphic 12" descr="Chili Pepper with solid fill">
            <a:extLst>
              <a:ext uri="{FF2B5EF4-FFF2-40B4-BE49-F238E27FC236}">
                <a16:creationId xmlns:a16="http://schemas.microsoft.com/office/drawing/2014/main" id="{600B22DD-8AB2-C120-04C7-4A73A4EF98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14" name="Graphic 13" descr="Chili Pepper with solid fill">
            <a:extLst>
              <a:ext uri="{FF2B5EF4-FFF2-40B4-BE49-F238E27FC236}">
                <a16:creationId xmlns:a16="http://schemas.microsoft.com/office/drawing/2014/main" id="{02230FC8-A688-F738-D13E-D7C0C6C976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15" name="Graphic 14" descr="Chili Pepper with solid fill">
            <a:extLst>
              <a:ext uri="{FF2B5EF4-FFF2-40B4-BE49-F238E27FC236}">
                <a16:creationId xmlns:a16="http://schemas.microsoft.com/office/drawing/2014/main" id="{F53CE077-E817-34CE-7358-940D8F9D48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16" name="Graphic 15" descr="Chili Pepper with solid fill">
            <a:extLst>
              <a:ext uri="{FF2B5EF4-FFF2-40B4-BE49-F238E27FC236}">
                <a16:creationId xmlns:a16="http://schemas.microsoft.com/office/drawing/2014/main" id="{5567DE8B-505C-B507-18B3-DD8047CE6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17" name="Graphic 16" descr="Chili Pepper with solid fill">
            <a:extLst>
              <a:ext uri="{FF2B5EF4-FFF2-40B4-BE49-F238E27FC236}">
                <a16:creationId xmlns:a16="http://schemas.microsoft.com/office/drawing/2014/main" id="{CD3CF18C-2B75-E2AB-A772-7B24F43A8F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19" name="Graphic 18" descr="Chili Pepper with solid fill">
            <a:extLst>
              <a:ext uri="{FF2B5EF4-FFF2-40B4-BE49-F238E27FC236}">
                <a16:creationId xmlns:a16="http://schemas.microsoft.com/office/drawing/2014/main" id="{3910D9FB-75C3-9EA2-4BB8-CA4BD99CF0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21" name="Graphic 20" descr="Chili Pepper with solid fill">
            <a:extLst>
              <a:ext uri="{FF2B5EF4-FFF2-40B4-BE49-F238E27FC236}">
                <a16:creationId xmlns:a16="http://schemas.microsoft.com/office/drawing/2014/main" id="{E71F7C77-2B4A-BC66-10D1-19DD0DCDD5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41" name="Graphic 40" descr="Chili Pepper with solid fill">
            <a:extLst>
              <a:ext uri="{FF2B5EF4-FFF2-40B4-BE49-F238E27FC236}">
                <a16:creationId xmlns:a16="http://schemas.microsoft.com/office/drawing/2014/main" id="{BE72B0FE-4AA6-FBC2-86D8-A82B97558E0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42" name="Graphic 41" descr="Chili Pepper with solid fill">
            <a:extLst>
              <a:ext uri="{FF2B5EF4-FFF2-40B4-BE49-F238E27FC236}">
                <a16:creationId xmlns:a16="http://schemas.microsoft.com/office/drawing/2014/main" id="{6BAD836D-271F-25AF-8E46-55F8F0E31A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38956" y="2225279"/>
            <a:ext cx="720000" cy="720000"/>
          </a:xfrm>
          <a:prstGeom prst="rect">
            <a:avLst/>
          </a:prstGeom>
        </p:spPr>
      </p:pic>
      <p:pic>
        <p:nvPicPr>
          <p:cNvPr id="43" name="Graphic 42" descr="Chili Pepper with solid fill">
            <a:extLst>
              <a:ext uri="{FF2B5EF4-FFF2-40B4-BE49-F238E27FC236}">
                <a16:creationId xmlns:a16="http://schemas.microsoft.com/office/drawing/2014/main" id="{DA545D40-253E-7136-5CE1-7F9F944062B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spTree>
    <p:extLst>
      <p:ext uri="{BB962C8B-B14F-4D97-AF65-F5344CB8AC3E}">
        <p14:creationId xmlns:p14="http://schemas.microsoft.com/office/powerpoint/2010/main" val="2254942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4E64BB09-22B2-A1E2-6B7B-EFB124406AA7}"/>
              </a:ext>
            </a:extLst>
          </p:cNvPr>
          <p:cNvSpPr txBox="1">
            <a:spLocks/>
          </p:cNvSpPr>
          <p:nvPr/>
        </p:nvSpPr>
        <p:spPr>
          <a:xfrm>
            <a:off x="1043251" y="4510777"/>
            <a:ext cx="10704099" cy="22427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b="1" dirty="0"/>
              <a:t>Step 5</a:t>
            </a:r>
            <a:r>
              <a:rPr lang="en-PH" sz="2500" dirty="0"/>
              <a:t>: Calculate the mean of each cluster.</a:t>
            </a:r>
          </a:p>
        </p:txBody>
      </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10" name="Arrow: Down 9">
            <a:extLst>
              <a:ext uri="{FF2B5EF4-FFF2-40B4-BE49-F238E27FC236}">
                <a16:creationId xmlns:a16="http://schemas.microsoft.com/office/drawing/2014/main" id="{09489557-9B8E-23E4-CBA1-E09CAA3BBF97}"/>
              </a:ext>
            </a:extLst>
          </p:cNvPr>
          <p:cNvSpPr/>
          <p:nvPr/>
        </p:nvSpPr>
        <p:spPr>
          <a:xfrm>
            <a:off x="1166936" y="91179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1" name="Arrow: Down 10">
            <a:extLst>
              <a:ext uri="{FF2B5EF4-FFF2-40B4-BE49-F238E27FC236}">
                <a16:creationId xmlns:a16="http://schemas.microsoft.com/office/drawing/2014/main" id="{A138FD75-5603-0F51-77A4-8AEA1D17A0BE}"/>
              </a:ext>
            </a:extLst>
          </p:cNvPr>
          <p:cNvSpPr/>
          <p:nvPr/>
        </p:nvSpPr>
        <p:spPr>
          <a:xfrm>
            <a:off x="2971289" y="91178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12" name="Arrow: Down 11">
            <a:extLst>
              <a:ext uri="{FF2B5EF4-FFF2-40B4-BE49-F238E27FC236}">
                <a16:creationId xmlns:a16="http://schemas.microsoft.com/office/drawing/2014/main" id="{AFBFB0B7-DF0A-AC46-5148-4157C29107B2}"/>
              </a:ext>
            </a:extLst>
          </p:cNvPr>
          <p:cNvSpPr/>
          <p:nvPr/>
        </p:nvSpPr>
        <p:spPr>
          <a:xfrm>
            <a:off x="7683140" y="91178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pic>
        <p:nvPicPr>
          <p:cNvPr id="13" name="Graphic 12" descr="Chili Pepper with solid fill">
            <a:extLst>
              <a:ext uri="{FF2B5EF4-FFF2-40B4-BE49-F238E27FC236}">
                <a16:creationId xmlns:a16="http://schemas.microsoft.com/office/drawing/2014/main" id="{229C0F91-67A1-9507-B504-A410C50342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14" name="Graphic 13" descr="Chili Pepper with solid fill">
            <a:extLst>
              <a:ext uri="{FF2B5EF4-FFF2-40B4-BE49-F238E27FC236}">
                <a16:creationId xmlns:a16="http://schemas.microsoft.com/office/drawing/2014/main" id="{48D64E45-9869-B542-C8B9-1FDA51A54C2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15" name="Graphic 14" descr="Chili Pepper with solid fill">
            <a:extLst>
              <a:ext uri="{FF2B5EF4-FFF2-40B4-BE49-F238E27FC236}">
                <a16:creationId xmlns:a16="http://schemas.microsoft.com/office/drawing/2014/main" id="{1223B728-3F57-7E90-6DBC-FD2966F1C1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16" name="Graphic 15" descr="Chili Pepper with solid fill">
            <a:extLst>
              <a:ext uri="{FF2B5EF4-FFF2-40B4-BE49-F238E27FC236}">
                <a16:creationId xmlns:a16="http://schemas.microsoft.com/office/drawing/2014/main" id="{F3C0AE86-51D7-7635-7645-947C40DB1A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17" name="Graphic 16" descr="Chili Pepper with solid fill">
            <a:extLst>
              <a:ext uri="{FF2B5EF4-FFF2-40B4-BE49-F238E27FC236}">
                <a16:creationId xmlns:a16="http://schemas.microsoft.com/office/drawing/2014/main" id="{B44BB00C-C024-ECC9-E6B0-3751E2DAA2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19" name="Graphic 18" descr="Chili Pepper with solid fill">
            <a:extLst>
              <a:ext uri="{FF2B5EF4-FFF2-40B4-BE49-F238E27FC236}">
                <a16:creationId xmlns:a16="http://schemas.microsoft.com/office/drawing/2014/main" id="{7852F610-E7D4-D1EE-8E37-1A249EE4EB1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21" name="Graphic 20" descr="Chili Pepper with solid fill">
            <a:extLst>
              <a:ext uri="{FF2B5EF4-FFF2-40B4-BE49-F238E27FC236}">
                <a16:creationId xmlns:a16="http://schemas.microsoft.com/office/drawing/2014/main" id="{694F82CE-24BD-62DD-56C0-6F0272291C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41" name="Graphic 40" descr="Chili Pepper with solid fill">
            <a:extLst>
              <a:ext uri="{FF2B5EF4-FFF2-40B4-BE49-F238E27FC236}">
                <a16:creationId xmlns:a16="http://schemas.microsoft.com/office/drawing/2014/main" id="{D909230A-2832-AE8A-3C13-17117848BB4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42" name="Graphic 41" descr="Chili Pepper with solid fill">
            <a:extLst>
              <a:ext uri="{FF2B5EF4-FFF2-40B4-BE49-F238E27FC236}">
                <a16:creationId xmlns:a16="http://schemas.microsoft.com/office/drawing/2014/main" id="{B5FA6495-A138-2588-BB27-F68798E575B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43" name="Graphic 42" descr="Chili Pepper with solid fill">
            <a:extLst>
              <a:ext uri="{FF2B5EF4-FFF2-40B4-BE49-F238E27FC236}">
                <a16:creationId xmlns:a16="http://schemas.microsoft.com/office/drawing/2014/main" id="{1E0B611E-4256-A269-7AC7-61062FD9F0C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44" name="Graphic 43" descr="Chili Pepper with solid fill">
            <a:extLst>
              <a:ext uri="{FF2B5EF4-FFF2-40B4-BE49-F238E27FC236}">
                <a16:creationId xmlns:a16="http://schemas.microsoft.com/office/drawing/2014/main" id="{B7081BAF-CF94-4F40-6BF9-13E33F73A37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45" name="Graphic 44" descr="Chili Pepper with solid fill">
            <a:extLst>
              <a:ext uri="{FF2B5EF4-FFF2-40B4-BE49-F238E27FC236}">
                <a16:creationId xmlns:a16="http://schemas.microsoft.com/office/drawing/2014/main" id="{C12D9C53-EF18-A6C1-12ED-C5EB409B16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spTree>
    <p:extLst>
      <p:ext uri="{BB962C8B-B14F-4D97-AF65-F5344CB8AC3E}">
        <p14:creationId xmlns:p14="http://schemas.microsoft.com/office/powerpoint/2010/main" val="250201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011131" y="1572354"/>
            <a:ext cx="374458" cy="421789"/>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1920826" y="235974"/>
            <a:ext cx="374458" cy="2242059"/>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4269011" y="-2671986"/>
            <a:ext cx="374458" cy="693843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Tree>
    <p:extLst>
      <p:ext uri="{BB962C8B-B14F-4D97-AF65-F5344CB8AC3E}">
        <p14:creationId xmlns:p14="http://schemas.microsoft.com/office/powerpoint/2010/main" val="3959763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011131" y="1572354"/>
            <a:ext cx="374458" cy="421789"/>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1920826" y="235974"/>
            <a:ext cx="374458" cy="2242059"/>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5655634" y="-2678182"/>
            <a:ext cx="374458" cy="6938430"/>
          </a:xfrm>
          <a:prstGeom prst="rightBrace">
            <a:avLst>
              <a:gd name="adj1" fmla="val 0"/>
              <a:gd name="adj2" fmla="val 50000"/>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2" name="Arrow: Down 1">
            <a:extLst>
              <a:ext uri="{FF2B5EF4-FFF2-40B4-BE49-F238E27FC236}">
                <a16:creationId xmlns:a16="http://schemas.microsoft.com/office/drawing/2014/main" id="{2E7A4DE8-3295-B0F1-DF46-29C09CC3C2EA}"/>
              </a:ext>
            </a:extLst>
          </p:cNvPr>
          <p:cNvSpPr/>
          <p:nvPr/>
        </p:nvSpPr>
        <p:spPr>
          <a:xfrm rot="10800000">
            <a:off x="704943" y="347819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660624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428622" y="1576650"/>
            <a:ext cx="374458" cy="413197"/>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2338540" y="653687"/>
            <a:ext cx="374458" cy="1406633"/>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4686723" y="-2254274"/>
            <a:ext cx="374458" cy="6103005"/>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1520552" y="3252576"/>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150502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F44A6-0930-5BA6-22ED-DA17756F3071}"/>
              </a:ext>
            </a:extLst>
          </p:cNvPr>
          <p:cNvSpPr>
            <a:spLocks noGrp="1"/>
          </p:cNvSpPr>
          <p:nvPr>
            <p:ph type="title"/>
          </p:nvPr>
        </p:nvSpPr>
        <p:spPr/>
        <p:txBody>
          <a:bodyPr/>
          <a:lstStyle/>
          <a:p>
            <a:r>
              <a:rPr lang="en-PH" sz="4400" dirty="0">
                <a:latin typeface="+mn-lt"/>
              </a:rPr>
              <a:t>K-Means clustering</a:t>
            </a:r>
            <a:endParaRPr lang="en-PH" dirty="0"/>
          </a:p>
        </p:txBody>
      </p:sp>
      <p:sp>
        <p:nvSpPr>
          <p:cNvPr id="3" name="Content Placeholder 2">
            <a:extLst>
              <a:ext uri="{FF2B5EF4-FFF2-40B4-BE49-F238E27FC236}">
                <a16:creationId xmlns:a16="http://schemas.microsoft.com/office/drawing/2014/main" id="{3DACFA7B-77E7-0130-01BC-57973591BB52}"/>
              </a:ext>
            </a:extLst>
          </p:cNvPr>
          <p:cNvSpPr>
            <a:spLocks noGrp="1"/>
          </p:cNvSpPr>
          <p:nvPr>
            <p:ph idx="1"/>
          </p:nvPr>
        </p:nvSpPr>
        <p:spPr/>
        <p:txBody>
          <a:bodyPr/>
          <a:lstStyle/>
          <a:p>
            <a:pPr algn="l"/>
            <a:r>
              <a:rPr lang="en-PH" dirty="0"/>
              <a:t>Data is grouped in terms of </a:t>
            </a:r>
            <a:r>
              <a:rPr lang="en-PH" b="1" dirty="0">
                <a:solidFill>
                  <a:srgbClr val="0070C0"/>
                </a:solidFill>
              </a:rPr>
              <a:t>characteristics</a:t>
            </a:r>
            <a:r>
              <a:rPr lang="en-PH" dirty="0"/>
              <a:t> and </a:t>
            </a:r>
            <a:r>
              <a:rPr lang="en-PH" b="1" dirty="0">
                <a:solidFill>
                  <a:srgbClr val="0070C0"/>
                </a:solidFill>
              </a:rPr>
              <a:t>similarities</a:t>
            </a:r>
            <a:r>
              <a:rPr lang="en-PH" dirty="0"/>
              <a:t>. </a:t>
            </a:r>
          </a:p>
          <a:p>
            <a:pPr algn="l"/>
            <a:endParaRPr lang="en-PH" dirty="0"/>
          </a:p>
          <a:p>
            <a:pPr algn="l"/>
            <a:r>
              <a:rPr lang="en-PH" b="1" dirty="0"/>
              <a:t>K </a:t>
            </a:r>
            <a:r>
              <a:rPr lang="en-PH" dirty="0"/>
              <a:t>is a letter that represents the </a:t>
            </a:r>
            <a:r>
              <a:rPr lang="en-PH" b="1" dirty="0"/>
              <a:t>number of clusters</a:t>
            </a:r>
            <a:r>
              <a:rPr lang="en-PH" dirty="0"/>
              <a:t>. </a:t>
            </a:r>
          </a:p>
          <a:p>
            <a:pPr algn="l"/>
            <a:endParaRPr lang="en-PH" dirty="0"/>
          </a:p>
          <a:p>
            <a:pPr algn="l"/>
            <a:r>
              <a:rPr lang="en-PH" dirty="0"/>
              <a:t>For example, if </a:t>
            </a:r>
            <a:r>
              <a:rPr lang="en-PH" b="1" dirty="0"/>
              <a:t>K=5</a:t>
            </a:r>
            <a:r>
              <a:rPr lang="en-PH" dirty="0"/>
              <a:t>, then the number of </a:t>
            </a:r>
            <a:r>
              <a:rPr lang="en-PH" b="1" dirty="0"/>
              <a:t>desired clusters is 5</a:t>
            </a:r>
            <a:r>
              <a:rPr lang="en-PH" dirty="0"/>
              <a:t>. If </a:t>
            </a:r>
            <a:r>
              <a:rPr lang="en-PH" b="1" dirty="0"/>
              <a:t>K=10</a:t>
            </a:r>
            <a:r>
              <a:rPr lang="en-PH" dirty="0"/>
              <a:t>,</a:t>
            </a:r>
            <a:r>
              <a:rPr lang="en-PH" b="1" dirty="0"/>
              <a:t> </a:t>
            </a:r>
            <a:r>
              <a:rPr lang="en-PH" dirty="0"/>
              <a:t>then the </a:t>
            </a:r>
            <a:r>
              <a:rPr lang="en-PH" b="1" dirty="0"/>
              <a:t>number of desired clusters is 10</a:t>
            </a:r>
            <a:r>
              <a:rPr lang="en-PH" dirty="0"/>
              <a:t>.</a:t>
            </a:r>
          </a:p>
          <a:p>
            <a:endParaRPr lang="en-PH" dirty="0"/>
          </a:p>
        </p:txBody>
      </p:sp>
    </p:spTree>
    <p:extLst>
      <p:ext uri="{BB962C8B-B14F-4D97-AF65-F5344CB8AC3E}">
        <p14:creationId xmlns:p14="http://schemas.microsoft.com/office/powerpoint/2010/main" val="34673120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1925342" y="1079931"/>
            <a:ext cx="374458" cy="1406635"/>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2835259" y="1150405"/>
            <a:ext cx="374458" cy="413197"/>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5183444" y="-1757553"/>
            <a:ext cx="374458" cy="5109564"/>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2488476" y="3320128"/>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88858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2276277" y="728997"/>
            <a:ext cx="374458" cy="2108503"/>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3195263" y="1203601"/>
            <a:ext cx="374458" cy="306805"/>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5543446" y="-1397551"/>
            <a:ext cx="374458" cy="4389560"/>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3263358" y="330109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597977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Right Brace 2">
            <a:extLst>
              <a:ext uri="{FF2B5EF4-FFF2-40B4-BE49-F238E27FC236}">
                <a16:creationId xmlns:a16="http://schemas.microsoft.com/office/drawing/2014/main" id="{7E6C064A-53A2-DF42-B601-70439511DE5B}"/>
              </a:ext>
            </a:extLst>
          </p:cNvPr>
          <p:cNvSpPr/>
          <p:nvPr/>
        </p:nvSpPr>
        <p:spPr>
          <a:xfrm rot="16200000">
            <a:off x="3217949" y="-212674"/>
            <a:ext cx="374458" cy="3991846"/>
          </a:xfrm>
          <a:prstGeom prst="rightBrace">
            <a:avLst/>
          </a:prstGeom>
          <a:ln w="57150">
            <a:solidFill>
              <a:srgbClr val="92D05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5" name="Right Brace 4">
            <a:extLst>
              <a:ext uri="{FF2B5EF4-FFF2-40B4-BE49-F238E27FC236}">
                <a16:creationId xmlns:a16="http://schemas.microsoft.com/office/drawing/2014/main" id="{4BAC5A80-6221-01CB-10F9-130E3C6D8EA2}"/>
              </a:ext>
            </a:extLst>
          </p:cNvPr>
          <p:cNvSpPr/>
          <p:nvPr/>
        </p:nvSpPr>
        <p:spPr>
          <a:xfrm rot="16200000">
            <a:off x="4127867" y="270998"/>
            <a:ext cx="374458" cy="2172011"/>
          </a:xfrm>
          <a:prstGeom prst="rightBrace">
            <a:avLst/>
          </a:prstGeom>
          <a:ln w="57150">
            <a:solidFill>
              <a:srgbClr val="FFC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sp>
        <p:nvSpPr>
          <p:cNvPr id="6" name="Right Brace 5">
            <a:extLst>
              <a:ext uri="{FF2B5EF4-FFF2-40B4-BE49-F238E27FC236}">
                <a16:creationId xmlns:a16="http://schemas.microsoft.com/office/drawing/2014/main" id="{823302A4-2F75-71C9-3F34-51C990DA138A}"/>
              </a:ext>
            </a:extLst>
          </p:cNvPr>
          <p:cNvSpPr/>
          <p:nvPr/>
        </p:nvSpPr>
        <p:spPr>
          <a:xfrm rot="16200000">
            <a:off x="6476048" y="-464949"/>
            <a:ext cx="374458" cy="2524356"/>
          </a:xfrm>
          <a:prstGeom prst="rightBrace">
            <a:avLst/>
          </a:prstGeom>
          <a:ln w="57150">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PH"/>
          </a:p>
        </p:txBody>
      </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
        <p:nvSpPr>
          <p:cNvPr id="10" name="Arrow: Down 9">
            <a:extLst>
              <a:ext uri="{FF2B5EF4-FFF2-40B4-BE49-F238E27FC236}">
                <a16:creationId xmlns:a16="http://schemas.microsoft.com/office/drawing/2014/main" id="{9DA2645A-E5B4-B58A-378B-FAEE392288FE}"/>
              </a:ext>
            </a:extLst>
          </p:cNvPr>
          <p:cNvSpPr/>
          <p:nvPr/>
        </p:nvSpPr>
        <p:spPr>
          <a:xfrm rot="10800000">
            <a:off x="4916467" y="332012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dirty="0"/>
          </a:p>
        </p:txBody>
      </p:sp>
    </p:spTree>
    <p:extLst>
      <p:ext uri="{BB962C8B-B14F-4D97-AF65-F5344CB8AC3E}">
        <p14:creationId xmlns:p14="http://schemas.microsoft.com/office/powerpoint/2010/main" val="3019339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Tree>
    <p:extLst>
      <p:ext uri="{BB962C8B-B14F-4D97-AF65-F5344CB8AC3E}">
        <p14:creationId xmlns:p14="http://schemas.microsoft.com/office/powerpoint/2010/main" val="269803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Then we repeat what we just did. But this time </a:t>
            </a:r>
            <a:r>
              <a:rPr lang="en-PH" sz="2500" b="1" dirty="0"/>
              <a:t>we will measure the distance and cluster each data point from the mean values.</a:t>
            </a:r>
            <a:endParaRPr lang="en-PH" sz="2500" b="1" dirty="0">
              <a:solidFill>
                <a:srgbClr val="FF0000"/>
              </a:solidFill>
            </a:endParaRPr>
          </a:p>
        </p:txBody>
      </p:sp>
    </p:spTree>
    <p:extLst>
      <p:ext uri="{BB962C8B-B14F-4D97-AF65-F5344CB8AC3E}">
        <p14:creationId xmlns:p14="http://schemas.microsoft.com/office/powerpoint/2010/main" val="303522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EA8CCD-65CA-5365-11B2-E61F1485EE16}"/>
              </a:ext>
            </a:extLst>
          </p:cNvPr>
          <p:cNvGrpSpPr/>
          <p:nvPr/>
        </p:nvGrpSpPr>
        <p:grpSpPr>
          <a:xfrm>
            <a:off x="311150" y="2003357"/>
            <a:ext cx="11518900" cy="2038185"/>
            <a:chOff x="311150" y="2003357"/>
            <a:chExt cx="11518900" cy="2038185"/>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01056"/>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962714" y="4308921"/>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Since the clustering did not change at all during the last iteration, we are done! </a:t>
            </a:r>
            <a:r>
              <a:rPr lang="en-PH" sz="2500" dirty="0">
                <a:sym typeface="Wingdings" panose="05000000000000000000" pitchFamily="2" charset="2"/>
              </a:rPr>
              <a:t></a:t>
            </a:r>
            <a:endParaRPr lang="en-PH" sz="2500" b="1" dirty="0">
              <a:solidFill>
                <a:srgbClr val="FF0000"/>
              </a:solidFill>
            </a:endParaRPr>
          </a:p>
        </p:txBody>
      </p:sp>
    </p:spTree>
    <p:extLst>
      <p:ext uri="{BB962C8B-B14F-4D97-AF65-F5344CB8AC3E}">
        <p14:creationId xmlns:p14="http://schemas.microsoft.com/office/powerpoint/2010/main" val="2440297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EA8CCD-65CA-5365-11B2-E61F1485EE16}"/>
              </a:ext>
            </a:extLst>
          </p:cNvPr>
          <p:cNvGrpSpPr/>
          <p:nvPr/>
        </p:nvGrpSpPr>
        <p:grpSpPr>
          <a:xfrm>
            <a:off x="311150" y="2220234"/>
            <a:ext cx="11518900" cy="1327980"/>
            <a:chOff x="311150" y="2220234"/>
            <a:chExt cx="11518900" cy="132798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1215851" y="2419213"/>
            <a:ext cx="9760298" cy="1159577"/>
          </a:xfrm>
          <a:custGeom>
            <a:avLst/>
            <a:gdLst>
              <a:gd name="connsiteX0" fmla="*/ 0 w 9760298"/>
              <a:gd name="connsiteY0" fmla="*/ 0 h 1159577"/>
              <a:gd name="connsiteX1" fmla="*/ 671738 w 9760298"/>
              <a:gd name="connsiteY1" fmla="*/ 0 h 1159577"/>
              <a:gd name="connsiteX2" fmla="*/ 1441079 w 9760298"/>
              <a:gd name="connsiteY2" fmla="*/ 0 h 1159577"/>
              <a:gd name="connsiteX3" fmla="*/ 1917611 w 9760298"/>
              <a:gd name="connsiteY3" fmla="*/ 0 h 1159577"/>
              <a:gd name="connsiteX4" fmla="*/ 2394144 w 9760298"/>
              <a:gd name="connsiteY4" fmla="*/ 0 h 1159577"/>
              <a:gd name="connsiteX5" fmla="*/ 2968279 w 9760298"/>
              <a:gd name="connsiteY5" fmla="*/ 0 h 1159577"/>
              <a:gd name="connsiteX6" fmla="*/ 3444811 w 9760298"/>
              <a:gd name="connsiteY6" fmla="*/ 0 h 1159577"/>
              <a:gd name="connsiteX7" fmla="*/ 3823740 w 9760298"/>
              <a:gd name="connsiteY7" fmla="*/ 0 h 1159577"/>
              <a:gd name="connsiteX8" fmla="*/ 4202669 w 9760298"/>
              <a:gd name="connsiteY8" fmla="*/ 0 h 1159577"/>
              <a:gd name="connsiteX9" fmla="*/ 4483996 w 9760298"/>
              <a:gd name="connsiteY9" fmla="*/ 0 h 1159577"/>
              <a:gd name="connsiteX10" fmla="*/ 5253337 w 9760298"/>
              <a:gd name="connsiteY10" fmla="*/ 0 h 1159577"/>
              <a:gd name="connsiteX11" fmla="*/ 6022678 w 9760298"/>
              <a:gd name="connsiteY11" fmla="*/ 0 h 1159577"/>
              <a:gd name="connsiteX12" fmla="*/ 6401607 w 9760298"/>
              <a:gd name="connsiteY12" fmla="*/ 0 h 1159577"/>
              <a:gd name="connsiteX13" fmla="*/ 6975742 w 9760298"/>
              <a:gd name="connsiteY13" fmla="*/ 0 h 1159577"/>
              <a:gd name="connsiteX14" fmla="*/ 7354672 w 9760298"/>
              <a:gd name="connsiteY14" fmla="*/ 0 h 1159577"/>
              <a:gd name="connsiteX15" fmla="*/ 8124013 w 9760298"/>
              <a:gd name="connsiteY15" fmla="*/ 0 h 1159577"/>
              <a:gd name="connsiteX16" fmla="*/ 8698148 w 9760298"/>
              <a:gd name="connsiteY16" fmla="*/ 0 h 1159577"/>
              <a:gd name="connsiteX17" fmla="*/ 9760298 w 9760298"/>
              <a:gd name="connsiteY17" fmla="*/ 0 h 1159577"/>
              <a:gd name="connsiteX18" fmla="*/ 9760298 w 9760298"/>
              <a:gd name="connsiteY18" fmla="*/ 579789 h 1159577"/>
              <a:gd name="connsiteX19" fmla="*/ 9760298 w 9760298"/>
              <a:gd name="connsiteY19" fmla="*/ 1159577 h 1159577"/>
              <a:gd name="connsiteX20" fmla="*/ 9283766 w 9760298"/>
              <a:gd name="connsiteY20" fmla="*/ 1159577 h 1159577"/>
              <a:gd name="connsiteX21" fmla="*/ 8612028 w 9760298"/>
              <a:gd name="connsiteY21" fmla="*/ 1159577 h 1159577"/>
              <a:gd name="connsiteX22" fmla="*/ 8135495 w 9760298"/>
              <a:gd name="connsiteY22" fmla="*/ 1159577 h 1159577"/>
              <a:gd name="connsiteX23" fmla="*/ 7854169 w 9760298"/>
              <a:gd name="connsiteY23" fmla="*/ 1159577 h 1159577"/>
              <a:gd name="connsiteX24" fmla="*/ 7572843 w 9760298"/>
              <a:gd name="connsiteY24" fmla="*/ 1159577 h 1159577"/>
              <a:gd name="connsiteX25" fmla="*/ 7291517 w 9760298"/>
              <a:gd name="connsiteY25" fmla="*/ 1159577 h 1159577"/>
              <a:gd name="connsiteX26" fmla="*/ 6717382 w 9760298"/>
              <a:gd name="connsiteY26" fmla="*/ 1159577 h 1159577"/>
              <a:gd name="connsiteX27" fmla="*/ 6436055 w 9760298"/>
              <a:gd name="connsiteY27" fmla="*/ 1159577 h 1159577"/>
              <a:gd name="connsiteX28" fmla="*/ 5861920 w 9760298"/>
              <a:gd name="connsiteY28" fmla="*/ 1159577 h 1159577"/>
              <a:gd name="connsiteX29" fmla="*/ 5190182 w 9760298"/>
              <a:gd name="connsiteY29" fmla="*/ 1159577 h 1159577"/>
              <a:gd name="connsiteX30" fmla="*/ 4811253 w 9760298"/>
              <a:gd name="connsiteY30" fmla="*/ 1159577 h 1159577"/>
              <a:gd name="connsiteX31" fmla="*/ 4139515 w 9760298"/>
              <a:gd name="connsiteY31" fmla="*/ 1159577 h 1159577"/>
              <a:gd name="connsiteX32" fmla="*/ 3760585 w 9760298"/>
              <a:gd name="connsiteY32" fmla="*/ 1159577 h 1159577"/>
              <a:gd name="connsiteX33" fmla="*/ 3381656 w 9760298"/>
              <a:gd name="connsiteY33" fmla="*/ 1159577 h 1159577"/>
              <a:gd name="connsiteX34" fmla="*/ 3100330 w 9760298"/>
              <a:gd name="connsiteY34" fmla="*/ 1159577 h 1159577"/>
              <a:gd name="connsiteX35" fmla="*/ 2526195 w 9760298"/>
              <a:gd name="connsiteY35" fmla="*/ 1159577 h 1159577"/>
              <a:gd name="connsiteX36" fmla="*/ 2049663 w 9760298"/>
              <a:gd name="connsiteY36" fmla="*/ 1159577 h 1159577"/>
              <a:gd name="connsiteX37" fmla="*/ 1670733 w 9760298"/>
              <a:gd name="connsiteY37" fmla="*/ 1159577 h 1159577"/>
              <a:gd name="connsiteX38" fmla="*/ 1096598 w 9760298"/>
              <a:gd name="connsiteY38" fmla="*/ 1159577 h 1159577"/>
              <a:gd name="connsiteX39" fmla="*/ 717669 w 9760298"/>
              <a:gd name="connsiteY39" fmla="*/ 1159577 h 1159577"/>
              <a:gd name="connsiteX40" fmla="*/ 0 w 9760298"/>
              <a:gd name="connsiteY40" fmla="*/ 1159577 h 1159577"/>
              <a:gd name="connsiteX41" fmla="*/ 0 w 9760298"/>
              <a:gd name="connsiteY41" fmla="*/ 614576 h 1159577"/>
              <a:gd name="connsiteX42" fmla="*/ 0 w 9760298"/>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60298" h="1159577" fill="none" extrusionOk="0">
                <a:moveTo>
                  <a:pt x="0" y="0"/>
                </a:moveTo>
                <a:cubicBezTo>
                  <a:pt x="318854" y="-70989"/>
                  <a:pt x="402323" y="25605"/>
                  <a:pt x="671738" y="0"/>
                </a:cubicBezTo>
                <a:cubicBezTo>
                  <a:pt x="941153" y="-25605"/>
                  <a:pt x="1160351" y="64784"/>
                  <a:pt x="1441079" y="0"/>
                </a:cubicBezTo>
                <a:cubicBezTo>
                  <a:pt x="1721807" y="-64784"/>
                  <a:pt x="1811590" y="14960"/>
                  <a:pt x="1917611" y="0"/>
                </a:cubicBezTo>
                <a:cubicBezTo>
                  <a:pt x="2023632" y="-14960"/>
                  <a:pt x="2266173" y="28904"/>
                  <a:pt x="2394144" y="0"/>
                </a:cubicBezTo>
                <a:cubicBezTo>
                  <a:pt x="2522115" y="-28904"/>
                  <a:pt x="2707065" y="44871"/>
                  <a:pt x="2968279" y="0"/>
                </a:cubicBezTo>
                <a:cubicBezTo>
                  <a:pt x="3229493" y="-44871"/>
                  <a:pt x="3274739" y="38566"/>
                  <a:pt x="3444811" y="0"/>
                </a:cubicBezTo>
                <a:cubicBezTo>
                  <a:pt x="3614883" y="-38566"/>
                  <a:pt x="3714645" y="1531"/>
                  <a:pt x="3823740" y="0"/>
                </a:cubicBezTo>
                <a:cubicBezTo>
                  <a:pt x="3932835" y="-1531"/>
                  <a:pt x="4038109" y="12308"/>
                  <a:pt x="4202669" y="0"/>
                </a:cubicBezTo>
                <a:cubicBezTo>
                  <a:pt x="4367229" y="-12308"/>
                  <a:pt x="4414790" y="6350"/>
                  <a:pt x="4483996" y="0"/>
                </a:cubicBezTo>
                <a:cubicBezTo>
                  <a:pt x="4553202" y="-6350"/>
                  <a:pt x="4999549" y="18478"/>
                  <a:pt x="5253337" y="0"/>
                </a:cubicBezTo>
                <a:cubicBezTo>
                  <a:pt x="5507125" y="-18478"/>
                  <a:pt x="5658525" y="82616"/>
                  <a:pt x="6022678" y="0"/>
                </a:cubicBezTo>
                <a:cubicBezTo>
                  <a:pt x="6386831" y="-82616"/>
                  <a:pt x="6290555" y="41412"/>
                  <a:pt x="6401607" y="0"/>
                </a:cubicBezTo>
                <a:cubicBezTo>
                  <a:pt x="6512659" y="-41412"/>
                  <a:pt x="6805035" y="60300"/>
                  <a:pt x="6975742" y="0"/>
                </a:cubicBezTo>
                <a:cubicBezTo>
                  <a:pt x="7146450" y="-60300"/>
                  <a:pt x="7200572" y="5151"/>
                  <a:pt x="7354672" y="0"/>
                </a:cubicBezTo>
                <a:cubicBezTo>
                  <a:pt x="7508772" y="-5151"/>
                  <a:pt x="7941299" y="31487"/>
                  <a:pt x="8124013" y="0"/>
                </a:cubicBezTo>
                <a:cubicBezTo>
                  <a:pt x="8306727" y="-31487"/>
                  <a:pt x="8436232" y="37658"/>
                  <a:pt x="8698148" y="0"/>
                </a:cubicBezTo>
                <a:cubicBezTo>
                  <a:pt x="8960064" y="-37658"/>
                  <a:pt x="9474358" y="15411"/>
                  <a:pt x="9760298" y="0"/>
                </a:cubicBezTo>
                <a:cubicBezTo>
                  <a:pt x="9768348" y="257957"/>
                  <a:pt x="9729635" y="309105"/>
                  <a:pt x="9760298" y="579789"/>
                </a:cubicBezTo>
                <a:cubicBezTo>
                  <a:pt x="9790961" y="850473"/>
                  <a:pt x="9729222" y="913241"/>
                  <a:pt x="9760298" y="1159577"/>
                </a:cubicBezTo>
                <a:cubicBezTo>
                  <a:pt x="9581508" y="1202295"/>
                  <a:pt x="9385878" y="1111351"/>
                  <a:pt x="9283766" y="1159577"/>
                </a:cubicBezTo>
                <a:cubicBezTo>
                  <a:pt x="9181654" y="1207803"/>
                  <a:pt x="8890046" y="1139958"/>
                  <a:pt x="8612028" y="1159577"/>
                </a:cubicBezTo>
                <a:cubicBezTo>
                  <a:pt x="8334010" y="1179196"/>
                  <a:pt x="8243806" y="1130481"/>
                  <a:pt x="8135495" y="1159577"/>
                </a:cubicBezTo>
                <a:cubicBezTo>
                  <a:pt x="8027184" y="1188673"/>
                  <a:pt x="7982989" y="1154949"/>
                  <a:pt x="7854169" y="1159577"/>
                </a:cubicBezTo>
                <a:cubicBezTo>
                  <a:pt x="7725349" y="1164205"/>
                  <a:pt x="7699758" y="1130714"/>
                  <a:pt x="7572843" y="1159577"/>
                </a:cubicBezTo>
                <a:cubicBezTo>
                  <a:pt x="7445928" y="1188440"/>
                  <a:pt x="7395473" y="1144370"/>
                  <a:pt x="7291517" y="1159577"/>
                </a:cubicBezTo>
                <a:cubicBezTo>
                  <a:pt x="7187561" y="1174784"/>
                  <a:pt x="6894447" y="1148788"/>
                  <a:pt x="6717382" y="1159577"/>
                </a:cubicBezTo>
                <a:cubicBezTo>
                  <a:pt x="6540317" y="1170366"/>
                  <a:pt x="6556305" y="1157460"/>
                  <a:pt x="6436055" y="1159577"/>
                </a:cubicBezTo>
                <a:cubicBezTo>
                  <a:pt x="6315805" y="1161694"/>
                  <a:pt x="6010643" y="1093642"/>
                  <a:pt x="5861920" y="1159577"/>
                </a:cubicBezTo>
                <a:cubicBezTo>
                  <a:pt x="5713197" y="1225512"/>
                  <a:pt x="5365374" y="1158745"/>
                  <a:pt x="5190182" y="1159577"/>
                </a:cubicBezTo>
                <a:cubicBezTo>
                  <a:pt x="5014990" y="1160409"/>
                  <a:pt x="4958622" y="1157678"/>
                  <a:pt x="4811253" y="1159577"/>
                </a:cubicBezTo>
                <a:cubicBezTo>
                  <a:pt x="4663884" y="1161476"/>
                  <a:pt x="4463642" y="1139422"/>
                  <a:pt x="4139515" y="1159577"/>
                </a:cubicBezTo>
                <a:cubicBezTo>
                  <a:pt x="3815388" y="1179732"/>
                  <a:pt x="3941084" y="1131417"/>
                  <a:pt x="3760585" y="1159577"/>
                </a:cubicBezTo>
                <a:cubicBezTo>
                  <a:pt x="3580086" y="1187737"/>
                  <a:pt x="3540548" y="1115139"/>
                  <a:pt x="3381656" y="1159577"/>
                </a:cubicBezTo>
                <a:cubicBezTo>
                  <a:pt x="3222764" y="1204015"/>
                  <a:pt x="3166257" y="1137545"/>
                  <a:pt x="3100330" y="1159577"/>
                </a:cubicBezTo>
                <a:cubicBezTo>
                  <a:pt x="3034403" y="1181609"/>
                  <a:pt x="2745152" y="1158872"/>
                  <a:pt x="2526195" y="1159577"/>
                </a:cubicBezTo>
                <a:cubicBezTo>
                  <a:pt x="2307239" y="1160282"/>
                  <a:pt x="2276079" y="1137432"/>
                  <a:pt x="2049663" y="1159577"/>
                </a:cubicBezTo>
                <a:cubicBezTo>
                  <a:pt x="1823247" y="1181722"/>
                  <a:pt x="1772527" y="1122315"/>
                  <a:pt x="1670733" y="1159577"/>
                </a:cubicBezTo>
                <a:cubicBezTo>
                  <a:pt x="1568939" y="1196839"/>
                  <a:pt x="1379686" y="1101647"/>
                  <a:pt x="1096598" y="1159577"/>
                </a:cubicBezTo>
                <a:cubicBezTo>
                  <a:pt x="813510" y="1217507"/>
                  <a:pt x="869157" y="1121244"/>
                  <a:pt x="717669" y="1159577"/>
                </a:cubicBezTo>
                <a:cubicBezTo>
                  <a:pt x="566181" y="1197910"/>
                  <a:pt x="193323" y="1156956"/>
                  <a:pt x="0" y="1159577"/>
                </a:cubicBezTo>
                <a:cubicBezTo>
                  <a:pt x="-51442" y="911621"/>
                  <a:pt x="45" y="788034"/>
                  <a:pt x="0" y="614576"/>
                </a:cubicBezTo>
                <a:cubicBezTo>
                  <a:pt x="-45" y="441118"/>
                  <a:pt x="61372" y="133012"/>
                  <a:pt x="0" y="0"/>
                </a:cubicBezTo>
                <a:close/>
              </a:path>
              <a:path w="9760298" h="1159577" stroke="0" extrusionOk="0">
                <a:moveTo>
                  <a:pt x="0" y="0"/>
                </a:moveTo>
                <a:cubicBezTo>
                  <a:pt x="69259" y="-31713"/>
                  <a:pt x="183446" y="17443"/>
                  <a:pt x="281326" y="0"/>
                </a:cubicBezTo>
                <a:cubicBezTo>
                  <a:pt x="379206" y="-17443"/>
                  <a:pt x="582347" y="27901"/>
                  <a:pt x="757858" y="0"/>
                </a:cubicBezTo>
                <a:cubicBezTo>
                  <a:pt x="933369" y="-27901"/>
                  <a:pt x="1211847" y="35053"/>
                  <a:pt x="1331994" y="0"/>
                </a:cubicBezTo>
                <a:cubicBezTo>
                  <a:pt x="1452141" y="-35053"/>
                  <a:pt x="1632729" y="6313"/>
                  <a:pt x="1906129" y="0"/>
                </a:cubicBezTo>
                <a:cubicBezTo>
                  <a:pt x="2179530" y="-6313"/>
                  <a:pt x="2290037" y="18384"/>
                  <a:pt x="2480264" y="0"/>
                </a:cubicBezTo>
                <a:cubicBezTo>
                  <a:pt x="2670492" y="-18384"/>
                  <a:pt x="2836027" y="3313"/>
                  <a:pt x="3054399" y="0"/>
                </a:cubicBezTo>
                <a:cubicBezTo>
                  <a:pt x="3272771" y="-3313"/>
                  <a:pt x="3620663" y="41981"/>
                  <a:pt x="3823740" y="0"/>
                </a:cubicBezTo>
                <a:cubicBezTo>
                  <a:pt x="4026817" y="-41981"/>
                  <a:pt x="4263619" y="81741"/>
                  <a:pt x="4593081" y="0"/>
                </a:cubicBezTo>
                <a:cubicBezTo>
                  <a:pt x="4922543" y="-81741"/>
                  <a:pt x="4758332" y="15287"/>
                  <a:pt x="4874408" y="0"/>
                </a:cubicBezTo>
                <a:cubicBezTo>
                  <a:pt x="4990484" y="-15287"/>
                  <a:pt x="5048275" y="10353"/>
                  <a:pt x="5155734" y="0"/>
                </a:cubicBezTo>
                <a:cubicBezTo>
                  <a:pt x="5263193" y="-10353"/>
                  <a:pt x="5549698" y="52376"/>
                  <a:pt x="5729869" y="0"/>
                </a:cubicBezTo>
                <a:cubicBezTo>
                  <a:pt x="5910040" y="-52376"/>
                  <a:pt x="5946718" y="12291"/>
                  <a:pt x="6011195" y="0"/>
                </a:cubicBezTo>
                <a:cubicBezTo>
                  <a:pt x="6075672" y="-12291"/>
                  <a:pt x="6359456" y="34366"/>
                  <a:pt x="6585330" y="0"/>
                </a:cubicBezTo>
                <a:cubicBezTo>
                  <a:pt x="6811205" y="-34366"/>
                  <a:pt x="6770455" y="7505"/>
                  <a:pt x="6866657" y="0"/>
                </a:cubicBezTo>
                <a:cubicBezTo>
                  <a:pt x="6962859" y="-7505"/>
                  <a:pt x="7167846" y="34026"/>
                  <a:pt x="7245586" y="0"/>
                </a:cubicBezTo>
                <a:cubicBezTo>
                  <a:pt x="7323326" y="-34026"/>
                  <a:pt x="7489947" y="29549"/>
                  <a:pt x="7722118" y="0"/>
                </a:cubicBezTo>
                <a:cubicBezTo>
                  <a:pt x="7954289" y="-29549"/>
                  <a:pt x="8123856" y="43442"/>
                  <a:pt x="8296253" y="0"/>
                </a:cubicBezTo>
                <a:cubicBezTo>
                  <a:pt x="8468651" y="-43442"/>
                  <a:pt x="8587142" y="40805"/>
                  <a:pt x="8772785" y="0"/>
                </a:cubicBezTo>
                <a:cubicBezTo>
                  <a:pt x="8958428" y="-40805"/>
                  <a:pt x="9366241" y="72359"/>
                  <a:pt x="9760298" y="0"/>
                </a:cubicBezTo>
                <a:cubicBezTo>
                  <a:pt x="9764548" y="188518"/>
                  <a:pt x="9746228" y="435333"/>
                  <a:pt x="9760298" y="545001"/>
                </a:cubicBezTo>
                <a:cubicBezTo>
                  <a:pt x="9774368" y="654669"/>
                  <a:pt x="9752469" y="1009801"/>
                  <a:pt x="9760298" y="1159577"/>
                </a:cubicBezTo>
                <a:cubicBezTo>
                  <a:pt x="9428192" y="1222735"/>
                  <a:pt x="9256513" y="1090374"/>
                  <a:pt x="9088560" y="1159577"/>
                </a:cubicBezTo>
                <a:cubicBezTo>
                  <a:pt x="8920607" y="1228780"/>
                  <a:pt x="8797422" y="1151170"/>
                  <a:pt x="8709631" y="1159577"/>
                </a:cubicBezTo>
                <a:cubicBezTo>
                  <a:pt x="8621840" y="1167984"/>
                  <a:pt x="8180680" y="1150203"/>
                  <a:pt x="7940289" y="1159577"/>
                </a:cubicBezTo>
                <a:cubicBezTo>
                  <a:pt x="7699898" y="1168951"/>
                  <a:pt x="7735572" y="1154585"/>
                  <a:pt x="7561360" y="1159577"/>
                </a:cubicBezTo>
                <a:cubicBezTo>
                  <a:pt x="7387148" y="1164569"/>
                  <a:pt x="7148382" y="1104025"/>
                  <a:pt x="6889622" y="1159577"/>
                </a:cubicBezTo>
                <a:cubicBezTo>
                  <a:pt x="6630862" y="1215129"/>
                  <a:pt x="6511530" y="1137278"/>
                  <a:pt x="6413090" y="1159577"/>
                </a:cubicBezTo>
                <a:cubicBezTo>
                  <a:pt x="6314650" y="1181876"/>
                  <a:pt x="6173805" y="1155942"/>
                  <a:pt x="6034161" y="1159577"/>
                </a:cubicBezTo>
                <a:cubicBezTo>
                  <a:pt x="5894517" y="1163212"/>
                  <a:pt x="5723819" y="1114791"/>
                  <a:pt x="5557629" y="1159577"/>
                </a:cubicBezTo>
                <a:cubicBezTo>
                  <a:pt x="5391439" y="1204363"/>
                  <a:pt x="5280218" y="1146566"/>
                  <a:pt x="5178699" y="1159577"/>
                </a:cubicBezTo>
                <a:cubicBezTo>
                  <a:pt x="5077180" y="1172588"/>
                  <a:pt x="4719362" y="1145881"/>
                  <a:pt x="4506961" y="1159577"/>
                </a:cubicBezTo>
                <a:cubicBezTo>
                  <a:pt x="4294560" y="1173273"/>
                  <a:pt x="4075067" y="1098945"/>
                  <a:pt x="3737620" y="1159577"/>
                </a:cubicBezTo>
                <a:cubicBezTo>
                  <a:pt x="3400173" y="1220209"/>
                  <a:pt x="3427665" y="1121137"/>
                  <a:pt x="3261088" y="1159577"/>
                </a:cubicBezTo>
                <a:cubicBezTo>
                  <a:pt x="3094511" y="1198017"/>
                  <a:pt x="2853854" y="1103469"/>
                  <a:pt x="2491747" y="1159577"/>
                </a:cubicBezTo>
                <a:cubicBezTo>
                  <a:pt x="2129640" y="1215685"/>
                  <a:pt x="2235351" y="1138627"/>
                  <a:pt x="2015214" y="1159577"/>
                </a:cubicBezTo>
                <a:cubicBezTo>
                  <a:pt x="1795077" y="1180527"/>
                  <a:pt x="1604505" y="1093513"/>
                  <a:pt x="1441079" y="1159577"/>
                </a:cubicBezTo>
                <a:cubicBezTo>
                  <a:pt x="1277653" y="1225641"/>
                  <a:pt x="1189115" y="1126599"/>
                  <a:pt x="1062150" y="1159577"/>
                </a:cubicBezTo>
                <a:cubicBezTo>
                  <a:pt x="935185" y="1192555"/>
                  <a:pt x="490440" y="1089270"/>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K-means clustering is pretty terrible compared to what we did by clustering by eye.</a:t>
            </a:r>
            <a:endParaRPr lang="en-PH" sz="2500" b="1" dirty="0">
              <a:solidFill>
                <a:srgbClr val="FF0000"/>
              </a:solidFill>
            </a:endParaRPr>
          </a:p>
        </p:txBody>
      </p:sp>
      <p:grpSp>
        <p:nvGrpSpPr>
          <p:cNvPr id="3" name="Group 2">
            <a:extLst>
              <a:ext uri="{FF2B5EF4-FFF2-40B4-BE49-F238E27FC236}">
                <a16:creationId xmlns:a16="http://schemas.microsoft.com/office/drawing/2014/main" id="{E478F195-3E8C-1F28-48D0-D9A87241F5DC}"/>
              </a:ext>
            </a:extLst>
          </p:cNvPr>
          <p:cNvGrpSpPr/>
          <p:nvPr/>
        </p:nvGrpSpPr>
        <p:grpSpPr>
          <a:xfrm>
            <a:off x="250256" y="437174"/>
            <a:ext cx="11518900" cy="1327980"/>
            <a:chOff x="131499" y="297325"/>
            <a:chExt cx="11518900" cy="1327980"/>
          </a:xfrm>
        </p:grpSpPr>
        <p:pic>
          <p:nvPicPr>
            <p:cNvPr id="5" name="Graphic 4" descr="Chili Pepper with solid fill">
              <a:extLst>
                <a:ext uri="{FF2B5EF4-FFF2-40B4-BE49-F238E27FC236}">
                  <a16:creationId xmlns:a16="http://schemas.microsoft.com/office/drawing/2014/main" id="{452B77DB-BD16-B67B-C2F9-8A28547A4A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4743" y="335266"/>
              <a:ext cx="720000" cy="720000"/>
            </a:xfrm>
            <a:prstGeom prst="rect">
              <a:avLst/>
            </a:prstGeom>
          </p:spPr>
        </p:pic>
        <p:pic>
          <p:nvPicPr>
            <p:cNvPr id="6" name="Graphic 5" descr="Chili Pepper with solid fill">
              <a:extLst>
                <a:ext uri="{FF2B5EF4-FFF2-40B4-BE49-F238E27FC236}">
                  <a16:creationId xmlns:a16="http://schemas.microsoft.com/office/drawing/2014/main" id="{338DDEBA-D172-69EF-ED12-75B61C2481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45294" y="320425"/>
              <a:ext cx="720000" cy="720000"/>
            </a:xfrm>
            <a:prstGeom prst="rect">
              <a:avLst/>
            </a:prstGeom>
          </p:spPr>
        </p:pic>
        <p:pic>
          <p:nvPicPr>
            <p:cNvPr id="10" name="Graphic 9" descr="Chili Pepper with solid fill">
              <a:extLst>
                <a:ext uri="{FF2B5EF4-FFF2-40B4-BE49-F238E27FC236}">
                  <a16:creationId xmlns:a16="http://schemas.microsoft.com/office/drawing/2014/main" id="{15EDE1F1-56B1-8BAA-443C-01B395C5AC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684321" y="335266"/>
              <a:ext cx="720000" cy="720000"/>
            </a:xfrm>
            <a:prstGeom prst="rect">
              <a:avLst/>
            </a:prstGeom>
          </p:spPr>
        </p:pic>
        <p:pic>
          <p:nvPicPr>
            <p:cNvPr id="11" name="Graphic 10" descr="Chili Pepper with solid fill">
              <a:extLst>
                <a:ext uri="{FF2B5EF4-FFF2-40B4-BE49-F238E27FC236}">
                  <a16:creationId xmlns:a16="http://schemas.microsoft.com/office/drawing/2014/main" id="{E282B0D8-4580-4C9D-A3B0-04AA86FE98A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43972" y="320425"/>
              <a:ext cx="720000" cy="720000"/>
            </a:xfrm>
            <a:prstGeom prst="rect">
              <a:avLst/>
            </a:prstGeom>
          </p:spPr>
        </p:pic>
        <p:pic>
          <p:nvPicPr>
            <p:cNvPr id="12" name="Graphic 11" descr="Chili Pepper with solid fill">
              <a:extLst>
                <a:ext uri="{FF2B5EF4-FFF2-40B4-BE49-F238E27FC236}">
                  <a16:creationId xmlns:a16="http://schemas.microsoft.com/office/drawing/2014/main" id="{10F6480B-85A9-72BD-9EC6-4FE4A132E3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17747" y="300603"/>
              <a:ext cx="720000" cy="720000"/>
            </a:xfrm>
            <a:prstGeom prst="rect">
              <a:avLst/>
            </a:prstGeom>
          </p:spPr>
        </p:pic>
        <p:pic>
          <p:nvPicPr>
            <p:cNvPr id="16" name="Graphic 15" descr="Chili Pepper with solid fill">
              <a:extLst>
                <a:ext uri="{FF2B5EF4-FFF2-40B4-BE49-F238E27FC236}">
                  <a16:creationId xmlns:a16="http://schemas.microsoft.com/office/drawing/2014/main" id="{1E21A232-91FF-433C-BE87-AB47CC7A7C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21401" y="309170"/>
              <a:ext cx="720000" cy="720000"/>
            </a:xfrm>
            <a:prstGeom prst="rect">
              <a:avLst/>
            </a:prstGeom>
          </p:spPr>
        </p:pic>
        <p:pic>
          <p:nvPicPr>
            <p:cNvPr id="17" name="Graphic 16" descr="Chili Pepper with solid fill">
              <a:extLst>
                <a:ext uri="{FF2B5EF4-FFF2-40B4-BE49-F238E27FC236}">
                  <a16:creationId xmlns:a16="http://schemas.microsoft.com/office/drawing/2014/main" id="{E794F9AD-6F84-6218-1F3C-58E02DF4745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41940" y="320425"/>
              <a:ext cx="720000" cy="720000"/>
            </a:xfrm>
            <a:prstGeom prst="rect">
              <a:avLst/>
            </a:prstGeom>
          </p:spPr>
        </p:pic>
        <p:pic>
          <p:nvPicPr>
            <p:cNvPr id="19" name="Graphic 18" descr="Chili Pepper with solid fill">
              <a:extLst>
                <a:ext uri="{FF2B5EF4-FFF2-40B4-BE49-F238E27FC236}">
                  <a16:creationId xmlns:a16="http://schemas.microsoft.com/office/drawing/2014/main" id="{56B01B63-67FA-77A8-31B0-F7B97E1847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31521" y="297325"/>
              <a:ext cx="720000" cy="720000"/>
            </a:xfrm>
            <a:prstGeom prst="rect">
              <a:avLst/>
            </a:prstGeom>
          </p:spPr>
        </p:pic>
        <p:pic>
          <p:nvPicPr>
            <p:cNvPr id="21" name="Graphic 20" descr="Chili Pepper with solid fill">
              <a:extLst>
                <a:ext uri="{FF2B5EF4-FFF2-40B4-BE49-F238E27FC236}">
                  <a16:creationId xmlns:a16="http://schemas.microsoft.com/office/drawing/2014/main" id="{39C00678-7CD8-FC7C-08C9-15CC3A9F46B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79502" y="297325"/>
              <a:ext cx="720000" cy="720000"/>
            </a:xfrm>
            <a:prstGeom prst="rect">
              <a:avLst/>
            </a:prstGeom>
          </p:spPr>
        </p:pic>
        <p:pic>
          <p:nvPicPr>
            <p:cNvPr id="41" name="Graphic 40" descr="Chili Pepper with solid fill">
              <a:extLst>
                <a:ext uri="{FF2B5EF4-FFF2-40B4-BE49-F238E27FC236}">
                  <a16:creationId xmlns:a16="http://schemas.microsoft.com/office/drawing/2014/main" id="{200E55FA-7B65-BE93-50F2-2511A90F087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143260" y="320425"/>
              <a:ext cx="720000" cy="720000"/>
            </a:xfrm>
            <a:prstGeom prst="rect">
              <a:avLst/>
            </a:prstGeom>
          </p:spPr>
        </p:pic>
        <p:pic>
          <p:nvPicPr>
            <p:cNvPr id="42" name="Graphic 41" descr="Chili Pepper with solid fill">
              <a:extLst>
                <a:ext uri="{FF2B5EF4-FFF2-40B4-BE49-F238E27FC236}">
                  <a16:creationId xmlns:a16="http://schemas.microsoft.com/office/drawing/2014/main" id="{E6AD5C3A-41B0-D393-342E-0F1B018ED76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59305" y="302370"/>
              <a:ext cx="720000" cy="720000"/>
            </a:xfrm>
            <a:prstGeom prst="rect">
              <a:avLst/>
            </a:prstGeom>
          </p:spPr>
        </p:pic>
        <p:pic>
          <p:nvPicPr>
            <p:cNvPr id="43" name="Graphic 42" descr="Chili Pepper with solid fill">
              <a:extLst>
                <a:ext uri="{FF2B5EF4-FFF2-40B4-BE49-F238E27FC236}">
                  <a16:creationId xmlns:a16="http://schemas.microsoft.com/office/drawing/2014/main" id="{C6078828-7D01-949D-16BB-A92D56CEB8A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3063" y="299867"/>
              <a:ext cx="720000" cy="720000"/>
            </a:xfrm>
            <a:prstGeom prst="rect">
              <a:avLst/>
            </a:prstGeom>
          </p:spPr>
        </p:pic>
        <p:grpSp>
          <p:nvGrpSpPr>
            <p:cNvPr id="44" name="Group 43">
              <a:extLst>
                <a:ext uri="{FF2B5EF4-FFF2-40B4-BE49-F238E27FC236}">
                  <a16:creationId xmlns:a16="http://schemas.microsoft.com/office/drawing/2014/main" id="{4F3FFC0C-CF0A-C638-80A2-4CF8BD93082D}"/>
                </a:ext>
              </a:extLst>
            </p:cNvPr>
            <p:cNvGrpSpPr/>
            <p:nvPr/>
          </p:nvGrpSpPr>
          <p:grpSpPr>
            <a:xfrm>
              <a:off x="131499" y="1106817"/>
              <a:ext cx="11518900" cy="518488"/>
              <a:chOff x="311150" y="3029726"/>
              <a:chExt cx="11518900" cy="518488"/>
            </a:xfrm>
          </p:grpSpPr>
          <p:cxnSp>
            <p:nvCxnSpPr>
              <p:cNvPr id="45" name="Straight Connector 44">
                <a:extLst>
                  <a:ext uri="{FF2B5EF4-FFF2-40B4-BE49-F238E27FC236}">
                    <a16:creationId xmlns:a16="http://schemas.microsoft.com/office/drawing/2014/main" id="{1F612CA2-51C8-FAEC-9CDF-2DDF477296D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6195A1E2-B4EA-E913-19C8-E32414D9C50D}"/>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0BBEF51A-D8C7-0C37-A35C-72E0C58588D8}"/>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61FF7FD5-06BC-D037-9E95-58A2EC06FCD4}"/>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29D60255-205F-5660-395E-C776D444CA02}"/>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B0709B76-052C-921D-1F0B-56BABBC93929}"/>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C067278-3D82-7DEC-F380-65C86F373C54}"/>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8F7EE3DA-3DA9-4401-40C8-C7D2368372AC}"/>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94E23F37-F4CF-692B-3980-D4E8C1333256}"/>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85670064-E4A9-2914-54F9-78058A68521E}"/>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30C364FA-9E53-7D5C-B193-1A86C04CB143}"/>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3FE5F948-08E6-C9EA-A29C-40457C069F24}"/>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1" name="TextBox 70">
                <a:extLst>
                  <a:ext uri="{FF2B5EF4-FFF2-40B4-BE49-F238E27FC236}">
                    <a16:creationId xmlns:a16="http://schemas.microsoft.com/office/drawing/2014/main" id="{FBF465A4-CF59-161D-EAB5-DA6F927850E9}"/>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2" name="TextBox 71">
                <a:extLst>
                  <a:ext uri="{FF2B5EF4-FFF2-40B4-BE49-F238E27FC236}">
                    <a16:creationId xmlns:a16="http://schemas.microsoft.com/office/drawing/2014/main" id="{FC9FF389-B0B6-71EF-9140-214B4BB18860}"/>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3" name="TextBox 72">
                <a:extLst>
                  <a:ext uri="{FF2B5EF4-FFF2-40B4-BE49-F238E27FC236}">
                    <a16:creationId xmlns:a16="http://schemas.microsoft.com/office/drawing/2014/main" id="{E0BF62F1-C0DD-8A68-E1B2-06109AF90570}"/>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4" name="TextBox 73">
                <a:extLst>
                  <a:ext uri="{FF2B5EF4-FFF2-40B4-BE49-F238E27FC236}">
                    <a16:creationId xmlns:a16="http://schemas.microsoft.com/office/drawing/2014/main" id="{CC9BF132-B17C-5FCE-FD87-339E75FE6786}"/>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75" name="TextBox 74">
                <a:extLst>
                  <a:ext uri="{FF2B5EF4-FFF2-40B4-BE49-F238E27FC236}">
                    <a16:creationId xmlns:a16="http://schemas.microsoft.com/office/drawing/2014/main" id="{F262895C-0CC1-714A-2F63-5C969C856E40}"/>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76" name="TextBox 75">
                <a:extLst>
                  <a:ext uri="{FF2B5EF4-FFF2-40B4-BE49-F238E27FC236}">
                    <a16:creationId xmlns:a16="http://schemas.microsoft.com/office/drawing/2014/main" id="{83CA1ED7-AC0B-66F3-B0E1-29DE69CA69C2}"/>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77" name="TextBox 76">
                <a:extLst>
                  <a:ext uri="{FF2B5EF4-FFF2-40B4-BE49-F238E27FC236}">
                    <a16:creationId xmlns:a16="http://schemas.microsoft.com/office/drawing/2014/main" id="{F48058AC-0504-A2A3-631D-0F6AEC48E08C}"/>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78" name="TextBox 77">
                <a:extLst>
                  <a:ext uri="{FF2B5EF4-FFF2-40B4-BE49-F238E27FC236}">
                    <a16:creationId xmlns:a16="http://schemas.microsoft.com/office/drawing/2014/main" id="{55218441-7864-D660-3165-A0796D307A36}"/>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79" name="TextBox 78">
                <a:extLst>
                  <a:ext uri="{FF2B5EF4-FFF2-40B4-BE49-F238E27FC236}">
                    <a16:creationId xmlns:a16="http://schemas.microsoft.com/office/drawing/2014/main" id="{CD802145-3AE5-84BA-6991-AF0A3E4EA012}"/>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0" name="Straight Connector 79">
                <a:extLst>
                  <a:ext uri="{FF2B5EF4-FFF2-40B4-BE49-F238E27FC236}">
                    <a16:creationId xmlns:a16="http://schemas.microsoft.com/office/drawing/2014/main" id="{3679C02B-738E-D1FA-CF29-78DBE0750B3D}"/>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88EA0335-2526-2002-93ED-699709F2548A}"/>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2" name="Straight Connector 81">
                <a:extLst>
                  <a:ext uri="{FF2B5EF4-FFF2-40B4-BE49-F238E27FC236}">
                    <a16:creationId xmlns:a16="http://schemas.microsoft.com/office/drawing/2014/main" id="{49A676D5-2EDA-9707-EEAF-92E56B681F0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F56CC5AF-ACB5-0488-CF8C-462463B57204}"/>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56146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1.85185E-6 L -0.00104 0.4007 " pathEditMode="relative" rAng="0" ptsTypes="AA">
                                      <p:cBhvr>
                                        <p:cTn id="6" dur="2000" fill="hold"/>
                                        <p:tgtEl>
                                          <p:spTgt spid="2"/>
                                        </p:tgtEl>
                                        <p:attrNameLst>
                                          <p:attrName>ppt_x</p:attrName>
                                          <p:attrName>ppt_y</p:attrName>
                                        </p:attrNameLst>
                                      </p:cBhvr>
                                      <p:rCtr x="-52" y="20023"/>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EA8CCD-65CA-5365-11B2-E61F1485EE16}"/>
              </a:ext>
            </a:extLst>
          </p:cNvPr>
          <p:cNvGrpSpPr/>
          <p:nvPr/>
        </p:nvGrpSpPr>
        <p:grpSpPr>
          <a:xfrm>
            <a:off x="387350" y="1584044"/>
            <a:ext cx="11518900" cy="1544857"/>
            <a:chOff x="311150" y="2003357"/>
            <a:chExt cx="11518900" cy="1544857"/>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22911" y="2243334"/>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cxnSp>
          <p:nvCxnSpPr>
            <p:cNvPr id="4" name="Straight Connector 3">
              <a:extLst>
                <a:ext uri="{FF2B5EF4-FFF2-40B4-BE49-F238E27FC236}">
                  <a16:creationId xmlns:a16="http://schemas.microsoft.com/office/drawing/2014/main" id="{EDB229B4-BEB2-F8EA-82DD-74E4A0D65A4C}"/>
                </a:ext>
              </a:extLst>
            </p:cNvPr>
            <p:cNvCxnSpPr>
              <a:cxnSpLocks/>
            </p:cNvCxnSpPr>
            <p:nvPr/>
          </p:nvCxnSpPr>
          <p:spPr>
            <a:xfrm>
              <a:off x="1409252" y="2041551"/>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D76FF36-F650-7A71-C3FE-D3E37BC6F7E1}"/>
                </a:ext>
              </a:extLst>
            </p:cNvPr>
            <p:cNvCxnSpPr>
              <a:cxnSpLocks/>
            </p:cNvCxnSpPr>
            <p:nvPr/>
          </p:nvCxnSpPr>
          <p:spPr>
            <a:xfrm>
              <a:off x="3229087" y="203517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0119152-D12B-6D44-76A1-C577BD3A58BC}"/>
                </a:ext>
              </a:extLst>
            </p:cNvPr>
            <p:cNvCxnSpPr>
              <a:cxnSpLocks/>
            </p:cNvCxnSpPr>
            <p:nvPr/>
          </p:nvCxnSpPr>
          <p:spPr>
            <a:xfrm>
              <a:off x="7925456" y="2003357"/>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059153" y="2220234"/>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3055974" y="207979"/>
            <a:ext cx="6155387" cy="1159577"/>
          </a:xfrm>
          <a:custGeom>
            <a:avLst/>
            <a:gdLst>
              <a:gd name="connsiteX0" fmla="*/ 0 w 6155387"/>
              <a:gd name="connsiteY0" fmla="*/ 0 h 1159577"/>
              <a:gd name="connsiteX1" fmla="*/ 621135 w 6155387"/>
              <a:gd name="connsiteY1" fmla="*/ 0 h 1159577"/>
              <a:gd name="connsiteX2" fmla="*/ 996054 w 6155387"/>
              <a:gd name="connsiteY2" fmla="*/ 0 h 1159577"/>
              <a:gd name="connsiteX3" fmla="*/ 1617188 w 6155387"/>
              <a:gd name="connsiteY3" fmla="*/ 0 h 1159577"/>
              <a:gd name="connsiteX4" fmla="*/ 1992107 w 6155387"/>
              <a:gd name="connsiteY4" fmla="*/ 0 h 1159577"/>
              <a:gd name="connsiteX5" fmla="*/ 2490134 w 6155387"/>
              <a:gd name="connsiteY5" fmla="*/ 0 h 1159577"/>
              <a:gd name="connsiteX6" fmla="*/ 3172822 w 6155387"/>
              <a:gd name="connsiteY6" fmla="*/ 0 h 1159577"/>
              <a:gd name="connsiteX7" fmla="*/ 3732403 w 6155387"/>
              <a:gd name="connsiteY7" fmla="*/ 0 h 1159577"/>
              <a:gd name="connsiteX8" fmla="*/ 4291983 w 6155387"/>
              <a:gd name="connsiteY8" fmla="*/ 0 h 1159577"/>
              <a:gd name="connsiteX9" fmla="*/ 4974672 w 6155387"/>
              <a:gd name="connsiteY9" fmla="*/ 0 h 1159577"/>
              <a:gd name="connsiteX10" fmla="*/ 5534252 w 6155387"/>
              <a:gd name="connsiteY10" fmla="*/ 0 h 1159577"/>
              <a:gd name="connsiteX11" fmla="*/ 6155387 w 6155387"/>
              <a:gd name="connsiteY11" fmla="*/ 0 h 1159577"/>
              <a:gd name="connsiteX12" fmla="*/ 6155387 w 6155387"/>
              <a:gd name="connsiteY12" fmla="*/ 602980 h 1159577"/>
              <a:gd name="connsiteX13" fmla="*/ 6155387 w 6155387"/>
              <a:gd name="connsiteY13" fmla="*/ 1159577 h 1159577"/>
              <a:gd name="connsiteX14" fmla="*/ 5657360 w 6155387"/>
              <a:gd name="connsiteY14" fmla="*/ 1159577 h 1159577"/>
              <a:gd name="connsiteX15" fmla="*/ 5097780 w 6155387"/>
              <a:gd name="connsiteY15" fmla="*/ 1159577 h 1159577"/>
              <a:gd name="connsiteX16" fmla="*/ 4538199 w 6155387"/>
              <a:gd name="connsiteY16" fmla="*/ 1159577 h 1159577"/>
              <a:gd name="connsiteX17" fmla="*/ 3978618 w 6155387"/>
              <a:gd name="connsiteY17" fmla="*/ 1159577 h 1159577"/>
              <a:gd name="connsiteX18" fmla="*/ 3295930 w 6155387"/>
              <a:gd name="connsiteY18" fmla="*/ 1159577 h 1159577"/>
              <a:gd name="connsiteX19" fmla="*/ 2674795 w 6155387"/>
              <a:gd name="connsiteY19" fmla="*/ 1159577 h 1159577"/>
              <a:gd name="connsiteX20" fmla="*/ 2238323 w 6155387"/>
              <a:gd name="connsiteY20" fmla="*/ 1159577 h 1159577"/>
              <a:gd name="connsiteX21" fmla="*/ 1740296 w 6155387"/>
              <a:gd name="connsiteY21" fmla="*/ 1159577 h 1159577"/>
              <a:gd name="connsiteX22" fmla="*/ 1180715 w 6155387"/>
              <a:gd name="connsiteY22" fmla="*/ 1159577 h 1159577"/>
              <a:gd name="connsiteX23" fmla="*/ 805796 w 6155387"/>
              <a:gd name="connsiteY23" fmla="*/ 1159577 h 1159577"/>
              <a:gd name="connsiteX24" fmla="*/ 0 w 6155387"/>
              <a:gd name="connsiteY24" fmla="*/ 1159577 h 1159577"/>
              <a:gd name="connsiteX25" fmla="*/ 0 w 6155387"/>
              <a:gd name="connsiteY25" fmla="*/ 614576 h 1159577"/>
              <a:gd name="connsiteX26" fmla="*/ 0 w 6155387"/>
              <a:gd name="connsiteY26"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55387" h="1159577" fill="none" extrusionOk="0">
                <a:moveTo>
                  <a:pt x="0" y="0"/>
                </a:moveTo>
                <a:cubicBezTo>
                  <a:pt x="125099" y="-31442"/>
                  <a:pt x="435312" y="58336"/>
                  <a:pt x="621135" y="0"/>
                </a:cubicBezTo>
                <a:cubicBezTo>
                  <a:pt x="806959" y="-58336"/>
                  <a:pt x="919523" y="39277"/>
                  <a:pt x="996054" y="0"/>
                </a:cubicBezTo>
                <a:cubicBezTo>
                  <a:pt x="1072585" y="-39277"/>
                  <a:pt x="1430541" y="38162"/>
                  <a:pt x="1617188" y="0"/>
                </a:cubicBezTo>
                <a:cubicBezTo>
                  <a:pt x="1803835" y="-38162"/>
                  <a:pt x="1838283" y="27398"/>
                  <a:pt x="1992107" y="0"/>
                </a:cubicBezTo>
                <a:cubicBezTo>
                  <a:pt x="2145931" y="-27398"/>
                  <a:pt x="2258448" y="26446"/>
                  <a:pt x="2490134" y="0"/>
                </a:cubicBezTo>
                <a:cubicBezTo>
                  <a:pt x="2721820" y="-26446"/>
                  <a:pt x="2953559" y="10908"/>
                  <a:pt x="3172822" y="0"/>
                </a:cubicBezTo>
                <a:cubicBezTo>
                  <a:pt x="3392085" y="-10908"/>
                  <a:pt x="3572879" y="11885"/>
                  <a:pt x="3732403" y="0"/>
                </a:cubicBezTo>
                <a:cubicBezTo>
                  <a:pt x="3891927" y="-11885"/>
                  <a:pt x="4024087" y="18053"/>
                  <a:pt x="4291983" y="0"/>
                </a:cubicBezTo>
                <a:cubicBezTo>
                  <a:pt x="4559879" y="-18053"/>
                  <a:pt x="4823215" y="52564"/>
                  <a:pt x="4974672" y="0"/>
                </a:cubicBezTo>
                <a:cubicBezTo>
                  <a:pt x="5126129" y="-52564"/>
                  <a:pt x="5349064" y="22638"/>
                  <a:pt x="5534252" y="0"/>
                </a:cubicBezTo>
                <a:cubicBezTo>
                  <a:pt x="5719440" y="-22638"/>
                  <a:pt x="5926745" y="50895"/>
                  <a:pt x="6155387" y="0"/>
                </a:cubicBezTo>
                <a:cubicBezTo>
                  <a:pt x="6214613" y="300177"/>
                  <a:pt x="6106156" y="407877"/>
                  <a:pt x="6155387" y="602980"/>
                </a:cubicBezTo>
                <a:cubicBezTo>
                  <a:pt x="6204618" y="798083"/>
                  <a:pt x="6142624" y="944136"/>
                  <a:pt x="6155387" y="1159577"/>
                </a:cubicBezTo>
                <a:cubicBezTo>
                  <a:pt x="5939689" y="1176573"/>
                  <a:pt x="5823455" y="1150345"/>
                  <a:pt x="5657360" y="1159577"/>
                </a:cubicBezTo>
                <a:cubicBezTo>
                  <a:pt x="5491265" y="1168809"/>
                  <a:pt x="5230857" y="1093381"/>
                  <a:pt x="5097780" y="1159577"/>
                </a:cubicBezTo>
                <a:cubicBezTo>
                  <a:pt x="4964703" y="1225773"/>
                  <a:pt x="4663733" y="1120804"/>
                  <a:pt x="4538199" y="1159577"/>
                </a:cubicBezTo>
                <a:cubicBezTo>
                  <a:pt x="4412665" y="1198350"/>
                  <a:pt x="4211918" y="1146404"/>
                  <a:pt x="3978618" y="1159577"/>
                </a:cubicBezTo>
                <a:cubicBezTo>
                  <a:pt x="3745318" y="1172750"/>
                  <a:pt x="3568549" y="1079019"/>
                  <a:pt x="3295930" y="1159577"/>
                </a:cubicBezTo>
                <a:cubicBezTo>
                  <a:pt x="3023311" y="1240135"/>
                  <a:pt x="2799951" y="1108777"/>
                  <a:pt x="2674795" y="1159577"/>
                </a:cubicBezTo>
                <a:cubicBezTo>
                  <a:pt x="2549639" y="1210377"/>
                  <a:pt x="2377443" y="1153580"/>
                  <a:pt x="2238323" y="1159577"/>
                </a:cubicBezTo>
                <a:cubicBezTo>
                  <a:pt x="2099203" y="1165574"/>
                  <a:pt x="1861644" y="1106171"/>
                  <a:pt x="1740296" y="1159577"/>
                </a:cubicBezTo>
                <a:cubicBezTo>
                  <a:pt x="1618948" y="1212983"/>
                  <a:pt x="1363606" y="1124572"/>
                  <a:pt x="1180715" y="1159577"/>
                </a:cubicBezTo>
                <a:cubicBezTo>
                  <a:pt x="997824" y="1194582"/>
                  <a:pt x="898806" y="1136150"/>
                  <a:pt x="805796" y="1159577"/>
                </a:cubicBezTo>
                <a:cubicBezTo>
                  <a:pt x="712786" y="1183004"/>
                  <a:pt x="331685" y="1151719"/>
                  <a:pt x="0" y="1159577"/>
                </a:cubicBezTo>
                <a:cubicBezTo>
                  <a:pt x="-25901" y="1002632"/>
                  <a:pt x="41897" y="780745"/>
                  <a:pt x="0" y="614576"/>
                </a:cubicBezTo>
                <a:cubicBezTo>
                  <a:pt x="-41897" y="448407"/>
                  <a:pt x="34629" y="143145"/>
                  <a:pt x="0" y="0"/>
                </a:cubicBezTo>
                <a:close/>
              </a:path>
              <a:path w="6155387" h="1159577" stroke="0" extrusionOk="0">
                <a:moveTo>
                  <a:pt x="0" y="0"/>
                </a:moveTo>
                <a:cubicBezTo>
                  <a:pt x="182723" y="-10303"/>
                  <a:pt x="246734" y="29756"/>
                  <a:pt x="374919" y="0"/>
                </a:cubicBezTo>
                <a:cubicBezTo>
                  <a:pt x="503104" y="-29756"/>
                  <a:pt x="758224" y="30564"/>
                  <a:pt x="872946" y="0"/>
                </a:cubicBezTo>
                <a:cubicBezTo>
                  <a:pt x="987668" y="-30564"/>
                  <a:pt x="1262386" y="52871"/>
                  <a:pt x="1432526" y="0"/>
                </a:cubicBezTo>
                <a:cubicBezTo>
                  <a:pt x="1602666" y="-52871"/>
                  <a:pt x="1819953" y="8191"/>
                  <a:pt x="1992107" y="0"/>
                </a:cubicBezTo>
                <a:cubicBezTo>
                  <a:pt x="2164261" y="-8191"/>
                  <a:pt x="2351884" y="951"/>
                  <a:pt x="2551688" y="0"/>
                </a:cubicBezTo>
                <a:cubicBezTo>
                  <a:pt x="2751492" y="-951"/>
                  <a:pt x="2890772" y="54937"/>
                  <a:pt x="3111268" y="0"/>
                </a:cubicBezTo>
                <a:cubicBezTo>
                  <a:pt x="3331764" y="-54937"/>
                  <a:pt x="3592916" y="22667"/>
                  <a:pt x="3793957" y="0"/>
                </a:cubicBezTo>
                <a:cubicBezTo>
                  <a:pt x="3994998" y="-22667"/>
                  <a:pt x="4283401" y="13477"/>
                  <a:pt x="4476645" y="0"/>
                </a:cubicBezTo>
                <a:cubicBezTo>
                  <a:pt x="4669889" y="-13477"/>
                  <a:pt x="4693674" y="2374"/>
                  <a:pt x="4851564" y="0"/>
                </a:cubicBezTo>
                <a:cubicBezTo>
                  <a:pt x="5009454" y="-2374"/>
                  <a:pt x="5063271" y="31186"/>
                  <a:pt x="5226483" y="0"/>
                </a:cubicBezTo>
                <a:cubicBezTo>
                  <a:pt x="5389695" y="-31186"/>
                  <a:pt x="5707171" y="3299"/>
                  <a:pt x="6155387" y="0"/>
                </a:cubicBezTo>
                <a:cubicBezTo>
                  <a:pt x="6164708" y="233405"/>
                  <a:pt x="6131674" y="365347"/>
                  <a:pt x="6155387" y="545001"/>
                </a:cubicBezTo>
                <a:cubicBezTo>
                  <a:pt x="6179100" y="724655"/>
                  <a:pt x="6091105" y="997969"/>
                  <a:pt x="6155387" y="1159577"/>
                </a:cubicBezTo>
                <a:cubicBezTo>
                  <a:pt x="5915122" y="1208161"/>
                  <a:pt x="5827940" y="1110563"/>
                  <a:pt x="5534252" y="1159577"/>
                </a:cubicBezTo>
                <a:cubicBezTo>
                  <a:pt x="5240564" y="1208591"/>
                  <a:pt x="5153251" y="1123051"/>
                  <a:pt x="4851564" y="1159577"/>
                </a:cubicBezTo>
                <a:cubicBezTo>
                  <a:pt x="4549877" y="1196103"/>
                  <a:pt x="4457714" y="1124329"/>
                  <a:pt x="4168876" y="1159577"/>
                </a:cubicBezTo>
                <a:cubicBezTo>
                  <a:pt x="3880038" y="1194825"/>
                  <a:pt x="3896462" y="1132732"/>
                  <a:pt x="3793957" y="1159577"/>
                </a:cubicBezTo>
                <a:cubicBezTo>
                  <a:pt x="3691452" y="1186422"/>
                  <a:pt x="3321812" y="1141035"/>
                  <a:pt x="3172822" y="1159577"/>
                </a:cubicBezTo>
                <a:cubicBezTo>
                  <a:pt x="3023833" y="1178119"/>
                  <a:pt x="2917198" y="1145046"/>
                  <a:pt x="2797903" y="1159577"/>
                </a:cubicBezTo>
                <a:cubicBezTo>
                  <a:pt x="2678608" y="1174108"/>
                  <a:pt x="2399127" y="1093219"/>
                  <a:pt x="2238323" y="1159577"/>
                </a:cubicBezTo>
                <a:cubicBezTo>
                  <a:pt x="2077519" y="1225935"/>
                  <a:pt x="1840239" y="1105125"/>
                  <a:pt x="1678742" y="1159577"/>
                </a:cubicBezTo>
                <a:cubicBezTo>
                  <a:pt x="1517245" y="1214029"/>
                  <a:pt x="1414837" y="1148907"/>
                  <a:pt x="1180715" y="1159577"/>
                </a:cubicBezTo>
                <a:cubicBezTo>
                  <a:pt x="946593" y="1170247"/>
                  <a:pt x="862708" y="1113977"/>
                  <a:pt x="744242" y="1159577"/>
                </a:cubicBezTo>
                <a:cubicBezTo>
                  <a:pt x="625776" y="1205177"/>
                  <a:pt x="193497" y="1111610"/>
                  <a:pt x="0" y="1159577"/>
                </a:cubicBezTo>
                <a:cubicBezTo>
                  <a:pt x="-7063" y="961146"/>
                  <a:pt x="21570" y="720275"/>
                  <a:pt x="0" y="602980"/>
                </a:cubicBezTo>
                <a:cubicBezTo>
                  <a:pt x="-21570" y="485685"/>
                  <a:pt x="34523" y="14188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can assess the quality of the clustering by adding up the variation within each cluster.</a:t>
            </a:r>
            <a:endParaRPr lang="en-PH" sz="2500" b="1" dirty="0">
              <a:solidFill>
                <a:srgbClr val="FF0000"/>
              </a:solidFill>
            </a:endParaRPr>
          </a:p>
        </p:txBody>
      </p:sp>
      <p:cxnSp>
        <p:nvCxnSpPr>
          <p:cNvPr id="3" name="Straight Connector 2">
            <a:extLst>
              <a:ext uri="{FF2B5EF4-FFF2-40B4-BE49-F238E27FC236}">
                <a16:creationId xmlns:a16="http://schemas.microsoft.com/office/drawing/2014/main" id="{AAC8D0FF-364E-4009-2CF4-F48C21DBDA26}"/>
              </a:ext>
            </a:extLst>
          </p:cNvPr>
          <p:cNvCxnSpPr>
            <a:cxnSpLocks/>
          </p:cNvCxnSpPr>
          <p:nvPr/>
        </p:nvCxnSpPr>
        <p:spPr>
          <a:xfrm>
            <a:off x="1063226" y="3110262"/>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9577FA6-8E70-DE91-1DA6-7CF403F1A477}"/>
              </a:ext>
            </a:extLst>
          </p:cNvPr>
          <p:cNvCxnSpPr>
            <a:cxnSpLocks/>
            <a:endCxn id="34" idx="2"/>
          </p:cNvCxnSpPr>
          <p:nvPr/>
        </p:nvCxnSpPr>
        <p:spPr>
          <a:xfrm flipV="1">
            <a:off x="2786384" y="3123295"/>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45" name="Straight Connector 144">
            <a:extLst>
              <a:ext uri="{FF2B5EF4-FFF2-40B4-BE49-F238E27FC236}">
                <a16:creationId xmlns:a16="http://schemas.microsoft.com/office/drawing/2014/main" id="{6EEC1F05-7788-445D-103A-E02727267E12}"/>
              </a:ext>
            </a:extLst>
          </p:cNvPr>
          <p:cNvCxnSpPr>
            <a:cxnSpLocks/>
          </p:cNvCxnSpPr>
          <p:nvPr/>
        </p:nvCxnSpPr>
        <p:spPr>
          <a:xfrm>
            <a:off x="5193552" y="3123294"/>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2" name="Straight Connector 151">
            <a:extLst>
              <a:ext uri="{FF2B5EF4-FFF2-40B4-BE49-F238E27FC236}">
                <a16:creationId xmlns:a16="http://schemas.microsoft.com/office/drawing/2014/main" id="{966F17B8-481F-80D3-FFC7-9EC7186C37C0}"/>
              </a:ext>
            </a:extLst>
          </p:cNvPr>
          <p:cNvCxnSpPr>
            <a:cxnSpLocks/>
          </p:cNvCxnSpPr>
          <p:nvPr/>
        </p:nvCxnSpPr>
        <p:spPr>
          <a:xfrm>
            <a:off x="1066812" y="3110262"/>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a:extLst>
              <a:ext uri="{FF2B5EF4-FFF2-40B4-BE49-F238E27FC236}">
                <a16:creationId xmlns:a16="http://schemas.microsoft.com/office/drawing/2014/main" id="{A0696BDB-2AD9-DC53-2D88-523B9E806D2B}"/>
              </a:ext>
            </a:extLst>
          </p:cNvPr>
          <p:cNvCxnSpPr>
            <a:cxnSpLocks/>
          </p:cNvCxnSpPr>
          <p:nvPr/>
        </p:nvCxnSpPr>
        <p:spPr>
          <a:xfrm flipV="1">
            <a:off x="2786713" y="3123294"/>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54" name="Straight Connector 153">
            <a:extLst>
              <a:ext uri="{FF2B5EF4-FFF2-40B4-BE49-F238E27FC236}">
                <a16:creationId xmlns:a16="http://schemas.microsoft.com/office/drawing/2014/main" id="{AC01A0A8-5479-8AC1-42A9-4ED44AA3088B}"/>
              </a:ext>
            </a:extLst>
          </p:cNvPr>
          <p:cNvCxnSpPr>
            <a:cxnSpLocks/>
          </p:cNvCxnSpPr>
          <p:nvPr/>
        </p:nvCxnSpPr>
        <p:spPr>
          <a:xfrm>
            <a:off x="5193552" y="3123294"/>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
        <p:nvSpPr>
          <p:cNvPr id="279" name="Content Placeholder 2">
            <a:extLst>
              <a:ext uri="{FF2B5EF4-FFF2-40B4-BE49-F238E27FC236}">
                <a16:creationId xmlns:a16="http://schemas.microsoft.com/office/drawing/2014/main" id="{20643688-49F7-E93D-70E5-064063F0AAE3}"/>
              </a:ext>
            </a:extLst>
          </p:cNvPr>
          <p:cNvSpPr txBox="1">
            <a:spLocks/>
          </p:cNvSpPr>
          <p:nvPr/>
        </p:nvSpPr>
        <p:spPr>
          <a:xfrm>
            <a:off x="936150" y="3190190"/>
            <a:ext cx="1199006" cy="35686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solidFill>
                  <a:srgbClr val="92D050"/>
                </a:solidFill>
              </a:rPr>
              <a:t>variation</a:t>
            </a:r>
          </a:p>
        </p:txBody>
      </p:sp>
      <p:sp>
        <p:nvSpPr>
          <p:cNvPr id="280" name="Content Placeholder 2">
            <a:extLst>
              <a:ext uri="{FF2B5EF4-FFF2-40B4-BE49-F238E27FC236}">
                <a16:creationId xmlns:a16="http://schemas.microsoft.com/office/drawing/2014/main" id="{FEB57B26-6374-2DC0-CA44-56104B64369A}"/>
              </a:ext>
            </a:extLst>
          </p:cNvPr>
          <p:cNvSpPr txBox="1">
            <a:spLocks/>
          </p:cNvSpPr>
          <p:nvPr/>
        </p:nvSpPr>
        <p:spPr>
          <a:xfrm>
            <a:off x="2705784" y="3219159"/>
            <a:ext cx="1199006" cy="35686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solidFill>
                  <a:srgbClr val="FFC000"/>
                </a:solidFill>
              </a:rPr>
              <a:t>variation</a:t>
            </a:r>
          </a:p>
        </p:txBody>
      </p:sp>
      <p:sp>
        <p:nvSpPr>
          <p:cNvPr id="281" name="Content Placeholder 2">
            <a:extLst>
              <a:ext uri="{FF2B5EF4-FFF2-40B4-BE49-F238E27FC236}">
                <a16:creationId xmlns:a16="http://schemas.microsoft.com/office/drawing/2014/main" id="{42777AA9-C253-2BDD-54AA-008BF3395BA0}"/>
              </a:ext>
            </a:extLst>
          </p:cNvPr>
          <p:cNvSpPr txBox="1">
            <a:spLocks/>
          </p:cNvSpPr>
          <p:nvPr/>
        </p:nvSpPr>
        <p:spPr>
          <a:xfrm>
            <a:off x="7447757" y="3219159"/>
            <a:ext cx="1199006" cy="356866"/>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solidFill>
                  <a:srgbClr val="FF0000"/>
                </a:solidFill>
              </a:rPr>
              <a:t>variation</a:t>
            </a:r>
          </a:p>
        </p:txBody>
      </p:sp>
      <p:sp>
        <p:nvSpPr>
          <p:cNvPr id="282" name="Content Placeholder 2">
            <a:extLst>
              <a:ext uri="{FF2B5EF4-FFF2-40B4-BE49-F238E27FC236}">
                <a16:creationId xmlns:a16="http://schemas.microsoft.com/office/drawing/2014/main" id="{8A6146B0-5768-8D37-18EB-D900F5F32250}"/>
              </a:ext>
            </a:extLst>
          </p:cNvPr>
          <p:cNvSpPr txBox="1">
            <a:spLocks/>
          </p:cNvSpPr>
          <p:nvPr/>
        </p:nvSpPr>
        <p:spPr>
          <a:xfrm>
            <a:off x="4123271" y="4981284"/>
            <a:ext cx="2023529" cy="3568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Total variation</a:t>
            </a:r>
          </a:p>
        </p:txBody>
      </p:sp>
      <p:sp>
        <p:nvSpPr>
          <p:cNvPr id="284" name="Content Placeholder 2">
            <a:extLst>
              <a:ext uri="{FF2B5EF4-FFF2-40B4-BE49-F238E27FC236}">
                <a16:creationId xmlns:a16="http://schemas.microsoft.com/office/drawing/2014/main" id="{C376B528-0B49-A2F3-98B2-53894FECAABC}"/>
              </a:ext>
            </a:extLst>
          </p:cNvPr>
          <p:cNvSpPr txBox="1">
            <a:spLocks/>
          </p:cNvSpPr>
          <p:nvPr/>
        </p:nvSpPr>
        <p:spPr>
          <a:xfrm>
            <a:off x="1238250" y="5561029"/>
            <a:ext cx="9723792" cy="1159577"/>
          </a:xfrm>
          <a:custGeom>
            <a:avLst/>
            <a:gdLst>
              <a:gd name="connsiteX0" fmla="*/ 0 w 9723792"/>
              <a:gd name="connsiteY0" fmla="*/ 0 h 1159577"/>
              <a:gd name="connsiteX1" fmla="*/ 669226 w 9723792"/>
              <a:gd name="connsiteY1" fmla="*/ 0 h 1159577"/>
              <a:gd name="connsiteX2" fmla="*/ 1435689 w 9723792"/>
              <a:gd name="connsiteY2" fmla="*/ 0 h 1159577"/>
              <a:gd name="connsiteX3" fmla="*/ 1910439 w 9723792"/>
              <a:gd name="connsiteY3" fmla="*/ 0 h 1159577"/>
              <a:gd name="connsiteX4" fmla="*/ 2385189 w 9723792"/>
              <a:gd name="connsiteY4" fmla="*/ 0 h 1159577"/>
              <a:gd name="connsiteX5" fmla="*/ 2957177 w 9723792"/>
              <a:gd name="connsiteY5" fmla="*/ 0 h 1159577"/>
              <a:gd name="connsiteX6" fmla="*/ 3431927 w 9723792"/>
              <a:gd name="connsiteY6" fmla="*/ 0 h 1159577"/>
              <a:gd name="connsiteX7" fmla="*/ 3809439 w 9723792"/>
              <a:gd name="connsiteY7" fmla="*/ 0 h 1159577"/>
              <a:gd name="connsiteX8" fmla="*/ 4186950 w 9723792"/>
              <a:gd name="connsiteY8" fmla="*/ 0 h 1159577"/>
              <a:gd name="connsiteX9" fmla="*/ 4467224 w 9723792"/>
              <a:gd name="connsiteY9" fmla="*/ 0 h 1159577"/>
              <a:gd name="connsiteX10" fmla="*/ 5233688 w 9723792"/>
              <a:gd name="connsiteY10" fmla="*/ 0 h 1159577"/>
              <a:gd name="connsiteX11" fmla="*/ 6000152 w 9723792"/>
              <a:gd name="connsiteY11" fmla="*/ 0 h 1159577"/>
              <a:gd name="connsiteX12" fmla="*/ 6377664 w 9723792"/>
              <a:gd name="connsiteY12" fmla="*/ 0 h 1159577"/>
              <a:gd name="connsiteX13" fmla="*/ 6949651 w 9723792"/>
              <a:gd name="connsiteY13" fmla="*/ 0 h 1159577"/>
              <a:gd name="connsiteX14" fmla="*/ 7327163 w 9723792"/>
              <a:gd name="connsiteY14" fmla="*/ 0 h 1159577"/>
              <a:gd name="connsiteX15" fmla="*/ 8093627 w 9723792"/>
              <a:gd name="connsiteY15" fmla="*/ 0 h 1159577"/>
              <a:gd name="connsiteX16" fmla="*/ 8665615 w 9723792"/>
              <a:gd name="connsiteY16" fmla="*/ 0 h 1159577"/>
              <a:gd name="connsiteX17" fmla="*/ 9723792 w 9723792"/>
              <a:gd name="connsiteY17" fmla="*/ 0 h 1159577"/>
              <a:gd name="connsiteX18" fmla="*/ 9723792 w 9723792"/>
              <a:gd name="connsiteY18" fmla="*/ 579789 h 1159577"/>
              <a:gd name="connsiteX19" fmla="*/ 9723792 w 9723792"/>
              <a:gd name="connsiteY19" fmla="*/ 1159577 h 1159577"/>
              <a:gd name="connsiteX20" fmla="*/ 9249042 w 9723792"/>
              <a:gd name="connsiteY20" fmla="*/ 1159577 h 1159577"/>
              <a:gd name="connsiteX21" fmla="*/ 8579816 w 9723792"/>
              <a:gd name="connsiteY21" fmla="*/ 1159577 h 1159577"/>
              <a:gd name="connsiteX22" fmla="*/ 8105067 w 9723792"/>
              <a:gd name="connsiteY22" fmla="*/ 1159577 h 1159577"/>
              <a:gd name="connsiteX23" fmla="*/ 7824793 w 9723792"/>
              <a:gd name="connsiteY23" fmla="*/ 1159577 h 1159577"/>
              <a:gd name="connsiteX24" fmla="*/ 7544519 w 9723792"/>
              <a:gd name="connsiteY24" fmla="*/ 1159577 h 1159577"/>
              <a:gd name="connsiteX25" fmla="*/ 7264245 w 9723792"/>
              <a:gd name="connsiteY25" fmla="*/ 1159577 h 1159577"/>
              <a:gd name="connsiteX26" fmla="*/ 6692257 w 9723792"/>
              <a:gd name="connsiteY26" fmla="*/ 1159577 h 1159577"/>
              <a:gd name="connsiteX27" fmla="*/ 6411983 w 9723792"/>
              <a:gd name="connsiteY27" fmla="*/ 1159577 h 1159577"/>
              <a:gd name="connsiteX28" fmla="*/ 5839995 w 9723792"/>
              <a:gd name="connsiteY28" fmla="*/ 1159577 h 1159577"/>
              <a:gd name="connsiteX29" fmla="*/ 5170769 w 9723792"/>
              <a:gd name="connsiteY29" fmla="*/ 1159577 h 1159577"/>
              <a:gd name="connsiteX30" fmla="*/ 4793257 w 9723792"/>
              <a:gd name="connsiteY30" fmla="*/ 1159577 h 1159577"/>
              <a:gd name="connsiteX31" fmla="*/ 4124032 w 9723792"/>
              <a:gd name="connsiteY31" fmla="*/ 1159577 h 1159577"/>
              <a:gd name="connsiteX32" fmla="*/ 3746520 w 9723792"/>
              <a:gd name="connsiteY32" fmla="*/ 1159577 h 1159577"/>
              <a:gd name="connsiteX33" fmla="*/ 3369008 w 9723792"/>
              <a:gd name="connsiteY33" fmla="*/ 1159577 h 1159577"/>
              <a:gd name="connsiteX34" fmla="*/ 3088734 w 9723792"/>
              <a:gd name="connsiteY34" fmla="*/ 1159577 h 1159577"/>
              <a:gd name="connsiteX35" fmla="*/ 2516746 w 9723792"/>
              <a:gd name="connsiteY35" fmla="*/ 1159577 h 1159577"/>
              <a:gd name="connsiteX36" fmla="*/ 2041996 w 9723792"/>
              <a:gd name="connsiteY36" fmla="*/ 1159577 h 1159577"/>
              <a:gd name="connsiteX37" fmla="*/ 1664484 w 9723792"/>
              <a:gd name="connsiteY37" fmla="*/ 1159577 h 1159577"/>
              <a:gd name="connsiteX38" fmla="*/ 1092497 w 9723792"/>
              <a:gd name="connsiteY38" fmla="*/ 1159577 h 1159577"/>
              <a:gd name="connsiteX39" fmla="*/ 714985 w 9723792"/>
              <a:gd name="connsiteY39" fmla="*/ 1159577 h 1159577"/>
              <a:gd name="connsiteX40" fmla="*/ 0 w 9723792"/>
              <a:gd name="connsiteY40" fmla="*/ 1159577 h 1159577"/>
              <a:gd name="connsiteX41" fmla="*/ 0 w 9723792"/>
              <a:gd name="connsiteY41" fmla="*/ 614576 h 1159577"/>
              <a:gd name="connsiteX42" fmla="*/ 0 w 9723792"/>
              <a:gd name="connsiteY42"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9723792" h="1159577" fill="none" extrusionOk="0">
                <a:moveTo>
                  <a:pt x="0" y="0"/>
                </a:moveTo>
                <a:cubicBezTo>
                  <a:pt x="256998" y="-14933"/>
                  <a:pt x="428117" y="15803"/>
                  <a:pt x="669226" y="0"/>
                </a:cubicBezTo>
                <a:cubicBezTo>
                  <a:pt x="910335" y="-15803"/>
                  <a:pt x="1230231" y="86936"/>
                  <a:pt x="1435689" y="0"/>
                </a:cubicBezTo>
                <a:cubicBezTo>
                  <a:pt x="1641147" y="-86936"/>
                  <a:pt x="1813409" y="32974"/>
                  <a:pt x="1910439" y="0"/>
                </a:cubicBezTo>
                <a:cubicBezTo>
                  <a:pt x="2007469" y="-32974"/>
                  <a:pt x="2216355" y="16840"/>
                  <a:pt x="2385189" y="0"/>
                </a:cubicBezTo>
                <a:cubicBezTo>
                  <a:pt x="2554023" y="-16840"/>
                  <a:pt x="2789881" y="14085"/>
                  <a:pt x="2957177" y="0"/>
                </a:cubicBezTo>
                <a:cubicBezTo>
                  <a:pt x="3124473" y="-14085"/>
                  <a:pt x="3268498" y="53896"/>
                  <a:pt x="3431927" y="0"/>
                </a:cubicBezTo>
                <a:cubicBezTo>
                  <a:pt x="3595356" y="-53896"/>
                  <a:pt x="3725109" y="30061"/>
                  <a:pt x="3809439" y="0"/>
                </a:cubicBezTo>
                <a:cubicBezTo>
                  <a:pt x="3893769" y="-30061"/>
                  <a:pt x="4015413" y="20383"/>
                  <a:pt x="4186950" y="0"/>
                </a:cubicBezTo>
                <a:cubicBezTo>
                  <a:pt x="4358487" y="-20383"/>
                  <a:pt x="4332552" y="30530"/>
                  <a:pt x="4467224" y="0"/>
                </a:cubicBezTo>
                <a:cubicBezTo>
                  <a:pt x="4601896" y="-30530"/>
                  <a:pt x="4978435" y="38374"/>
                  <a:pt x="5233688" y="0"/>
                </a:cubicBezTo>
                <a:cubicBezTo>
                  <a:pt x="5488941" y="-38374"/>
                  <a:pt x="5737087" y="55222"/>
                  <a:pt x="6000152" y="0"/>
                </a:cubicBezTo>
                <a:cubicBezTo>
                  <a:pt x="6263217" y="-55222"/>
                  <a:pt x="6230651" y="36079"/>
                  <a:pt x="6377664" y="0"/>
                </a:cubicBezTo>
                <a:cubicBezTo>
                  <a:pt x="6524677" y="-36079"/>
                  <a:pt x="6723292" y="8035"/>
                  <a:pt x="6949651" y="0"/>
                </a:cubicBezTo>
                <a:cubicBezTo>
                  <a:pt x="7176010" y="-8035"/>
                  <a:pt x="7221548" y="38788"/>
                  <a:pt x="7327163" y="0"/>
                </a:cubicBezTo>
                <a:cubicBezTo>
                  <a:pt x="7432778" y="-38788"/>
                  <a:pt x="7922594" y="25677"/>
                  <a:pt x="8093627" y="0"/>
                </a:cubicBezTo>
                <a:cubicBezTo>
                  <a:pt x="8264660" y="-25677"/>
                  <a:pt x="8521964" y="64089"/>
                  <a:pt x="8665615" y="0"/>
                </a:cubicBezTo>
                <a:cubicBezTo>
                  <a:pt x="8809266" y="-64089"/>
                  <a:pt x="9378881" y="947"/>
                  <a:pt x="9723792" y="0"/>
                </a:cubicBezTo>
                <a:cubicBezTo>
                  <a:pt x="9731842" y="257957"/>
                  <a:pt x="9693129" y="309105"/>
                  <a:pt x="9723792" y="579789"/>
                </a:cubicBezTo>
                <a:cubicBezTo>
                  <a:pt x="9754455" y="850473"/>
                  <a:pt x="9692716" y="913241"/>
                  <a:pt x="9723792" y="1159577"/>
                </a:cubicBezTo>
                <a:cubicBezTo>
                  <a:pt x="9509609" y="1165465"/>
                  <a:pt x="9445503" y="1157054"/>
                  <a:pt x="9249042" y="1159577"/>
                </a:cubicBezTo>
                <a:cubicBezTo>
                  <a:pt x="9052581" y="1162100"/>
                  <a:pt x="8809522" y="1084805"/>
                  <a:pt x="8579816" y="1159577"/>
                </a:cubicBezTo>
                <a:cubicBezTo>
                  <a:pt x="8350110" y="1234349"/>
                  <a:pt x="8256164" y="1159310"/>
                  <a:pt x="8105067" y="1159577"/>
                </a:cubicBezTo>
                <a:cubicBezTo>
                  <a:pt x="7953970" y="1159844"/>
                  <a:pt x="7919916" y="1145470"/>
                  <a:pt x="7824793" y="1159577"/>
                </a:cubicBezTo>
                <a:cubicBezTo>
                  <a:pt x="7729670" y="1173684"/>
                  <a:pt x="7643451" y="1144361"/>
                  <a:pt x="7544519" y="1159577"/>
                </a:cubicBezTo>
                <a:cubicBezTo>
                  <a:pt x="7445587" y="1174793"/>
                  <a:pt x="7351733" y="1131844"/>
                  <a:pt x="7264245" y="1159577"/>
                </a:cubicBezTo>
                <a:cubicBezTo>
                  <a:pt x="7176757" y="1187310"/>
                  <a:pt x="6903553" y="1092717"/>
                  <a:pt x="6692257" y="1159577"/>
                </a:cubicBezTo>
                <a:cubicBezTo>
                  <a:pt x="6480961" y="1226437"/>
                  <a:pt x="6509759" y="1146587"/>
                  <a:pt x="6411983" y="1159577"/>
                </a:cubicBezTo>
                <a:cubicBezTo>
                  <a:pt x="6314207" y="1172567"/>
                  <a:pt x="5981230" y="1146150"/>
                  <a:pt x="5839995" y="1159577"/>
                </a:cubicBezTo>
                <a:cubicBezTo>
                  <a:pt x="5698760" y="1173004"/>
                  <a:pt x="5350617" y="1092051"/>
                  <a:pt x="5170769" y="1159577"/>
                </a:cubicBezTo>
                <a:cubicBezTo>
                  <a:pt x="4990921" y="1227103"/>
                  <a:pt x="4940092" y="1115282"/>
                  <a:pt x="4793257" y="1159577"/>
                </a:cubicBezTo>
                <a:cubicBezTo>
                  <a:pt x="4646422" y="1203872"/>
                  <a:pt x="4432578" y="1099462"/>
                  <a:pt x="4124032" y="1159577"/>
                </a:cubicBezTo>
                <a:cubicBezTo>
                  <a:pt x="3815486" y="1219692"/>
                  <a:pt x="3839268" y="1126524"/>
                  <a:pt x="3746520" y="1159577"/>
                </a:cubicBezTo>
                <a:cubicBezTo>
                  <a:pt x="3653772" y="1192630"/>
                  <a:pt x="3475334" y="1150009"/>
                  <a:pt x="3369008" y="1159577"/>
                </a:cubicBezTo>
                <a:cubicBezTo>
                  <a:pt x="3262682" y="1169145"/>
                  <a:pt x="3150735" y="1146330"/>
                  <a:pt x="3088734" y="1159577"/>
                </a:cubicBezTo>
                <a:cubicBezTo>
                  <a:pt x="3026733" y="1172824"/>
                  <a:pt x="2727678" y="1121594"/>
                  <a:pt x="2516746" y="1159577"/>
                </a:cubicBezTo>
                <a:cubicBezTo>
                  <a:pt x="2305814" y="1197560"/>
                  <a:pt x="2250115" y="1147882"/>
                  <a:pt x="2041996" y="1159577"/>
                </a:cubicBezTo>
                <a:cubicBezTo>
                  <a:pt x="1833877" y="1171272"/>
                  <a:pt x="1793583" y="1133869"/>
                  <a:pt x="1664484" y="1159577"/>
                </a:cubicBezTo>
                <a:cubicBezTo>
                  <a:pt x="1535385" y="1185285"/>
                  <a:pt x="1311306" y="1155362"/>
                  <a:pt x="1092497" y="1159577"/>
                </a:cubicBezTo>
                <a:cubicBezTo>
                  <a:pt x="873688" y="1163792"/>
                  <a:pt x="794411" y="1148091"/>
                  <a:pt x="714985" y="1159577"/>
                </a:cubicBezTo>
                <a:cubicBezTo>
                  <a:pt x="635559" y="1171063"/>
                  <a:pt x="278551" y="1144582"/>
                  <a:pt x="0" y="1159577"/>
                </a:cubicBezTo>
                <a:cubicBezTo>
                  <a:pt x="-51442" y="911621"/>
                  <a:pt x="45" y="788034"/>
                  <a:pt x="0" y="614576"/>
                </a:cubicBezTo>
                <a:cubicBezTo>
                  <a:pt x="-45" y="441118"/>
                  <a:pt x="61372" y="133012"/>
                  <a:pt x="0" y="0"/>
                </a:cubicBezTo>
                <a:close/>
              </a:path>
              <a:path w="9723792" h="1159577" stroke="0" extrusionOk="0">
                <a:moveTo>
                  <a:pt x="0" y="0"/>
                </a:moveTo>
                <a:cubicBezTo>
                  <a:pt x="130432" y="-13590"/>
                  <a:pt x="210334" y="23140"/>
                  <a:pt x="280274" y="0"/>
                </a:cubicBezTo>
                <a:cubicBezTo>
                  <a:pt x="350214" y="-23140"/>
                  <a:pt x="537461" y="43896"/>
                  <a:pt x="755024" y="0"/>
                </a:cubicBezTo>
                <a:cubicBezTo>
                  <a:pt x="972587" y="-43896"/>
                  <a:pt x="1048487" y="33640"/>
                  <a:pt x="1327012" y="0"/>
                </a:cubicBezTo>
                <a:cubicBezTo>
                  <a:pt x="1605537" y="-33640"/>
                  <a:pt x="1686559" y="48251"/>
                  <a:pt x="1898999" y="0"/>
                </a:cubicBezTo>
                <a:cubicBezTo>
                  <a:pt x="2111439" y="-48251"/>
                  <a:pt x="2333978" y="59407"/>
                  <a:pt x="2470987" y="0"/>
                </a:cubicBezTo>
                <a:cubicBezTo>
                  <a:pt x="2607996" y="-59407"/>
                  <a:pt x="2928576" y="1221"/>
                  <a:pt x="3042975" y="0"/>
                </a:cubicBezTo>
                <a:cubicBezTo>
                  <a:pt x="3157374" y="-1221"/>
                  <a:pt x="3542702" y="19361"/>
                  <a:pt x="3809439" y="0"/>
                </a:cubicBezTo>
                <a:cubicBezTo>
                  <a:pt x="4076176" y="-19361"/>
                  <a:pt x="4307107" y="66176"/>
                  <a:pt x="4575902" y="0"/>
                </a:cubicBezTo>
                <a:cubicBezTo>
                  <a:pt x="4844697" y="-66176"/>
                  <a:pt x="4758050" y="10148"/>
                  <a:pt x="4856176" y="0"/>
                </a:cubicBezTo>
                <a:cubicBezTo>
                  <a:pt x="4954302" y="-10148"/>
                  <a:pt x="5010165" y="17119"/>
                  <a:pt x="5136450" y="0"/>
                </a:cubicBezTo>
                <a:cubicBezTo>
                  <a:pt x="5262735" y="-17119"/>
                  <a:pt x="5562403" y="40762"/>
                  <a:pt x="5708438" y="0"/>
                </a:cubicBezTo>
                <a:cubicBezTo>
                  <a:pt x="5854473" y="-40762"/>
                  <a:pt x="5891369" y="5703"/>
                  <a:pt x="5988712" y="0"/>
                </a:cubicBezTo>
                <a:cubicBezTo>
                  <a:pt x="6086055" y="-5703"/>
                  <a:pt x="6363065" y="60257"/>
                  <a:pt x="6560700" y="0"/>
                </a:cubicBezTo>
                <a:cubicBezTo>
                  <a:pt x="6758335" y="-60257"/>
                  <a:pt x="6784097" y="7837"/>
                  <a:pt x="6840974" y="0"/>
                </a:cubicBezTo>
                <a:cubicBezTo>
                  <a:pt x="6897851" y="-7837"/>
                  <a:pt x="7061632" y="17928"/>
                  <a:pt x="7218486" y="0"/>
                </a:cubicBezTo>
                <a:cubicBezTo>
                  <a:pt x="7375340" y="-17928"/>
                  <a:pt x="7504036" y="28972"/>
                  <a:pt x="7693235" y="0"/>
                </a:cubicBezTo>
                <a:cubicBezTo>
                  <a:pt x="7882434" y="-28972"/>
                  <a:pt x="8121560" y="36614"/>
                  <a:pt x="8265223" y="0"/>
                </a:cubicBezTo>
                <a:cubicBezTo>
                  <a:pt x="8408886" y="-36614"/>
                  <a:pt x="8578200" y="54387"/>
                  <a:pt x="8739973" y="0"/>
                </a:cubicBezTo>
                <a:cubicBezTo>
                  <a:pt x="8901746" y="-54387"/>
                  <a:pt x="9476130" y="115604"/>
                  <a:pt x="9723792" y="0"/>
                </a:cubicBezTo>
                <a:cubicBezTo>
                  <a:pt x="9728042" y="188518"/>
                  <a:pt x="9709722" y="435333"/>
                  <a:pt x="9723792" y="545001"/>
                </a:cubicBezTo>
                <a:cubicBezTo>
                  <a:pt x="9737862" y="654669"/>
                  <a:pt x="9715963" y="1009801"/>
                  <a:pt x="9723792" y="1159577"/>
                </a:cubicBezTo>
                <a:cubicBezTo>
                  <a:pt x="9537319" y="1227642"/>
                  <a:pt x="9326584" y="1108631"/>
                  <a:pt x="9054566" y="1159577"/>
                </a:cubicBezTo>
                <a:cubicBezTo>
                  <a:pt x="8782548" y="1210523"/>
                  <a:pt x="8774333" y="1124436"/>
                  <a:pt x="8677054" y="1159577"/>
                </a:cubicBezTo>
                <a:cubicBezTo>
                  <a:pt x="8579775" y="1194718"/>
                  <a:pt x="8220651" y="1079164"/>
                  <a:pt x="7910591" y="1159577"/>
                </a:cubicBezTo>
                <a:cubicBezTo>
                  <a:pt x="7600531" y="1239990"/>
                  <a:pt x="7626517" y="1151553"/>
                  <a:pt x="7533079" y="1159577"/>
                </a:cubicBezTo>
                <a:cubicBezTo>
                  <a:pt x="7439641" y="1167601"/>
                  <a:pt x="7103923" y="1141166"/>
                  <a:pt x="6863853" y="1159577"/>
                </a:cubicBezTo>
                <a:cubicBezTo>
                  <a:pt x="6623783" y="1177988"/>
                  <a:pt x="6527008" y="1148959"/>
                  <a:pt x="6389103" y="1159577"/>
                </a:cubicBezTo>
                <a:cubicBezTo>
                  <a:pt x="6251198" y="1170195"/>
                  <a:pt x="6117084" y="1153304"/>
                  <a:pt x="6011591" y="1159577"/>
                </a:cubicBezTo>
                <a:cubicBezTo>
                  <a:pt x="5906098" y="1165850"/>
                  <a:pt x="5737104" y="1142222"/>
                  <a:pt x="5536842" y="1159577"/>
                </a:cubicBezTo>
                <a:cubicBezTo>
                  <a:pt x="5336580" y="1176932"/>
                  <a:pt x="5277517" y="1131226"/>
                  <a:pt x="5159330" y="1159577"/>
                </a:cubicBezTo>
                <a:cubicBezTo>
                  <a:pt x="5041143" y="1187928"/>
                  <a:pt x="4740073" y="1141586"/>
                  <a:pt x="4490104" y="1159577"/>
                </a:cubicBezTo>
                <a:cubicBezTo>
                  <a:pt x="4240135" y="1177568"/>
                  <a:pt x="3997161" y="1068847"/>
                  <a:pt x="3723640" y="1159577"/>
                </a:cubicBezTo>
                <a:cubicBezTo>
                  <a:pt x="3450119" y="1250307"/>
                  <a:pt x="3361082" y="1114714"/>
                  <a:pt x="3248891" y="1159577"/>
                </a:cubicBezTo>
                <a:cubicBezTo>
                  <a:pt x="3136700" y="1204440"/>
                  <a:pt x="2659670" y="1094378"/>
                  <a:pt x="2482427" y="1159577"/>
                </a:cubicBezTo>
                <a:cubicBezTo>
                  <a:pt x="2305184" y="1224776"/>
                  <a:pt x="2203847" y="1125513"/>
                  <a:pt x="2007677" y="1159577"/>
                </a:cubicBezTo>
                <a:cubicBezTo>
                  <a:pt x="1811507" y="1193641"/>
                  <a:pt x="1597581" y="1153534"/>
                  <a:pt x="1435689" y="1159577"/>
                </a:cubicBezTo>
                <a:cubicBezTo>
                  <a:pt x="1273797" y="1165620"/>
                  <a:pt x="1246147" y="1143702"/>
                  <a:pt x="1058177" y="1159577"/>
                </a:cubicBezTo>
                <a:cubicBezTo>
                  <a:pt x="870207" y="1175452"/>
                  <a:pt x="309670" y="1109041"/>
                  <a:pt x="0" y="1159577"/>
                </a:cubicBezTo>
                <a:cubicBezTo>
                  <a:pt x="-49154" y="952783"/>
                  <a:pt x="26925" y="734648"/>
                  <a:pt x="0" y="614576"/>
                </a:cubicBezTo>
                <a:cubicBezTo>
                  <a:pt x="-26925" y="494504"/>
                  <a:pt x="71399" y="13455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Since K-means cannot “see” the best clustering, its only option is to keep track of these clusters and their total variance and do the whole thing over again with different starting points.</a:t>
            </a:r>
            <a:endParaRPr lang="en-PH" sz="2500" b="1" dirty="0">
              <a:solidFill>
                <a:srgbClr val="FF0000"/>
              </a:solidFill>
            </a:endParaRPr>
          </a:p>
        </p:txBody>
      </p:sp>
    </p:spTree>
    <p:extLst>
      <p:ext uri="{BB962C8B-B14F-4D97-AF65-F5344CB8AC3E}">
        <p14:creationId xmlns:p14="http://schemas.microsoft.com/office/powerpoint/2010/main" val="3285760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par>
                                <p:cTn id="8" presetID="14" presetClass="entr" presetSubtype="10" fill="hold"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randombar(horizontal)">
                                      <p:cBhvr>
                                        <p:cTn id="10" dur="500"/>
                                        <p:tgtEl>
                                          <p:spTgt spid="153"/>
                                        </p:tgtEl>
                                      </p:cBhvr>
                                    </p:animEffect>
                                  </p:childTnLst>
                                </p:cTn>
                              </p:par>
                              <p:par>
                                <p:cTn id="11" presetID="14" presetClass="entr" presetSubtype="1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randombar(horizontal)">
                                      <p:cBhvr>
                                        <p:cTn id="13" dur="500"/>
                                        <p:tgtEl>
                                          <p:spTgt spid="154"/>
                                        </p:tgtEl>
                                      </p:cBhvr>
                                    </p:animEffect>
                                  </p:childTnLst>
                                </p:cTn>
                              </p:par>
                              <p:par>
                                <p:cTn id="14" presetID="14" presetClass="entr" presetSubtype="10" fill="hold" nodeType="withEffect">
                                  <p:stCondLst>
                                    <p:cond delay="0"/>
                                  </p:stCondLst>
                                  <p:childTnLst>
                                    <p:set>
                                      <p:cBhvr>
                                        <p:cTn id="15" dur="1" fill="hold">
                                          <p:stCondLst>
                                            <p:cond delay="0"/>
                                          </p:stCondLst>
                                        </p:cTn>
                                        <p:tgtEl>
                                          <p:spTgt spid="152"/>
                                        </p:tgtEl>
                                        <p:attrNameLst>
                                          <p:attrName>style.visibility</p:attrName>
                                        </p:attrNameLst>
                                      </p:cBhvr>
                                      <p:to>
                                        <p:strVal val="visible"/>
                                      </p:to>
                                    </p:set>
                                    <p:animEffect transition="in" filter="randombar(horizontal)">
                                      <p:cBhvr>
                                        <p:cTn id="16" dur="500"/>
                                        <p:tgtEl>
                                          <p:spTgt spid="152"/>
                                        </p:tgtEl>
                                      </p:cBhvr>
                                    </p:animEffect>
                                  </p:childTnLst>
                                </p:cTn>
                              </p:par>
                              <p:par>
                                <p:cTn id="17" presetID="14" presetClass="entr" presetSubtype="10"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animEffect transition="in" filter="randombar(horizontal)">
                                      <p:cBhvr>
                                        <p:cTn id="19" dur="500"/>
                                        <p:tgtEl>
                                          <p:spTgt spid="97"/>
                                        </p:tgtEl>
                                      </p:cBhvr>
                                    </p:animEffect>
                                  </p:childTnLst>
                                </p:cTn>
                              </p:par>
                              <p:par>
                                <p:cTn id="20" presetID="14" presetClass="entr" presetSubtype="10" fill="hold" nodeType="withEffect">
                                  <p:stCondLst>
                                    <p:cond delay="0"/>
                                  </p:stCondLst>
                                  <p:childTnLst>
                                    <p:set>
                                      <p:cBhvr>
                                        <p:cTn id="21" dur="1" fill="hold">
                                          <p:stCondLst>
                                            <p:cond delay="0"/>
                                          </p:stCondLst>
                                        </p:cTn>
                                        <p:tgtEl>
                                          <p:spTgt spid="145"/>
                                        </p:tgtEl>
                                        <p:attrNameLst>
                                          <p:attrName>style.visibility</p:attrName>
                                        </p:attrNameLst>
                                      </p:cBhvr>
                                      <p:to>
                                        <p:strVal val="visible"/>
                                      </p:to>
                                    </p:set>
                                    <p:animEffect transition="in" filter="randombar(horizontal)">
                                      <p:cBhvr>
                                        <p:cTn id="22" dur="500"/>
                                        <p:tgtEl>
                                          <p:spTgt spid="1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9"/>
                                        </p:tgtEl>
                                        <p:attrNameLst>
                                          <p:attrName>style.visibility</p:attrName>
                                        </p:attrNameLst>
                                      </p:cBhvr>
                                      <p:to>
                                        <p:strVal val="visible"/>
                                      </p:to>
                                    </p:set>
                                    <p:animEffect transition="in" filter="fade">
                                      <p:cBhvr>
                                        <p:cTn id="27" dur="500"/>
                                        <p:tgtEl>
                                          <p:spTgt spid="279"/>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80"/>
                                        </p:tgtEl>
                                        <p:attrNameLst>
                                          <p:attrName>style.visibility</p:attrName>
                                        </p:attrNameLst>
                                      </p:cBhvr>
                                      <p:to>
                                        <p:strVal val="visible"/>
                                      </p:to>
                                    </p:set>
                                    <p:animEffect transition="in" filter="fade">
                                      <p:cBhvr>
                                        <p:cTn id="30" dur="500"/>
                                        <p:tgtEl>
                                          <p:spTgt spid="280"/>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81"/>
                                        </p:tgtEl>
                                        <p:attrNameLst>
                                          <p:attrName>style.visibility</p:attrName>
                                        </p:attrNameLst>
                                      </p:cBhvr>
                                      <p:to>
                                        <p:strVal val="visible"/>
                                      </p:to>
                                    </p:set>
                                    <p:animEffect transition="in" filter="fade">
                                      <p:cBhvr>
                                        <p:cTn id="33" dur="500"/>
                                        <p:tgtEl>
                                          <p:spTgt spid="281"/>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path" presetSubtype="0" accel="50000" decel="50000" fill="hold" nodeType="clickEffect">
                                  <p:stCondLst>
                                    <p:cond delay="0"/>
                                  </p:stCondLst>
                                  <p:childTnLst>
                                    <p:animMotion origin="layout" path="M -4.79167E-6 -2.22222E-6 L 0.07357 0.24537 " pathEditMode="relative" rAng="0" ptsTypes="AA">
                                      <p:cBhvr>
                                        <p:cTn id="37" dur="2000" fill="hold"/>
                                        <p:tgtEl>
                                          <p:spTgt spid="152"/>
                                        </p:tgtEl>
                                        <p:attrNameLst>
                                          <p:attrName>ppt_x</p:attrName>
                                          <p:attrName>ppt_y</p:attrName>
                                        </p:attrNameLst>
                                      </p:cBhvr>
                                      <p:rCtr x="3672" y="12269"/>
                                    </p:animMotion>
                                  </p:childTnLst>
                                </p:cTn>
                              </p:par>
                            </p:childTnLst>
                          </p:cTn>
                        </p:par>
                      </p:childTnLst>
                    </p:cTn>
                  </p:par>
                  <p:par>
                    <p:cTn id="38" fill="hold">
                      <p:stCondLst>
                        <p:cond delay="indefinite"/>
                      </p:stCondLst>
                      <p:childTnLst>
                        <p:par>
                          <p:cTn id="39" fill="hold">
                            <p:stCondLst>
                              <p:cond delay="0"/>
                            </p:stCondLst>
                            <p:childTnLst>
                              <p:par>
                                <p:cTn id="40" presetID="42" presetClass="path" presetSubtype="0" accel="50000" decel="50000" fill="hold" nodeType="clickEffect">
                                  <p:stCondLst>
                                    <p:cond delay="0"/>
                                  </p:stCondLst>
                                  <p:childTnLst>
                                    <p:animMotion origin="layout" path="M 1.875E-6 -4.07407E-6 L 0.00208 0.24352 " pathEditMode="relative" rAng="0" ptsTypes="AA">
                                      <p:cBhvr>
                                        <p:cTn id="41" dur="2000" fill="hold"/>
                                        <p:tgtEl>
                                          <p:spTgt spid="153"/>
                                        </p:tgtEl>
                                        <p:attrNameLst>
                                          <p:attrName>ppt_x</p:attrName>
                                          <p:attrName>ppt_y</p:attrName>
                                        </p:attrNameLst>
                                      </p:cBhvr>
                                      <p:rCtr x="104" y="12176"/>
                                    </p:animMotion>
                                  </p:childTnLst>
                                </p:cTn>
                              </p:par>
                            </p:childTnLst>
                          </p:cTn>
                        </p:par>
                      </p:childTnLst>
                    </p:cTn>
                  </p:par>
                  <p:par>
                    <p:cTn id="42" fill="hold">
                      <p:stCondLst>
                        <p:cond delay="indefinite"/>
                      </p:stCondLst>
                      <p:childTnLst>
                        <p:par>
                          <p:cTn id="43" fill="hold">
                            <p:stCondLst>
                              <p:cond delay="0"/>
                            </p:stCondLst>
                            <p:childTnLst>
                              <p:par>
                                <p:cTn id="44" presetID="42" presetClass="path" presetSubtype="0" accel="50000" decel="50000" fill="hold" nodeType="clickEffect">
                                  <p:stCondLst>
                                    <p:cond delay="0"/>
                                  </p:stCondLst>
                                  <p:childTnLst>
                                    <p:animMotion origin="layout" path="M -4.79167E-6 -4.07407E-6 L -0.11627 0.24352 " pathEditMode="relative" rAng="0" ptsTypes="AA">
                                      <p:cBhvr>
                                        <p:cTn id="45" dur="2000" fill="hold"/>
                                        <p:tgtEl>
                                          <p:spTgt spid="154"/>
                                        </p:tgtEl>
                                        <p:attrNameLst>
                                          <p:attrName>ppt_x</p:attrName>
                                          <p:attrName>ppt_y</p:attrName>
                                        </p:attrNameLst>
                                      </p:cBhvr>
                                      <p:rCtr x="-5820" y="12176"/>
                                    </p:animMotion>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82"/>
                                        </p:tgtEl>
                                        <p:attrNameLst>
                                          <p:attrName>style.visibility</p:attrName>
                                        </p:attrNameLst>
                                      </p:cBhvr>
                                      <p:to>
                                        <p:strVal val="visible"/>
                                      </p:to>
                                    </p:set>
                                    <p:animEffect transition="in" filter="fade">
                                      <p:cBhvr>
                                        <p:cTn id="50" dur="500"/>
                                        <p:tgtEl>
                                          <p:spTgt spid="28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84"/>
                                        </p:tgtEl>
                                        <p:attrNameLst>
                                          <p:attrName>style.visibility</p:attrName>
                                        </p:attrNameLst>
                                      </p:cBhvr>
                                      <p:to>
                                        <p:strVal val="visible"/>
                                      </p:to>
                                    </p:set>
                                    <p:animEffect transition="in" filter="fade">
                                      <p:cBhvr>
                                        <p:cTn id="55" dur="500"/>
                                        <p:tgtEl>
                                          <p:spTgt spid="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 grpId="0"/>
      <p:bldP spid="280" grpId="0"/>
      <p:bldP spid="281" grpId="0"/>
      <p:bldP spid="282" grpId="0"/>
      <p:bldP spid="284"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3018306" y="4952102"/>
            <a:ext cx="6155387" cy="1159577"/>
          </a:xfrm>
          <a:custGeom>
            <a:avLst/>
            <a:gdLst>
              <a:gd name="connsiteX0" fmla="*/ 0 w 6155387"/>
              <a:gd name="connsiteY0" fmla="*/ 0 h 1159577"/>
              <a:gd name="connsiteX1" fmla="*/ 621135 w 6155387"/>
              <a:gd name="connsiteY1" fmla="*/ 0 h 1159577"/>
              <a:gd name="connsiteX2" fmla="*/ 996054 w 6155387"/>
              <a:gd name="connsiteY2" fmla="*/ 0 h 1159577"/>
              <a:gd name="connsiteX3" fmla="*/ 1617188 w 6155387"/>
              <a:gd name="connsiteY3" fmla="*/ 0 h 1159577"/>
              <a:gd name="connsiteX4" fmla="*/ 1992107 w 6155387"/>
              <a:gd name="connsiteY4" fmla="*/ 0 h 1159577"/>
              <a:gd name="connsiteX5" fmla="*/ 2490134 w 6155387"/>
              <a:gd name="connsiteY5" fmla="*/ 0 h 1159577"/>
              <a:gd name="connsiteX6" fmla="*/ 3172822 w 6155387"/>
              <a:gd name="connsiteY6" fmla="*/ 0 h 1159577"/>
              <a:gd name="connsiteX7" fmla="*/ 3732403 w 6155387"/>
              <a:gd name="connsiteY7" fmla="*/ 0 h 1159577"/>
              <a:gd name="connsiteX8" fmla="*/ 4291983 w 6155387"/>
              <a:gd name="connsiteY8" fmla="*/ 0 h 1159577"/>
              <a:gd name="connsiteX9" fmla="*/ 4974672 w 6155387"/>
              <a:gd name="connsiteY9" fmla="*/ 0 h 1159577"/>
              <a:gd name="connsiteX10" fmla="*/ 5534252 w 6155387"/>
              <a:gd name="connsiteY10" fmla="*/ 0 h 1159577"/>
              <a:gd name="connsiteX11" fmla="*/ 6155387 w 6155387"/>
              <a:gd name="connsiteY11" fmla="*/ 0 h 1159577"/>
              <a:gd name="connsiteX12" fmla="*/ 6155387 w 6155387"/>
              <a:gd name="connsiteY12" fmla="*/ 602980 h 1159577"/>
              <a:gd name="connsiteX13" fmla="*/ 6155387 w 6155387"/>
              <a:gd name="connsiteY13" fmla="*/ 1159577 h 1159577"/>
              <a:gd name="connsiteX14" fmla="*/ 5657360 w 6155387"/>
              <a:gd name="connsiteY14" fmla="*/ 1159577 h 1159577"/>
              <a:gd name="connsiteX15" fmla="*/ 5097780 w 6155387"/>
              <a:gd name="connsiteY15" fmla="*/ 1159577 h 1159577"/>
              <a:gd name="connsiteX16" fmla="*/ 4538199 w 6155387"/>
              <a:gd name="connsiteY16" fmla="*/ 1159577 h 1159577"/>
              <a:gd name="connsiteX17" fmla="*/ 3978618 w 6155387"/>
              <a:gd name="connsiteY17" fmla="*/ 1159577 h 1159577"/>
              <a:gd name="connsiteX18" fmla="*/ 3295930 w 6155387"/>
              <a:gd name="connsiteY18" fmla="*/ 1159577 h 1159577"/>
              <a:gd name="connsiteX19" fmla="*/ 2674795 w 6155387"/>
              <a:gd name="connsiteY19" fmla="*/ 1159577 h 1159577"/>
              <a:gd name="connsiteX20" fmla="*/ 2238323 w 6155387"/>
              <a:gd name="connsiteY20" fmla="*/ 1159577 h 1159577"/>
              <a:gd name="connsiteX21" fmla="*/ 1740296 w 6155387"/>
              <a:gd name="connsiteY21" fmla="*/ 1159577 h 1159577"/>
              <a:gd name="connsiteX22" fmla="*/ 1180715 w 6155387"/>
              <a:gd name="connsiteY22" fmla="*/ 1159577 h 1159577"/>
              <a:gd name="connsiteX23" fmla="*/ 805796 w 6155387"/>
              <a:gd name="connsiteY23" fmla="*/ 1159577 h 1159577"/>
              <a:gd name="connsiteX24" fmla="*/ 0 w 6155387"/>
              <a:gd name="connsiteY24" fmla="*/ 1159577 h 1159577"/>
              <a:gd name="connsiteX25" fmla="*/ 0 w 6155387"/>
              <a:gd name="connsiteY25" fmla="*/ 614576 h 1159577"/>
              <a:gd name="connsiteX26" fmla="*/ 0 w 6155387"/>
              <a:gd name="connsiteY26"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55387" h="1159577" fill="none" extrusionOk="0">
                <a:moveTo>
                  <a:pt x="0" y="0"/>
                </a:moveTo>
                <a:cubicBezTo>
                  <a:pt x="125099" y="-31442"/>
                  <a:pt x="435312" y="58336"/>
                  <a:pt x="621135" y="0"/>
                </a:cubicBezTo>
                <a:cubicBezTo>
                  <a:pt x="806959" y="-58336"/>
                  <a:pt x="919523" y="39277"/>
                  <a:pt x="996054" y="0"/>
                </a:cubicBezTo>
                <a:cubicBezTo>
                  <a:pt x="1072585" y="-39277"/>
                  <a:pt x="1430541" y="38162"/>
                  <a:pt x="1617188" y="0"/>
                </a:cubicBezTo>
                <a:cubicBezTo>
                  <a:pt x="1803835" y="-38162"/>
                  <a:pt x="1838283" y="27398"/>
                  <a:pt x="1992107" y="0"/>
                </a:cubicBezTo>
                <a:cubicBezTo>
                  <a:pt x="2145931" y="-27398"/>
                  <a:pt x="2258448" y="26446"/>
                  <a:pt x="2490134" y="0"/>
                </a:cubicBezTo>
                <a:cubicBezTo>
                  <a:pt x="2721820" y="-26446"/>
                  <a:pt x="2953559" y="10908"/>
                  <a:pt x="3172822" y="0"/>
                </a:cubicBezTo>
                <a:cubicBezTo>
                  <a:pt x="3392085" y="-10908"/>
                  <a:pt x="3572879" y="11885"/>
                  <a:pt x="3732403" y="0"/>
                </a:cubicBezTo>
                <a:cubicBezTo>
                  <a:pt x="3891927" y="-11885"/>
                  <a:pt x="4024087" y="18053"/>
                  <a:pt x="4291983" y="0"/>
                </a:cubicBezTo>
                <a:cubicBezTo>
                  <a:pt x="4559879" y="-18053"/>
                  <a:pt x="4823215" y="52564"/>
                  <a:pt x="4974672" y="0"/>
                </a:cubicBezTo>
                <a:cubicBezTo>
                  <a:pt x="5126129" y="-52564"/>
                  <a:pt x="5349064" y="22638"/>
                  <a:pt x="5534252" y="0"/>
                </a:cubicBezTo>
                <a:cubicBezTo>
                  <a:pt x="5719440" y="-22638"/>
                  <a:pt x="5926745" y="50895"/>
                  <a:pt x="6155387" y="0"/>
                </a:cubicBezTo>
                <a:cubicBezTo>
                  <a:pt x="6214613" y="300177"/>
                  <a:pt x="6106156" y="407877"/>
                  <a:pt x="6155387" y="602980"/>
                </a:cubicBezTo>
                <a:cubicBezTo>
                  <a:pt x="6204618" y="798083"/>
                  <a:pt x="6142624" y="944136"/>
                  <a:pt x="6155387" y="1159577"/>
                </a:cubicBezTo>
                <a:cubicBezTo>
                  <a:pt x="5939689" y="1176573"/>
                  <a:pt x="5823455" y="1150345"/>
                  <a:pt x="5657360" y="1159577"/>
                </a:cubicBezTo>
                <a:cubicBezTo>
                  <a:pt x="5491265" y="1168809"/>
                  <a:pt x="5230857" y="1093381"/>
                  <a:pt x="5097780" y="1159577"/>
                </a:cubicBezTo>
                <a:cubicBezTo>
                  <a:pt x="4964703" y="1225773"/>
                  <a:pt x="4663733" y="1120804"/>
                  <a:pt x="4538199" y="1159577"/>
                </a:cubicBezTo>
                <a:cubicBezTo>
                  <a:pt x="4412665" y="1198350"/>
                  <a:pt x="4211918" y="1146404"/>
                  <a:pt x="3978618" y="1159577"/>
                </a:cubicBezTo>
                <a:cubicBezTo>
                  <a:pt x="3745318" y="1172750"/>
                  <a:pt x="3568549" y="1079019"/>
                  <a:pt x="3295930" y="1159577"/>
                </a:cubicBezTo>
                <a:cubicBezTo>
                  <a:pt x="3023311" y="1240135"/>
                  <a:pt x="2799951" y="1108777"/>
                  <a:pt x="2674795" y="1159577"/>
                </a:cubicBezTo>
                <a:cubicBezTo>
                  <a:pt x="2549639" y="1210377"/>
                  <a:pt x="2377443" y="1153580"/>
                  <a:pt x="2238323" y="1159577"/>
                </a:cubicBezTo>
                <a:cubicBezTo>
                  <a:pt x="2099203" y="1165574"/>
                  <a:pt x="1861644" y="1106171"/>
                  <a:pt x="1740296" y="1159577"/>
                </a:cubicBezTo>
                <a:cubicBezTo>
                  <a:pt x="1618948" y="1212983"/>
                  <a:pt x="1363606" y="1124572"/>
                  <a:pt x="1180715" y="1159577"/>
                </a:cubicBezTo>
                <a:cubicBezTo>
                  <a:pt x="997824" y="1194582"/>
                  <a:pt x="898806" y="1136150"/>
                  <a:pt x="805796" y="1159577"/>
                </a:cubicBezTo>
                <a:cubicBezTo>
                  <a:pt x="712786" y="1183004"/>
                  <a:pt x="331685" y="1151719"/>
                  <a:pt x="0" y="1159577"/>
                </a:cubicBezTo>
                <a:cubicBezTo>
                  <a:pt x="-25901" y="1002632"/>
                  <a:pt x="41897" y="780745"/>
                  <a:pt x="0" y="614576"/>
                </a:cubicBezTo>
                <a:cubicBezTo>
                  <a:pt x="-41897" y="448407"/>
                  <a:pt x="34629" y="143145"/>
                  <a:pt x="0" y="0"/>
                </a:cubicBezTo>
                <a:close/>
              </a:path>
              <a:path w="6155387" h="1159577" stroke="0" extrusionOk="0">
                <a:moveTo>
                  <a:pt x="0" y="0"/>
                </a:moveTo>
                <a:cubicBezTo>
                  <a:pt x="182723" y="-10303"/>
                  <a:pt x="246734" y="29756"/>
                  <a:pt x="374919" y="0"/>
                </a:cubicBezTo>
                <a:cubicBezTo>
                  <a:pt x="503104" y="-29756"/>
                  <a:pt x="758224" y="30564"/>
                  <a:pt x="872946" y="0"/>
                </a:cubicBezTo>
                <a:cubicBezTo>
                  <a:pt x="987668" y="-30564"/>
                  <a:pt x="1262386" y="52871"/>
                  <a:pt x="1432526" y="0"/>
                </a:cubicBezTo>
                <a:cubicBezTo>
                  <a:pt x="1602666" y="-52871"/>
                  <a:pt x="1819953" y="8191"/>
                  <a:pt x="1992107" y="0"/>
                </a:cubicBezTo>
                <a:cubicBezTo>
                  <a:pt x="2164261" y="-8191"/>
                  <a:pt x="2351884" y="951"/>
                  <a:pt x="2551688" y="0"/>
                </a:cubicBezTo>
                <a:cubicBezTo>
                  <a:pt x="2751492" y="-951"/>
                  <a:pt x="2890772" y="54937"/>
                  <a:pt x="3111268" y="0"/>
                </a:cubicBezTo>
                <a:cubicBezTo>
                  <a:pt x="3331764" y="-54937"/>
                  <a:pt x="3592916" y="22667"/>
                  <a:pt x="3793957" y="0"/>
                </a:cubicBezTo>
                <a:cubicBezTo>
                  <a:pt x="3994998" y="-22667"/>
                  <a:pt x="4283401" y="13477"/>
                  <a:pt x="4476645" y="0"/>
                </a:cubicBezTo>
                <a:cubicBezTo>
                  <a:pt x="4669889" y="-13477"/>
                  <a:pt x="4693674" y="2374"/>
                  <a:pt x="4851564" y="0"/>
                </a:cubicBezTo>
                <a:cubicBezTo>
                  <a:pt x="5009454" y="-2374"/>
                  <a:pt x="5063271" y="31186"/>
                  <a:pt x="5226483" y="0"/>
                </a:cubicBezTo>
                <a:cubicBezTo>
                  <a:pt x="5389695" y="-31186"/>
                  <a:pt x="5707171" y="3299"/>
                  <a:pt x="6155387" y="0"/>
                </a:cubicBezTo>
                <a:cubicBezTo>
                  <a:pt x="6164708" y="233405"/>
                  <a:pt x="6131674" y="365347"/>
                  <a:pt x="6155387" y="545001"/>
                </a:cubicBezTo>
                <a:cubicBezTo>
                  <a:pt x="6179100" y="724655"/>
                  <a:pt x="6091105" y="997969"/>
                  <a:pt x="6155387" y="1159577"/>
                </a:cubicBezTo>
                <a:cubicBezTo>
                  <a:pt x="5915122" y="1208161"/>
                  <a:pt x="5827940" y="1110563"/>
                  <a:pt x="5534252" y="1159577"/>
                </a:cubicBezTo>
                <a:cubicBezTo>
                  <a:pt x="5240564" y="1208591"/>
                  <a:pt x="5153251" y="1123051"/>
                  <a:pt x="4851564" y="1159577"/>
                </a:cubicBezTo>
                <a:cubicBezTo>
                  <a:pt x="4549877" y="1196103"/>
                  <a:pt x="4457714" y="1124329"/>
                  <a:pt x="4168876" y="1159577"/>
                </a:cubicBezTo>
                <a:cubicBezTo>
                  <a:pt x="3880038" y="1194825"/>
                  <a:pt x="3896462" y="1132732"/>
                  <a:pt x="3793957" y="1159577"/>
                </a:cubicBezTo>
                <a:cubicBezTo>
                  <a:pt x="3691452" y="1186422"/>
                  <a:pt x="3321812" y="1141035"/>
                  <a:pt x="3172822" y="1159577"/>
                </a:cubicBezTo>
                <a:cubicBezTo>
                  <a:pt x="3023833" y="1178119"/>
                  <a:pt x="2917198" y="1145046"/>
                  <a:pt x="2797903" y="1159577"/>
                </a:cubicBezTo>
                <a:cubicBezTo>
                  <a:pt x="2678608" y="1174108"/>
                  <a:pt x="2399127" y="1093219"/>
                  <a:pt x="2238323" y="1159577"/>
                </a:cubicBezTo>
                <a:cubicBezTo>
                  <a:pt x="2077519" y="1225935"/>
                  <a:pt x="1840239" y="1105125"/>
                  <a:pt x="1678742" y="1159577"/>
                </a:cubicBezTo>
                <a:cubicBezTo>
                  <a:pt x="1517245" y="1214029"/>
                  <a:pt x="1414837" y="1148907"/>
                  <a:pt x="1180715" y="1159577"/>
                </a:cubicBezTo>
                <a:cubicBezTo>
                  <a:pt x="946593" y="1170247"/>
                  <a:pt x="862708" y="1113977"/>
                  <a:pt x="744242" y="1159577"/>
                </a:cubicBezTo>
                <a:cubicBezTo>
                  <a:pt x="625776" y="1205177"/>
                  <a:pt x="193497" y="1111610"/>
                  <a:pt x="0" y="1159577"/>
                </a:cubicBezTo>
                <a:cubicBezTo>
                  <a:pt x="-7063" y="961146"/>
                  <a:pt x="21570" y="720275"/>
                  <a:pt x="0" y="602980"/>
                </a:cubicBezTo>
                <a:cubicBezTo>
                  <a:pt x="-21570" y="485685"/>
                  <a:pt x="34523" y="14188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To summarize…</a:t>
            </a:r>
          </a:p>
        </p:txBody>
      </p:sp>
    </p:spTree>
    <p:extLst>
      <p:ext uri="{BB962C8B-B14F-4D97-AF65-F5344CB8AC3E}">
        <p14:creationId xmlns:p14="http://schemas.microsoft.com/office/powerpoint/2010/main" val="1083005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3018306" y="4952102"/>
            <a:ext cx="6155387" cy="1159577"/>
          </a:xfrm>
          <a:custGeom>
            <a:avLst/>
            <a:gdLst>
              <a:gd name="connsiteX0" fmla="*/ 0 w 6155387"/>
              <a:gd name="connsiteY0" fmla="*/ 0 h 1159577"/>
              <a:gd name="connsiteX1" fmla="*/ 621135 w 6155387"/>
              <a:gd name="connsiteY1" fmla="*/ 0 h 1159577"/>
              <a:gd name="connsiteX2" fmla="*/ 996054 w 6155387"/>
              <a:gd name="connsiteY2" fmla="*/ 0 h 1159577"/>
              <a:gd name="connsiteX3" fmla="*/ 1617188 w 6155387"/>
              <a:gd name="connsiteY3" fmla="*/ 0 h 1159577"/>
              <a:gd name="connsiteX4" fmla="*/ 1992107 w 6155387"/>
              <a:gd name="connsiteY4" fmla="*/ 0 h 1159577"/>
              <a:gd name="connsiteX5" fmla="*/ 2490134 w 6155387"/>
              <a:gd name="connsiteY5" fmla="*/ 0 h 1159577"/>
              <a:gd name="connsiteX6" fmla="*/ 3172822 w 6155387"/>
              <a:gd name="connsiteY6" fmla="*/ 0 h 1159577"/>
              <a:gd name="connsiteX7" fmla="*/ 3732403 w 6155387"/>
              <a:gd name="connsiteY7" fmla="*/ 0 h 1159577"/>
              <a:gd name="connsiteX8" fmla="*/ 4291983 w 6155387"/>
              <a:gd name="connsiteY8" fmla="*/ 0 h 1159577"/>
              <a:gd name="connsiteX9" fmla="*/ 4974672 w 6155387"/>
              <a:gd name="connsiteY9" fmla="*/ 0 h 1159577"/>
              <a:gd name="connsiteX10" fmla="*/ 5534252 w 6155387"/>
              <a:gd name="connsiteY10" fmla="*/ 0 h 1159577"/>
              <a:gd name="connsiteX11" fmla="*/ 6155387 w 6155387"/>
              <a:gd name="connsiteY11" fmla="*/ 0 h 1159577"/>
              <a:gd name="connsiteX12" fmla="*/ 6155387 w 6155387"/>
              <a:gd name="connsiteY12" fmla="*/ 602980 h 1159577"/>
              <a:gd name="connsiteX13" fmla="*/ 6155387 w 6155387"/>
              <a:gd name="connsiteY13" fmla="*/ 1159577 h 1159577"/>
              <a:gd name="connsiteX14" fmla="*/ 5657360 w 6155387"/>
              <a:gd name="connsiteY14" fmla="*/ 1159577 h 1159577"/>
              <a:gd name="connsiteX15" fmla="*/ 5097780 w 6155387"/>
              <a:gd name="connsiteY15" fmla="*/ 1159577 h 1159577"/>
              <a:gd name="connsiteX16" fmla="*/ 4538199 w 6155387"/>
              <a:gd name="connsiteY16" fmla="*/ 1159577 h 1159577"/>
              <a:gd name="connsiteX17" fmla="*/ 3978618 w 6155387"/>
              <a:gd name="connsiteY17" fmla="*/ 1159577 h 1159577"/>
              <a:gd name="connsiteX18" fmla="*/ 3295930 w 6155387"/>
              <a:gd name="connsiteY18" fmla="*/ 1159577 h 1159577"/>
              <a:gd name="connsiteX19" fmla="*/ 2674795 w 6155387"/>
              <a:gd name="connsiteY19" fmla="*/ 1159577 h 1159577"/>
              <a:gd name="connsiteX20" fmla="*/ 2238323 w 6155387"/>
              <a:gd name="connsiteY20" fmla="*/ 1159577 h 1159577"/>
              <a:gd name="connsiteX21" fmla="*/ 1740296 w 6155387"/>
              <a:gd name="connsiteY21" fmla="*/ 1159577 h 1159577"/>
              <a:gd name="connsiteX22" fmla="*/ 1180715 w 6155387"/>
              <a:gd name="connsiteY22" fmla="*/ 1159577 h 1159577"/>
              <a:gd name="connsiteX23" fmla="*/ 805796 w 6155387"/>
              <a:gd name="connsiteY23" fmla="*/ 1159577 h 1159577"/>
              <a:gd name="connsiteX24" fmla="*/ 0 w 6155387"/>
              <a:gd name="connsiteY24" fmla="*/ 1159577 h 1159577"/>
              <a:gd name="connsiteX25" fmla="*/ 0 w 6155387"/>
              <a:gd name="connsiteY25" fmla="*/ 614576 h 1159577"/>
              <a:gd name="connsiteX26" fmla="*/ 0 w 6155387"/>
              <a:gd name="connsiteY26" fmla="*/ 0 h 1159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155387" h="1159577" fill="none" extrusionOk="0">
                <a:moveTo>
                  <a:pt x="0" y="0"/>
                </a:moveTo>
                <a:cubicBezTo>
                  <a:pt x="125099" y="-31442"/>
                  <a:pt x="435312" y="58336"/>
                  <a:pt x="621135" y="0"/>
                </a:cubicBezTo>
                <a:cubicBezTo>
                  <a:pt x="806959" y="-58336"/>
                  <a:pt x="919523" y="39277"/>
                  <a:pt x="996054" y="0"/>
                </a:cubicBezTo>
                <a:cubicBezTo>
                  <a:pt x="1072585" y="-39277"/>
                  <a:pt x="1430541" y="38162"/>
                  <a:pt x="1617188" y="0"/>
                </a:cubicBezTo>
                <a:cubicBezTo>
                  <a:pt x="1803835" y="-38162"/>
                  <a:pt x="1838283" y="27398"/>
                  <a:pt x="1992107" y="0"/>
                </a:cubicBezTo>
                <a:cubicBezTo>
                  <a:pt x="2145931" y="-27398"/>
                  <a:pt x="2258448" y="26446"/>
                  <a:pt x="2490134" y="0"/>
                </a:cubicBezTo>
                <a:cubicBezTo>
                  <a:pt x="2721820" y="-26446"/>
                  <a:pt x="2953559" y="10908"/>
                  <a:pt x="3172822" y="0"/>
                </a:cubicBezTo>
                <a:cubicBezTo>
                  <a:pt x="3392085" y="-10908"/>
                  <a:pt x="3572879" y="11885"/>
                  <a:pt x="3732403" y="0"/>
                </a:cubicBezTo>
                <a:cubicBezTo>
                  <a:pt x="3891927" y="-11885"/>
                  <a:pt x="4024087" y="18053"/>
                  <a:pt x="4291983" y="0"/>
                </a:cubicBezTo>
                <a:cubicBezTo>
                  <a:pt x="4559879" y="-18053"/>
                  <a:pt x="4823215" y="52564"/>
                  <a:pt x="4974672" y="0"/>
                </a:cubicBezTo>
                <a:cubicBezTo>
                  <a:pt x="5126129" y="-52564"/>
                  <a:pt x="5349064" y="22638"/>
                  <a:pt x="5534252" y="0"/>
                </a:cubicBezTo>
                <a:cubicBezTo>
                  <a:pt x="5719440" y="-22638"/>
                  <a:pt x="5926745" y="50895"/>
                  <a:pt x="6155387" y="0"/>
                </a:cubicBezTo>
                <a:cubicBezTo>
                  <a:pt x="6214613" y="300177"/>
                  <a:pt x="6106156" y="407877"/>
                  <a:pt x="6155387" y="602980"/>
                </a:cubicBezTo>
                <a:cubicBezTo>
                  <a:pt x="6204618" y="798083"/>
                  <a:pt x="6142624" y="944136"/>
                  <a:pt x="6155387" y="1159577"/>
                </a:cubicBezTo>
                <a:cubicBezTo>
                  <a:pt x="5939689" y="1176573"/>
                  <a:pt x="5823455" y="1150345"/>
                  <a:pt x="5657360" y="1159577"/>
                </a:cubicBezTo>
                <a:cubicBezTo>
                  <a:pt x="5491265" y="1168809"/>
                  <a:pt x="5230857" y="1093381"/>
                  <a:pt x="5097780" y="1159577"/>
                </a:cubicBezTo>
                <a:cubicBezTo>
                  <a:pt x="4964703" y="1225773"/>
                  <a:pt x="4663733" y="1120804"/>
                  <a:pt x="4538199" y="1159577"/>
                </a:cubicBezTo>
                <a:cubicBezTo>
                  <a:pt x="4412665" y="1198350"/>
                  <a:pt x="4211918" y="1146404"/>
                  <a:pt x="3978618" y="1159577"/>
                </a:cubicBezTo>
                <a:cubicBezTo>
                  <a:pt x="3745318" y="1172750"/>
                  <a:pt x="3568549" y="1079019"/>
                  <a:pt x="3295930" y="1159577"/>
                </a:cubicBezTo>
                <a:cubicBezTo>
                  <a:pt x="3023311" y="1240135"/>
                  <a:pt x="2799951" y="1108777"/>
                  <a:pt x="2674795" y="1159577"/>
                </a:cubicBezTo>
                <a:cubicBezTo>
                  <a:pt x="2549639" y="1210377"/>
                  <a:pt x="2377443" y="1153580"/>
                  <a:pt x="2238323" y="1159577"/>
                </a:cubicBezTo>
                <a:cubicBezTo>
                  <a:pt x="2099203" y="1165574"/>
                  <a:pt x="1861644" y="1106171"/>
                  <a:pt x="1740296" y="1159577"/>
                </a:cubicBezTo>
                <a:cubicBezTo>
                  <a:pt x="1618948" y="1212983"/>
                  <a:pt x="1363606" y="1124572"/>
                  <a:pt x="1180715" y="1159577"/>
                </a:cubicBezTo>
                <a:cubicBezTo>
                  <a:pt x="997824" y="1194582"/>
                  <a:pt x="898806" y="1136150"/>
                  <a:pt x="805796" y="1159577"/>
                </a:cubicBezTo>
                <a:cubicBezTo>
                  <a:pt x="712786" y="1183004"/>
                  <a:pt x="331685" y="1151719"/>
                  <a:pt x="0" y="1159577"/>
                </a:cubicBezTo>
                <a:cubicBezTo>
                  <a:pt x="-25901" y="1002632"/>
                  <a:pt x="41897" y="780745"/>
                  <a:pt x="0" y="614576"/>
                </a:cubicBezTo>
                <a:cubicBezTo>
                  <a:pt x="-41897" y="448407"/>
                  <a:pt x="34629" y="143145"/>
                  <a:pt x="0" y="0"/>
                </a:cubicBezTo>
                <a:close/>
              </a:path>
              <a:path w="6155387" h="1159577" stroke="0" extrusionOk="0">
                <a:moveTo>
                  <a:pt x="0" y="0"/>
                </a:moveTo>
                <a:cubicBezTo>
                  <a:pt x="182723" y="-10303"/>
                  <a:pt x="246734" y="29756"/>
                  <a:pt x="374919" y="0"/>
                </a:cubicBezTo>
                <a:cubicBezTo>
                  <a:pt x="503104" y="-29756"/>
                  <a:pt x="758224" y="30564"/>
                  <a:pt x="872946" y="0"/>
                </a:cubicBezTo>
                <a:cubicBezTo>
                  <a:pt x="987668" y="-30564"/>
                  <a:pt x="1262386" y="52871"/>
                  <a:pt x="1432526" y="0"/>
                </a:cubicBezTo>
                <a:cubicBezTo>
                  <a:pt x="1602666" y="-52871"/>
                  <a:pt x="1819953" y="8191"/>
                  <a:pt x="1992107" y="0"/>
                </a:cubicBezTo>
                <a:cubicBezTo>
                  <a:pt x="2164261" y="-8191"/>
                  <a:pt x="2351884" y="951"/>
                  <a:pt x="2551688" y="0"/>
                </a:cubicBezTo>
                <a:cubicBezTo>
                  <a:pt x="2751492" y="-951"/>
                  <a:pt x="2890772" y="54937"/>
                  <a:pt x="3111268" y="0"/>
                </a:cubicBezTo>
                <a:cubicBezTo>
                  <a:pt x="3331764" y="-54937"/>
                  <a:pt x="3592916" y="22667"/>
                  <a:pt x="3793957" y="0"/>
                </a:cubicBezTo>
                <a:cubicBezTo>
                  <a:pt x="3994998" y="-22667"/>
                  <a:pt x="4283401" y="13477"/>
                  <a:pt x="4476645" y="0"/>
                </a:cubicBezTo>
                <a:cubicBezTo>
                  <a:pt x="4669889" y="-13477"/>
                  <a:pt x="4693674" y="2374"/>
                  <a:pt x="4851564" y="0"/>
                </a:cubicBezTo>
                <a:cubicBezTo>
                  <a:pt x="5009454" y="-2374"/>
                  <a:pt x="5063271" y="31186"/>
                  <a:pt x="5226483" y="0"/>
                </a:cubicBezTo>
                <a:cubicBezTo>
                  <a:pt x="5389695" y="-31186"/>
                  <a:pt x="5707171" y="3299"/>
                  <a:pt x="6155387" y="0"/>
                </a:cubicBezTo>
                <a:cubicBezTo>
                  <a:pt x="6164708" y="233405"/>
                  <a:pt x="6131674" y="365347"/>
                  <a:pt x="6155387" y="545001"/>
                </a:cubicBezTo>
                <a:cubicBezTo>
                  <a:pt x="6179100" y="724655"/>
                  <a:pt x="6091105" y="997969"/>
                  <a:pt x="6155387" y="1159577"/>
                </a:cubicBezTo>
                <a:cubicBezTo>
                  <a:pt x="5915122" y="1208161"/>
                  <a:pt x="5827940" y="1110563"/>
                  <a:pt x="5534252" y="1159577"/>
                </a:cubicBezTo>
                <a:cubicBezTo>
                  <a:pt x="5240564" y="1208591"/>
                  <a:pt x="5153251" y="1123051"/>
                  <a:pt x="4851564" y="1159577"/>
                </a:cubicBezTo>
                <a:cubicBezTo>
                  <a:pt x="4549877" y="1196103"/>
                  <a:pt x="4457714" y="1124329"/>
                  <a:pt x="4168876" y="1159577"/>
                </a:cubicBezTo>
                <a:cubicBezTo>
                  <a:pt x="3880038" y="1194825"/>
                  <a:pt x="3896462" y="1132732"/>
                  <a:pt x="3793957" y="1159577"/>
                </a:cubicBezTo>
                <a:cubicBezTo>
                  <a:pt x="3691452" y="1186422"/>
                  <a:pt x="3321812" y="1141035"/>
                  <a:pt x="3172822" y="1159577"/>
                </a:cubicBezTo>
                <a:cubicBezTo>
                  <a:pt x="3023833" y="1178119"/>
                  <a:pt x="2917198" y="1145046"/>
                  <a:pt x="2797903" y="1159577"/>
                </a:cubicBezTo>
                <a:cubicBezTo>
                  <a:pt x="2678608" y="1174108"/>
                  <a:pt x="2399127" y="1093219"/>
                  <a:pt x="2238323" y="1159577"/>
                </a:cubicBezTo>
                <a:cubicBezTo>
                  <a:pt x="2077519" y="1225935"/>
                  <a:pt x="1840239" y="1105125"/>
                  <a:pt x="1678742" y="1159577"/>
                </a:cubicBezTo>
                <a:cubicBezTo>
                  <a:pt x="1517245" y="1214029"/>
                  <a:pt x="1414837" y="1148907"/>
                  <a:pt x="1180715" y="1159577"/>
                </a:cubicBezTo>
                <a:cubicBezTo>
                  <a:pt x="946593" y="1170247"/>
                  <a:pt x="862708" y="1113977"/>
                  <a:pt x="744242" y="1159577"/>
                </a:cubicBezTo>
                <a:cubicBezTo>
                  <a:pt x="625776" y="1205177"/>
                  <a:pt x="193497" y="1111610"/>
                  <a:pt x="0" y="1159577"/>
                </a:cubicBezTo>
                <a:cubicBezTo>
                  <a:pt x="-7063" y="961146"/>
                  <a:pt x="21570" y="720275"/>
                  <a:pt x="0" y="602980"/>
                </a:cubicBezTo>
                <a:cubicBezTo>
                  <a:pt x="-21570" y="485685"/>
                  <a:pt x="34523" y="14188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K-means clustering picks 3 initial clusters</a:t>
            </a:r>
          </a:p>
        </p:txBody>
      </p:sp>
    </p:spTree>
    <p:extLst>
      <p:ext uri="{BB962C8B-B14F-4D97-AF65-F5344CB8AC3E}">
        <p14:creationId xmlns:p14="http://schemas.microsoft.com/office/powerpoint/2010/main" val="729036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Imagine you had some data about </a:t>
            </a:r>
            <a:r>
              <a:rPr lang="en-PH" b="1" dirty="0"/>
              <a:t>peppers</a:t>
            </a:r>
            <a:r>
              <a:rPr lang="en-PH" dirty="0"/>
              <a:t> and their </a:t>
            </a:r>
            <a:r>
              <a:rPr lang="en-PH" b="1" dirty="0" err="1"/>
              <a:t>scoville</a:t>
            </a:r>
            <a:r>
              <a:rPr lang="en-PH" b="1" dirty="0"/>
              <a:t> level </a:t>
            </a:r>
            <a:r>
              <a:rPr lang="en-PH" dirty="0"/>
              <a:t>that you could plot on a line, and you knew you need to put it into three clusters. </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44001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500"/>
                                        <p:tgtEl>
                                          <p:spTgt spid="8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10" presetClass="entr" presetSubtype="0" fill="hold" nodeType="with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fade">
                                      <p:cBhvr>
                                        <p:cTn id="20" dur="500"/>
                                        <p:tgtEl>
                                          <p:spTgt spid="58"/>
                                        </p:tgtEl>
                                      </p:cBhvr>
                                    </p:animEffect>
                                  </p:childTnLst>
                                </p:cTn>
                              </p:par>
                              <p:par>
                                <p:cTn id="21" presetID="10"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fade">
                                      <p:cBhvr>
                                        <p:cTn id="26" dur="500"/>
                                        <p:tgtEl>
                                          <p:spTgt spid="56"/>
                                        </p:tgtEl>
                                      </p:cBhvr>
                                    </p:animEffect>
                                  </p:childTnLst>
                                </p:cTn>
                              </p:par>
                              <p:par>
                                <p:cTn id="27" presetID="10" presetClass="entr" presetSubtype="0" fill="hold" nodeType="with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fade">
                                      <p:cBhvr>
                                        <p:cTn id="29" dur="500"/>
                                        <p:tgtEl>
                                          <p:spTgt spid="55"/>
                                        </p:tgtEl>
                                      </p:cBhvr>
                                    </p:animEffect>
                                  </p:childTnLst>
                                </p:cTn>
                              </p:par>
                              <p:par>
                                <p:cTn id="30" presetID="10" presetClass="entr" presetSubtype="0" fill="hold" nodeType="withEffect">
                                  <p:stCondLst>
                                    <p:cond delay="0"/>
                                  </p:stCondLst>
                                  <p:childTnLst>
                                    <p:set>
                                      <p:cBhvr>
                                        <p:cTn id="31" dur="1" fill="hold">
                                          <p:stCondLst>
                                            <p:cond delay="0"/>
                                          </p:stCondLst>
                                        </p:cTn>
                                        <p:tgtEl>
                                          <p:spTgt spid="54"/>
                                        </p:tgtEl>
                                        <p:attrNameLst>
                                          <p:attrName>style.visibility</p:attrName>
                                        </p:attrNameLst>
                                      </p:cBhvr>
                                      <p:to>
                                        <p:strVal val="visible"/>
                                      </p:to>
                                    </p:set>
                                    <p:animEffect transition="in" filter="fade">
                                      <p:cBhvr>
                                        <p:cTn id="32" dur="500"/>
                                        <p:tgtEl>
                                          <p:spTgt spid="54"/>
                                        </p:tgtEl>
                                      </p:cBhvr>
                                    </p:animEffect>
                                  </p:childTnLst>
                                </p:cTn>
                              </p:par>
                              <p:par>
                                <p:cTn id="33" presetID="10" presetClass="entr" presetSubtype="0" fill="hold" nodeType="with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par>
                                <p:cTn id="36" presetID="10" presetClass="entr" presetSubtype="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fade">
                                      <p:cBhvr>
                                        <p:cTn id="38" dur="500"/>
                                        <p:tgtEl>
                                          <p:spTgt spid="52"/>
                                        </p:tgtEl>
                                      </p:cBhvr>
                                    </p:animEffect>
                                  </p:childTnLst>
                                </p:cTn>
                              </p:par>
                              <p:par>
                                <p:cTn id="39" presetID="10" presetClass="entr" presetSubtype="0" fill="hold"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fade">
                                      <p:cBhvr>
                                        <p:cTn id="41" dur="500"/>
                                        <p:tgtEl>
                                          <p:spTgt spid="51"/>
                                        </p:tgtEl>
                                      </p:cBhvr>
                                    </p:animEffect>
                                  </p:childTnLst>
                                </p:cTn>
                              </p:par>
                              <p:par>
                                <p:cTn id="42" presetID="10" presetClass="entr" presetSubtype="0" fill="hold" nodeType="withEffect">
                                  <p:stCondLst>
                                    <p:cond delay="0"/>
                                  </p:stCondLst>
                                  <p:childTnLst>
                                    <p:set>
                                      <p:cBhvr>
                                        <p:cTn id="43" dur="1" fill="hold">
                                          <p:stCondLst>
                                            <p:cond delay="0"/>
                                          </p:stCondLst>
                                        </p:cTn>
                                        <p:tgtEl>
                                          <p:spTgt spid="50"/>
                                        </p:tgtEl>
                                        <p:attrNameLst>
                                          <p:attrName>style.visibility</p:attrName>
                                        </p:attrNameLst>
                                      </p:cBhvr>
                                      <p:to>
                                        <p:strVal val="visible"/>
                                      </p:to>
                                    </p:set>
                                    <p:animEffect transition="in" filter="fade">
                                      <p:cBhvr>
                                        <p:cTn id="44" dur="500"/>
                                        <p:tgtEl>
                                          <p:spTgt spid="50"/>
                                        </p:tgtEl>
                                      </p:cBhvr>
                                    </p:animEffect>
                                  </p:childTnLst>
                                </p:cTn>
                              </p:par>
                              <p:par>
                                <p:cTn id="45" presetID="10" presetClass="entr" presetSubtype="0" fill="hold" nodeType="with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par>
                                <p:cTn id="48" presetID="10"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fade">
                                      <p:cBhvr>
                                        <p:cTn id="5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1253066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1453137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3888008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1290659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2074637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4044278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2832466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spTree>
    <p:extLst>
      <p:ext uri="{BB962C8B-B14F-4D97-AF65-F5344CB8AC3E}">
        <p14:creationId xmlns:p14="http://schemas.microsoft.com/office/powerpoint/2010/main" val="3473104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41494" y="1628790"/>
            <a:ext cx="1080000" cy="108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41227" y="1658845"/>
            <a:ext cx="1080000" cy="108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773327" y="1628790"/>
            <a:ext cx="1080000" cy="108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7" name="Graphic 6" descr="Chili Pepper with solid fill">
            <a:extLst>
              <a:ext uri="{FF2B5EF4-FFF2-40B4-BE49-F238E27FC236}">
                <a16:creationId xmlns:a16="http://schemas.microsoft.com/office/drawing/2014/main" id="{0D031786-F408-E74E-BFA4-92690C75B1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3" name="Graphic 12" descr="Chili Pepper with solid fill">
            <a:extLst>
              <a:ext uri="{FF2B5EF4-FFF2-40B4-BE49-F238E27FC236}">
                <a16:creationId xmlns:a16="http://schemas.microsoft.com/office/drawing/2014/main" id="{23C17F10-FC38-63C7-E822-D33602D9588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4" name="Graphic 13" descr="Chili Pepper with solid fill">
            <a:extLst>
              <a:ext uri="{FF2B5EF4-FFF2-40B4-BE49-F238E27FC236}">
                <a16:creationId xmlns:a16="http://schemas.microsoft.com/office/drawing/2014/main" id="{E3C9EBB4-91EE-7FB6-FDA5-7421859687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cxnSp>
        <p:nvCxnSpPr>
          <p:cNvPr id="2" name="Straight Connector 1">
            <a:extLst>
              <a:ext uri="{FF2B5EF4-FFF2-40B4-BE49-F238E27FC236}">
                <a16:creationId xmlns:a16="http://schemas.microsoft.com/office/drawing/2014/main" id="{21857B30-5B84-6BC5-998E-EDDE9726AD76}"/>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75E1B813-A631-9A84-D604-7D8EC0D3B796}"/>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4AF9371-E262-F5CB-7B9D-75E53D1051FB}"/>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147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2147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In this case, our data makes </a:t>
            </a:r>
            <a:r>
              <a:rPr lang="en-PH" b="1" dirty="0"/>
              <a:t>three relatively obvious clusters</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Rectangle 1">
            <a:extLst>
              <a:ext uri="{FF2B5EF4-FFF2-40B4-BE49-F238E27FC236}">
                <a16:creationId xmlns:a16="http://schemas.microsoft.com/office/drawing/2014/main" id="{995E0748-BF0B-C7DC-010D-6731E8B0AA46}"/>
              </a:ext>
            </a:extLst>
          </p:cNvPr>
          <p:cNvSpPr/>
          <p:nvPr/>
        </p:nvSpPr>
        <p:spPr>
          <a:xfrm>
            <a:off x="625376" y="2120436"/>
            <a:ext cx="3235421" cy="84183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3" name="Rectangle 2">
            <a:extLst>
              <a:ext uri="{FF2B5EF4-FFF2-40B4-BE49-F238E27FC236}">
                <a16:creationId xmlns:a16="http://schemas.microsoft.com/office/drawing/2014/main" id="{78403BE3-1D30-A600-18CF-9B0CFCAF0308}"/>
              </a:ext>
            </a:extLst>
          </p:cNvPr>
          <p:cNvSpPr/>
          <p:nvPr/>
        </p:nvSpPr>
        <p:spPr>
          <a:xfrm>
            <a:off x="4911172" y="2135653"/>
            <a:ext cx="2731130" cy="84183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
        <p:nvSpPr>
          <p:cNvPr id="4" name="Rectangle 3">
            <a:extLst>
              <a:ext uri="{FF2B5EF4-FFF2-40B4-BE49-F238E27FC236}">
                <a16:creationId xmlns:a16="http://schemas.microsoft.com/office/drawing/2014/main" id="{DC29DCD5-9038-610F-D7DE-0494B605B016}"/>
              </a:ext>
            </a:extLst>
          </p:cNvPr>
          <p:cNvSpPr/>
          <p:nvPr/>
        </p:nvSpPr>
        <p:spPr>
          <a:xfrm>
            <a:off x="8287278" y="2149071"/>
            <a:ext cx="2785195" cy="841832"/>
          </a:xfrm>
          <a:prstGeom prst="rect">
            <a:avLst/>
          </a:prstGeom>
          <a:noFill/>
          <a:ln w="762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PH"/>
          </a:p>
        </p:txBody>
      </p:sp>
    </p:spTree>
    <p:extLst>
      <p:ext uri="{BB962C8B-B14F-4D97-AF65-F5344CB8AC3E}">
        <p14:creationId xmlns:p14="http://schemas.microsoft.com/office/powerpoint/2010/main" val="221860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 grpId="0" animBg="1"/>
      <p:bldP spid="3" grpId="0" animBg="1"/>
      <p:bldP spid="4"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384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78597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39862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76826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76576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12535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07168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84423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37558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38229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Let us put a different color for each cluster.</a:t>
            </a:r>
            <a:endParaRPr lang="en-PH" b="1" dirty="0">
              <a:solidFill>
                <a:srgbClr val="FF0000"/>
              </a:solidFill>
            </a:endParaRP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07988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45691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3325010" y="1658845"/>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880370" y="1658845"/>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22989" y="1683543"/>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3608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2302660" y="1646809"/>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480320" y="1685573"/>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46156" y="1670655"/>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517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791186" y="4952102"/>
            <a:ext cx="10730254" cy="1588547"/>
          </a:xfrm>
          <a:custGeom>
            <a:avLst/>
            <a:gdLst>
              <a:gd name="connsiteX0" fmla="*/ 0 w 10730254"/>
              <a:gd name="connsiteY0" fmla="*/ 0 h 1588547"/>
              <a:gd name="connsiteX1" fmla="*/ 703428 w 10730254"/>
              <a:gd name="connsiteY1" fmla="*/ 0 h 1588547"/>
              <a:gd name="connsiteX2" fmla="*/ 1084948 w 10730254"/>
              <a:gd name="connsiteY2" fmla="*/ 0 h 1588547"/>
              <a:gd name="connsiteX3" fmla="*/ 1359166 w 10730254"/>
              <a:gd name="connsiteY3" fmla="*/ 0 h 1588547"/>
              <a:gd name="connsiteX4" fmla="*/ 2169896 w 10730254"/>
              <a:gd name="connsiteY4" fmla="*/ 0 h 1588547"/>
              <a:gd name="connsiteX5" fmla="*/ 2980626 w 10730254"/>
              <a:gd name="connsiteY5" fmla="*/ 0 h 1588547"/>
              <a:gd name="connsiteX6" fmla="*/ 3362146 w 10730254"/>
              <a:gd name="connsiteY6" fmla="*/ 0 h 1588547"/>
              <a:gd name="connsiteX7" fmla="*/ 3958271 w 10730254"/>
              <a:gd name="connsiteY7" fmla="*/ 0 h 1588547"/>
              <a:gd name="connsiteX8" fmla="*/ 4339792 w 10730254"/>
              <a:gd name="connsiteY8" fmla="*/ 0 h 1588547"/>
              <a:gd name="connsiteX9" fmla="*/ 5150522 w 10730254"/>
              <a:gd name="connsiteY9" fmla="*/ 0 h 1588547"/>
              <a:gd name="connsiteX10" fmla="*/ 5746647 w 10730254"/>
              <a:gd name="connsiteY10" fmla="*/ 0 h 1588547"/>
              <a:gd name="connsiteX11" fmla="*/ 6342772 w 10730254"/>
              <a:gd name="connsiteY11" fmla="*/ 0 h 1588547"/>
              <a:gd name="connsiteX12" fmla="*/ 6938898 w 10730254"/>
              <a:gd name="connsiteY12" fmla="*/ 0 h 1588547"/>
              <a:gd name="connsiteX13" fmla="*/ 7749628 w 10730254"/>
              <a:gd name="connsiteY13" fmla="*/ 0 h 1588547"/>
              <a:gd name="connsiteX14" fmla="*/ 8238451 w 10730254"/>
              <a:gd name="connsiteY14" fmla="*/ 0 h 1588547"/>
              <a:gd name="connsiteX15" fmla="*/ 9049181 w 10730254"/>
              <a:gd name="connsiteY15" fmla="*/ 0 h 1588547"/>
              <a:gd name="connsiteX16" fmla="*/ 9645306 w 10730254"/>
              <a:gd name="connsiteY16" fmla="*/ 0 h 1588547"/>
              <a:gd name="connsiteX17" fmla="*/ 10730254 w 10730254"/>
              <a:gd name="connsiteY17" fmla="*/ 0 h 1588547"/>
              <a:gd name="connsiteX18" fmla="*/ 10730254 w 10730254"/>
              <a:gd name="connsiteY18" fmla="*/ 513630 h 1588547"/>
              <a:gd name="connsiteX19" fmla="*/ 10730254 w 10730254"/>
              <a:gd name="connsiteY19" fmla="*/ 1074917 h 1588547"/>
              <a:gd name="connsiteX20" fmla="*/ 10730254 w 10730254"/>
              <a:gd name="connsiteY20" fmla="*/ 1588547 h 1588547"/>
              <a:gd name="connsiteX21" fmla="*/ 10026826 w 10730254"/>
              <a:gd name="connsiteY21" fmla="*/ 1588547 h 1588547"/>
              <a:gd name="connsiteX22" fmla="*/ 9430701 w 10730254"/>
              <a:gd name="connsiteY22" fmla="*/ 1588547 h 1588547"/>
              <a:gd name="connsiteX23" fmla="*/ 8727273 w 10730254"/>
              <a:gd name="connsiteY23" fmla="*/ 1588547 h 1588547"/>
              <a:gd name="connsiteX24" fmla="*/ 8345753 w 10730254"/>
              <a:gd name="connsiteY24" fmla="*/ 1588547 h 1588547"/>
              <a:gd name="connsiteX25" fmla="*/ 7642325 w 10730254"/>
              <a:gd name="connsiteY25" fmla="*/ 1588547 h 1588547"/>
              <a:gd name="connsiteX26" fmla="*/ 7260805 w 10730254"/>
              <a:gd name="connsiteY26" fmla="*/ 1588547 h 1588547"/>
              <a:gd name="connsiteX27" fmla="*/ 6879285 w 10730254"/>
              <a:gd name="connsiteY27" fmla="*/ 1588547 h 1588547"/>
              <a:gd name="connsiteX28" fmla="*/ 6605067 w 10730254"/>
              <a:gd name="connsiteY28" fmla="*/ 1588547 h 1588547"/>
              <a:gd name="connsiteX29" fmla="*/ 6008942 w 10730254"/>
              <a:gd name="connsiteY29" fmla="*/ 1588547 h 1588547"/>
              <a:gd name="connsiteX30" fmla="*/ 5520120 w 10730254"/>
              <a:gd name="connsiteY30" fmla="*/ 1588547 h 1588547"/>
              <a:gd name="connsiteX31" fmla="*/ 5138599 w 10730254"/>
              <a:gd name="connsiteY31" fmla="*/ 1588547 h 1588547"/>
              <a:gd name="connsiteX32" fmla="*/ 4542474 w 10730254"/>
              <a:gd name="connsiteY32" fmla="*/ 1588547 h 1588547"/>
              <a:gd name="connsiteX33" fmla="*/ 4160954 w 10730254"/>
              <a:gd name="connsiteY33" fmla="*/ 1588547 h 1588547"/>
              <a:gd name="connsiteX34" fmla="*/ 3779434 w 10730254"/>
              <a:gd name="connsiteY34" fmla="*/ 1588547 h 1588547"/>
              <a:gd name="connsiteX35" fmla="*/ 3505216 w 10730254"/>
              <a:gd name="connsiteY35" fmla="*/ 1588547 h 1588547"/>
              <a:gd name="connsiteX36" fmla="*/ 2801789 w 10730254"/>
              <a:gd name="connsiteY36" fmla="*/ 1588547 h 1588547"/>
              <a:gd name="connsiteX37" fmla="*/ 2312966 w 10730254"/>
              <a:gd name="connsiteY37" fmla="*/ 1588547 h 1588547"/>
              <a:gd name="connsiteX38" fmla="*/ 1502236 w 10730254"/>
              <a:gd name="connsiteY38" fmla="*/ 1588547 h 1588547"/>
              <a:gd name="connsiteX39" fmla="*/ 1228018 w 10730254"/>
              <a:gd name="connsiteY39" fmla="*/ 1588547 h 1588547"/>
              <a:gd name="connsiteX40" fmla="*/ 631893 w 10730254"/>
              <a:gd name="connsiteY40" fmla="*/ 1588547 h 1588547"/>
              <a:gd name="connsiteX41" fmla="*/ 0 w 10730254"/>
              <a:gd name="connsiteY41" fmla="*/ 1588547 h 1588547"/>
              <a:gd name="connsiteX42" fmla="*/ 0 w 10730254"/>
              <a:gd name="connsiteY42" fmla="*/ 1090802 h 1588547"/>
              <a:gd name="connsiteX43" fmla="*/ 0 w 10730254"/>
              <a:gd name="connsiteY43" fmla="*/ 608943 h 1588547"/>
              <a:gd name="connsiteX44" fmla="*/ 0 w 10730254"/>
              <a:gd name="connsiteY44" fmla="*/ 0 h 1588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730254" h="1588547" fill="none" extrusionOk="0">
                <a:moveTo>
                  <a:pt x="0" y="0"/>
                </a:moveTo>
                <a:cubicBezTo>
                  <a:pt x="164016" y="-20848"/>
                  <a:pt x="546784" y="53359"/>
                  <a:pt x="703428" y="0"/>
                </a:cubicBezTo>
                <a:cubicBezTo>
                  <a:pt x="860072" y="-53359"/>
                  <a:pt x="923653" y="5439"/>
                  <a:pt x="1084948" y="0"/>
                </a:cubicBezTo>
                <a:cubicBezTo>
                  <a:pt x="1246243" y="-5439"/>
                  <a:pt x="1253671" y="17715"/>
                  <a:pt x="1359166" y="0"/>
                </a:cubicBezTo>
                <a:cubicBezTo>
                  <a:pt x="1464661" y="-17715"/>
                  <a:pt x="1880743" y="36441"/>
                  <a:pt x="2169896" y="0"/>
                </a:cubicBezTo>
                <a:cubicBezTo>
                  <a:pt x="2459049" y="-36441"/>
                  <a:pt x="2805807" y="44091"/>
                  <a:pt x="2980626" y="0"/>
                </a:cubicBezTo>
                <a:cubicBezTo>
                  <a:pt x="3155445" y="-44091"/>
                  <a:pt x="3176309" y="15821"/>
                  <a:pt x="3362146" y="0"/>
                </a:cubicBezTo>
                <a:cubicBezTo>
                  <a:pt x="3547983" y="-15821"/>
                  <a:pt x="3684799" y="22421"/>
                  <a:pt x="3958271" y="0"/>
                </a:cubicBezTo>
                <a:cubicBezTo>
                  <a:pt x="4231743" y="-22421"/>
                  <a:pt x="4163020" y="7861"/>
                  <a:pt x="4339792" y="0"/>
                </a:cubicBezTo>
                <a:cubicBezTo>
                  <a:pt x="4516564" y="-7861"/>
                  <a:pt x="4886921" y="33410"/>
                  <a:pt x="5150522" y="0"/>
                </a:cubicBezTo>
                <a:cubicBezTo>
                  <a:pt x="5414123" y="-33410"/>
                  <a:pt x="5513719" y="46522"/>
                  <a:pt x="5746647" y="0"/>
                </a:cubicBezTo>
                <a:cubicBezTo>
                  <a:pt x="5979576" y="-46522"/>
                  <a:pt x="6152691" y="2790"/>
                  <a:pt x="6342772" y="0"/>
                </a:cubicBezTo>
                <a:cubicBezTo>
                  <a:pt x="6532854" y="-2790"/>
                  <a:pt x="6792297" y="7668"/>
                  <a:pt x="6938898" y="0"/>
                </a:cubicBezTo>
                <a:cubicBezTo>
                  <a:pt x="7085499" y="-7668"/>
                  <a:pt x="7473488" y="81531"/>
                  <a:pt x="7749628" y="0"/>
                </a:cubicBezTo>
                <a:cubicBezTo>
                  <a:pt x="8025768" y="-81531"/>
                  <a:pt x="8047950" y="42174"/>
                  <a:pt x="8238451" y="0"/>
                </a:cubicBezTo>
                <a:cubicBezTo>
                  <a:pt x="8428952" y="-42174"/>
                  <a:pt x="8858218" y="35209"/>
                  <a:pt x="9049181" y="0"/>
                </a:cubicBezTo>
                <a:cubicBezTo>
                  <a:pt x="9240144" y="-35209"/>
                  <a:pt x="9432160" y="65366"/>
                  <a:pt x="9645306" y="0"/>
                </a:cubicBezTo>
                <a:cubicBezTo>
                  <a:pt x="9858453" y="-65366"/>
                  <a:pt x="10337874" y="48762"/>
                  <a:pt x="10730254" y="0"/>
                </a:cubicBezTo>
                <a:cubicBezTo>
                  <a:pt x="10755923" y="246090"/>
                  <a:pt x="10723520" y="332215"/>
                  <a:pt x="10730254" y="513630"/>
                </a:cubicBezTo>
                <a:cubicBezTo>
                  <a:pt x="10736988" y="695045"/>
                  <a:pt x="10729516" y="924952"/>
                  <a:pt x="10730254" y="1074917"/>
                </a:cubicBezTo>
                <a:cubicBezTo>
                  <a:pt x="10730992" y="1224882"/>
                  <a:pt x="10712724" y="1356232"/>
                  <a:pt x="10730254" y="1588547"/>
                </a:cubicBezTo>
                <a:cubicBezTo>
                  <a:pt x="10418177" y="1619052"/>
                  <a:pt x="10168951" y="1578296"/>
                  <a:pt x="10026826" y="1588547"/>
                </a:cubicBezTo>
                <a:cubicBezTo>
                  <a:pt x="9884701" y="1598798"/>
                  <a:pt x="9668173" y="1546485"/>
                  <a:pt x="9430701" y="1588547"/>
                </a:cubicBezTo>
                <a:cubicBezTo>
                  <a:pt x="9193230" y="1630609"/>
                  <a:pt x="9063014" y="1520727"/>
                  <a:pt x="8727273" y="1588547"/>
                </a:cubicBezTo>
                <a:cubicBezTo>
                  <a:pt x="8391532" y="1656367"/>
                  <a:pt x="8436600" y="1556629"/>
                  <a:pt x="8345753" y="1588547"/>
                </a:cubicBezTo>
                <a:cubicBezTo>
                  <a:pt x="8254906" y="1620465"/>
                  <a:pt x="7951900" y="1539750"/>
                  <a:pt x="7642325" y="1588547"/>
                </a:cubicBezTo>
                <a:cubicBezTo>
                  <a:pt x="7332750" y="1637344"/>
                  <a:pt x="7352642" y="1584797"/>
                  <a:pt x="7260805" y="1588547"/>
                </a:cubicBezTo>
                <a:cubicBezTo>
                  <a:pt x="7168968" y="1592297"/>
                  <a:pt x="6974052" y="1580216"/>
                  <a:pt x="6879285" y="1588547"/>
                </a:cubicBezTo>
                <a:cubicBezTo>
                  <a:pt x="6784518" y="1596878"/>
                  <a:pt x="6713332" y="1557503"/>
                  <a:pt x="6605067" y="1588547"/>
                </a:cubicBezTo>
                <a:cubicBezTo>
                  <a:pt x="6496802" y="1619591"/>
                  <a:pt x="6191540" y="1536964"/>
                  <a:pt x="6008942" y="1588547"/>
                </a:cubicBezTo>
                <a:cubicBezTo>
                  <a:pt x="5826345" y="1640130"/>
                  <a:pt x="5702401" y="1582929"/>
                  <a:pt x="5520120" y="1588547"/>
                </a:cubicBezTo>
                <a:cubicBezTo>
                  <a:pt x="5337839" y="1594165"/>
                  <a:pt x="5304283" y="1579356"/>
                  <a:pt x="5138599" y="1588547"/>
                </a:cubicBezTo>
                <a:cubicBezTo>
                  <a:pt x="4972915" y="1597738"/>
                  <a:pt x="4727074" y="1580517"/>
                  <a:pt x="4542474" y="1588547"/>
                </a:cubicBezTo>
                <a:cubicBezTo>
                  <a:pt x="4357875" y="1596577"/>
                  <a:pt x="4246169" y="1563300"/>
                  <a:pt x="4160954" y="1588547"/>
                </a:cubicBezTo>
                <a:cubicBezTo>
                  <a:pt x="4075739" y="1613794"/>
                  <a:pt x="3936011" y="1568964"/>
                  <a:pt x="3779434" y="1588547"/>
                </a:cubicBezTo>
                <a:cubicBezTo>
                  <a:pt x="3622857" y="1608130"/>
                  <a:pt x="3593619" y="1570560"/>
                  <a:pt x="3505216" y="1588547"/>
                </a:cubicBezTo>
                <a:cubicBezTo>
                  <a:pt x="3416813" y="1606534"/>
                  <a:pt x="2973383" y="1567422"/>
                  <a:pt x="2801789" y="1588547"/>
                </a:cubicBezTo>
                <a:cubicBezTo>
                  <a:pt x="2630195" y="1609672"/>
                  <a:pt x="2411109" y="1573282"/>
                  <a:pt x="2312966" y="1588547"/>
                </a:cubicBezTo>
                <a:cubicBezTo>
                  <a:pt x="2214823" y="1603812"/>
                  <a:pt x="1756381" y="1554035"/>
                  <a:pt x="1502236" y="1588547"/>
                </a:cubicBezTo>
                <a:cubicBezTo>
                  <a:pt x="1248091" y="1623059"/>
                  <a:pt x="1299091" y="1570699"/>
                  <a:pt x="1228018" y="1588547"/>
                </a:cubicBezTo>
                <a:cubicBezTo>
                  <a:pt x="1156945" y="1606395"/>
                  <a:pt x="770350" y="1543903"/>
                  <a:pt x="631893" y="1588547"/>
                </a:cubicBezTo>
                <a:cubicBezTo>
                  <a:pt x="493437" y="1633191"/>
                  <a:pt x="139679" y="1540396"/>
                  <a:pt x="0" y="1588547"/>
                </a:cubicBezTo>
                <a:cubicBezTo>
                  <a:pt x="-56461" y="1417400"/>
                  <a:pt x="9854" y="1275734"/>
                  <a:pt x="0" y="1090802"/>
                </a:cubicBezTo>
                <a:cubicBezTo>
                  <a:pt x="-9854" y="905871"/>
                  <a:pt x="46503" y="845610"/>
                  <a:pt x="0" y="608943"/>
                </a:cubicBezTo>
                <a:cubicBezTo>
                  <a:pt x="-46503" y="372276"/>
                  <a:pt x="39632" y="260731"/>
                  <a:pt x="0" y="0"/>
                </a:cubicBezTo>
                <a:close/>
              </a:path>
              <a:path w="10730254" h="1588547" stroke="0" extrusionOk="0">
                <a:moveTo>
                  <a:pt x="0" y="0"/>
                </a:moveTo>
                <a:cubicBezTo>
                  <a:pt x="135115" y="-15002"/>
                  <a:pt x="215992" y="9335"/>
                  <a:pt x="274218" y="0"/>
                </a:cubicBezTo>
                <a:cubicBezTo>
                  <a:pt x="332444" y="-9335"/>
                  <a:pt x="645023" y="7357"/>
                  <a:pt x="763040" y="0"/>
                </a:cubicBezTo>
                <a:cubicBezTo>
                  <a:pt x="881057" y="-7357"/>
                  <a:pt x="1226787" y="29620"/>
                  <a:pt x="1359166" y="0"/>
                </a:cubicBezTo>
                <a:cubicBezTo>
                  <a:pt x="1491545" y="-29620"/>
                  <a:pt x="1810543" y="43632"/>
                  <a:pt x="1955291" y="0"/>
                </a:cubicBezTo>
                <a:cubicBezTo>
                  <a:pt x="2100039" y="-43632"/>
                  <a:pt x="2340569" y="28768"/>
                  <a:pt x="2551416" y="0"/>
                </a:cubicBezTo>
                <a:cubicBezTo>
                  <a:pt x="2762264" y="-28768"/>
                  <a:pt x="2850999" y="48263"/>
                  <a:pt x="3147541" y="0"/>
                </a:cubicBezTo>
                <a:cubicBezTo>
                  <a:pt x="3444084" y="-48263"/>
                  <a:pt x="3640867" y="66278"/>
                  <a:pt x="3958271" y="0"/>
                </a:cubicBezTo>
                <a:cubicBezTo>
                  <a:pt x="4275675" y="-66278"/>
                  <a:pt x="4529600" y="24214"/>
                  <a:pt x="4769002" y="0"/>
                </a:cubicBezTo>
                <a:cubicBezTo>
                  <a:pt x="5008404" y="-24214"/>
                  <a:pt x="4980806" y="13913"/>
                  <a:pt x="5043219" y="0"/>
                </a:cubicBezTo>
                <a:cubicBezTo>
                  <a:pt x="5105632" y="-13913"/>
                  <a:pt x="5204675" y="27028"/>
                  <a:pt x="5317437" y="0"/>
                </a:cubicBezTo>
                <a:cubicBezTo>
                  <a:pt x="5430199" y="-27028"/>
                  <a:pt x="5686476" y="4151"/>
                  <a:pt x="5913562" y="0"/>
                </a:cubicBezTo>
                <a:cubicBezTo>
                  <a:pt x="6140648" y="-4151"/>
                  <a:pt x="6086920" y="2960"/>
                  <a:pt x="6187780" y="0"/>
                </a:cubicBezTo>
                <a:cubicBezTo>
                  <a:pt x="6288640" y="-2960"/>
                  <a:pt x="6522804" y="38735"/>
                  <a:pt x="6783905" y="0"/>
                </a:cubicBezTo>
                <a:cubicBezTo>
                  <a:pt x="7045006" y="-38735"/>
                  <a:pt x="6941692" y="10496"/>
                  <a:pt x="7058123" y="0"/>
                </a:cubicBezTo>
                <a:cubicBezTo>
                  <a:pt x="7174554" y="-10496"/>
                  <a:pt x="7268070" y="7251"/>
                  <a:pt x="7439643" y="0"/>
                </a:cubicBezTo>
                <a:cubicBezTo>
                  <a:pt x="7611216" y="-7251"/>
                  <a:pt x="7770793" y="49831"/>
                  <a:pt x="7928465" y="0"/>
                </a:cubicBezTo>
                <a:cubicBezTo>
                  <a:pt x="8086137" y="-49831"/>
                  <a:pt x="8400418" y="70842"/>
                  <a:pt x="8524591" y="0"/>
                </a:cubicBezTo>
                <a:cubicBezTo>
                  <a:pt x="8648764" y="-70842"/>
                  <a:pt x="8880361" y="39007"/>
                  <a:pt x="9013413" y="0"/>
                </a:cubicBezTo>
                <a:cubicBezTo>
                  <a:pt x="9146465" y="-39007"/>
                  <a:pt x="9659073" y="29567"/>
                  <a:pt x="9824144" y="0"/>
                </a:cubicBezTo>
                <a:cubicBezTo>
                  <a:pt x="9989215" y="-29567"/>
                  <a:pt x="9973382" y="9304"/>
                  <a:pt x="10098361" y="0"/>
                </a:cubicBezTo>
                <a:cubicBezTo>
                  <a:pt x="10223340" y="-9304"/>
                  <a:pt x="10420034" y="38507"/>
                  <a:pt x="10730254" y="0"/>
                </a:cubicBezTo>
                <a:cubicBezTo>
                  <a:pt x="10781316" y="228437"/>
                  <a:pt x="10689072" y="329097"/>
                  <a:pt x="10730254" y="481859"/>
                </a:cubicBezTo>
                <a:cubicBezTo>
                  <a:pt x="10771436" y="634621"/>
                  <a:pt x="10703979" y="859670"/>
                  <a:pt x="10730254" y="995489"/>
                </a:cubicBezTo>
                <a:cubicBezTo>
                  <a:pt x="10756529" y="1131308"/>
                  <a:pt x="10662534" y="1379021"/>
                  <a:pt x="10730254" y="1588547"/>
                </a:cubicBezTo>
                <a:cubicBezTo>
                  <a:pt x="10525478" y="1596618"/>
                  <a:pt x="10417218" y="1550275"/>
                  <a:pt x="10241431" y="1588547"/>
                </a:cubicBezTo>
                <a:cubicBezTo>
                  <a:pt x="10065644" y="1626819"/>
                  <a:pt x="9834422" y="1508861"/>
                  <a:pt x="9538004" y="1588547"/>
                </a:cubicBezTo>
                <a:cubicBezTo>
                  <a:pt x="9241586" y="1668233"/>
                  <a:pt x="9253370" y="1554883"/>
                  <a:pt x="9049181" y="1588547"/>
                </a:cubicBezTo>
                <a:cubicBezTo>
                  <a:pt x="8844992" y="1622211"/>
                  <a:pt x="8819707" y="1549269"/>
                  <a:pt x="8667661" y="1588547"/>
                </a:cubicBezTo>
                <a:cubicBezTo>
                  <a:pt x="8515615" y="1627825"/>
                  <a:pt x="8334254" y="1554954"/>
                  <a:pt x="8178838" y="1588547"/>
                </a:cubicBezTo>
                <a:cubicBezTo>
                  <a:pt x="8023422" y="1622140"/>
                  <a:pt x="7977573" y="1545539"/>
                  <a:pt x="7797318" y="1588547"/>
                </a:cubicBezTo>
                <a:cubicBezTo>
                  <a:pt x="7617063" y="1631555"/>
                  <a:pt x="7271818" y="1561833"/>
                  <a:pt x="7093890" y="1588547"/>
                </a:cubicBezTo>
                <a:cubicBezTo>
                  <a:pt x="6915962" y="1615261"/>
                  <a:pt x="6575685" y="1541495"/>
                  <a:pt x="6283160" y="1588547"/>
                </a:cubicBezTo>
                <a:cubicBezTo>
                  <a:pt x="5990635" y="1635599"/>
                  <a:pt x="5958132" y="1553030"/>
                  <a:pt x="5794337" y="1588547"/>
                </a:cubicBezTo>
                <a:cubicBezTo>
                  <a:pt x="5630542" y="1624064"/>
                  <a:pt x="5336421" y="1549326"/>
                  <a:pt x="4983607" y="1588547"/>
                </a:cubicBezTo>
                <a:cubicBezTo>
                  <a:pt x="4630793" y="1627768"/>
                  <a:pt x="4639660" y="1573192"/>
                  <a:pt x="4494784" y="1588547"/>
                </a:cubicBezTo>
                <a:cubicBezTo>
                  <a:pt x="4349908" y="1603902"/>
                  <a:pt x="4176147" y="1551351"/>
                  <a:pt x="3898659" y="1588547"/>
                </a:cubicBezTo>
                <a:cubicBezTo>
                  <a:pt x="3621171" y="1625743"/>
                  <a:pt x="3644881" y="1551971"/>
                  <a:pt x="3517139" y="1588547"/>
                </a:cubicBezTo>
                <a:cubicBezTo>
                  <a:pt x="3389397" y="1625123"/>
                  <a:pt x="3052357" y="1543048"/>
                  <a:pt x="2813711" y="1588547"/>
                </a:cubicBezTo>
                <a:cubicBezTo>
                  <a:pt x="2575065" y="1634046"/>
                  <a:pt x="2667841" y="1563601"/>
                  <a:pt x="2539493" y="1588547"/>
                </a:cubicBezTo>
                <a:cubicBezTo>
                  <a:pt x="2411145" y="1613493"/>
                  <a:pt x="1998619" y="1566830"/>
                  <a:pt x="1836066" y="1588547"/>
                </a:cubicBezTo>
                <a:cubicBezTo>
                  <a:pt x="1673513" y="1610264"/>
                  <a:pt x="1406967" y="1496758"/>
                  <a:pt x="1025335" y="1588547"/>
                </a:cubicBezTo>
                <a:cubicBezTo>
                  <a:pt x="643703" y="1680336"/>
                  <a:pt x="740117" y="1543377"/>
                  <a:pt x="536513" y="1588547"/>
                </a:cubicBezTo>
                <a:cubicBezTo>
                  <a:pt x="332909" y="1633717"/>
                  <a:pt x="202584" y="1548022"/>
                  <a:pt x="0" y="1588547"/>
                </a:cubicBezTo>
                <a:cubicBezTo>
                  <a:pt x="-57966" y="1465094"/>
                  <a:pt x="2886" y="1193113"/>
                  <a:pt x="0" y="1043146"/>
                </a:cubicBezTo>
                <a:cubicBezTo>
                  <a:pt x="-2886" y="893179"/>
                  <a:pt x="62297" y="635395"/>
                  <a:pt x="0" y="513630"/>
                </a:cubicBezTo>
                <a:cubicBezTo>
                  <a:pt x="-62297" y="391865"/>
                  <a:pt x="56725" y="106854"/>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clusters all the remaining points, calculates the mean of each cluster and then </a:t>
            </a:r>
            <a:r>
              <a:rPr lang="en-PH" sz="2500" dirty="0" err="1"/>
              <a:t>reclusters</a:t>
            </a:r>
            <a:r>
              <a:rPr lang="en-PH" sz="2500" dirty="0"/>
              <a:t> based on the new means. </a:t>
            </a:r>
          </a:p>
          <a:p>
            <a:pPr marL="0" indent="0">
              <a:buNone/>
            </a:pPr>
            <a:r>
              <a:rPr lang="en-PH" sz="2500" dirty="0"/>
              <a:t>It repeats until the clusters no longer change.</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2302660" y="1646809"/>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480320" y="1685573"/>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46156" y="1670655"/>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0F852A5-DEB0-DDCA-D8F2-09D14F4E3CEE}"/>
              </a:ext>
            </a:extLst>
          </p:cNvPr>
          <p:cNvCxnSpPr>
            <a:cxnSpLocks/>
          </p:cNvCxnSpPr>
          <p:nvPr/>
        </p:nvCxnSpPr>
        <p:spPr>
          <a:xfrm flipV="1">
            <a:off x="915202" y="3169334"/>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699761C-24D1-7A1B-F51E-742DA9976AD0}"/>
              </a:ext>
            </a:extLst>
          </p:cNvPr>
          <p:cNvCxnSpPr>
            <a:cxnSpLocks/>
          </p:cNvCxnSpPr>
          <p:nvPr/>
        </p:nvCxnSpPr>
        <p:spPr>
          <a:xfrm>
            <a:off x="8453274" y="3186629"/>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1D25BD0-24D2-EE92-A24D-E905376E0D81}"/>
              </a:ext>
            </a:extLst>
          </p:cNvPr>
          <p:cNvCxnSpPr>
            <a:cxnSpLocks/>
          </p:cNvCxnSpPr>
          <p:nvPr/>
        </p:nvCxnSpPr>
        <p:spPr>
          <a:xfrm flipV="1">
            <a:off x="5050623" y="3162396"/>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011057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3" name="Group 82">
            <a:extLst>
              <a:ext uri="{FF2B5EF4-FFF2-40B4-BE49-F238E27FC236}">
                <a16:creationId xmlns:a16="http://schemas.microsoft.com/office/drawing/2014/main" id="{C3DDC9B8-4E19-FA84-6E9F-4C27AC34EC0C}"/>
              </a:ext>
            </a:extLst>
          </p:cNvPr>
          <p:cNvGrpSpPr/>
          <p:nvPr/>
        </p:nvGrpSpPr>
        <p:grpSpPr>
          <a:xfrm>
            <a:off x="387350" y="2610413"/>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463040"/>
          </a:xfrm>
          <a:custGeom>
            <a:avLst/>
            <a:gdLst>
              <a:gd name="connsiteX0" fmla="*/ 0 w 7362214"/>
              <a:gd name="connsiteY0" fmla="*/ 0 h 463040"/>
              <a:gd name="connsiteX1" fmla="*/ 492702 w 7362214"/>
              <a:gd name="connsiteY1" fmla="*/ 0 h 463040"/>
              <a:gd name="connsiteX2" fmla="*/ 1206270 w 7362214"/>
              <a:gd name="connsiteY2" fmla="*/ 0 h 463040"/>
              <a:gd name="connsiteX3" fmla="*/ 1772595 w 7362214"/>
              <a:gd name="connsiteY3" fmla="*/ 0 h 463040"/>
              <a:gd name="connsiteX4" fmla="*/ 2338919 w 7362214"/>
              <a:gd name="connsiteY4" fmla="*/ 0 h 463040"/>
              <a:gd name="connsiteX5" fmla="*/ 3052487 w 7362214"/>
              <a:gd name="connsiteY5" fmla="*/ 0 h 463040"/>
              <a:gd name="connsiteX6" fmla="*/ 3618811 w 7362214"/>
              <a:gd name="connsiteY6" fmla="*/ 0 h 463040"/>
              <a:gd name="connsiteX7" fmla="*/ 4037891 w 7362214"/>
              <a:gd name="connsiteY7" fmla="*/ 0 h 463040"/>
              <a:gd name="connsiteX8" fmla="*/ 4751460 w 7362214"/>
              <a:gd name="connsiteY8" fmla="*/ 0 h 463040"/>
              <a:gd name="connsiteX9" fmla="*/ 5391406 w 7362214"/>
              <a:gd name="connsiteY9" fmla="*/ 0 h 463040"/>
              <a:gd name="connsiteX10" fmla="*/ 5884108 w 7362214"/>
              <a:gd name="connsiteY10" fmla="*/ 0 h 463040"/>
              <a:gd name="connsiteX11" fmla="*/ 6450432 w 7362214"/>
              <a:gd name="connsiteY11" fmla="*/ 0 h 463040"/>
              <a:gd name="connsiteX12" fmla="*/ 7362214 w 7362214"/>
              <a:gd name="connsiteY12" fmla="*/ 0 h 463040"/>
              <a:gd name="connsiteX13" fmla="*/ 7362214 w 7362214"/>
              <a:gd name="connsiteY13" fmla="*/ 463040 h 463040"/>
              <a:gd name="connsiteX14" fmla="*/ 6722268 w 7362214"/>
              <a:gd name="connsiteY14" fmla="*/ 463040 h 463040"/>
              <a:gd name="connsiteX15" fmla="*/ 6082321 w 7362214"/>
              <a:gd name="connsiteY15" fmla="*/ 463040 h 463040"/>
              <a:gd name="connsiteX16" fmla="*/ 5663242 w 7362214"/>
              <a:gd name="connsiteY16" fmla="*/ 463040 h 463040"/>
              <a:gd name="connsiteX17" fmla="*/ 5170540 w 7362214"/>
              <a:gd name="connsiteY17" fmla="*/ 463040 h 463040"/>
              <a:gd name="connsiteX18" fmla="*/ 4604215 w 7362214"/>
              <a:gd name="connsiteY18" fmla="*/ 463040 h 463040"/>
              <a:gd name="connsiteX19" fmla="*/ 4258758 w 7362214"/>
              <a:gd name="connsiteY19" fmla="*/ 463040 h 463040"/>
              <a:gd name="connsiteX20" fmla="*/ 3766056 w 7362214"/>
              <a:gd name="connsiteY20" fmla="*/ 463040 h 463040"/>
              <a:gd name="connsiteX21" fmla="*/ 3420598 w 7362214"/>
              <a:gd name="connsiteY21" fmla="*/ 463040 h 463040"/>
              <a:gd name="connsiteX22" fmla="*/ 2927896 w 7362214"/>
              <a:gd name="connsiteY22" fmla="*/ 463040 h 463040"/>
              <a:gd name="connsiteX23" fmla="*/ 2361572 w 7362214"/>
              <a:gd name="connsiteY23" fmla="*/ 463040 h 463040"/>
              <a:gd name="connsiteX24" fmla="*/ 2016114 w 7362214"/>
              <a:gd name="connsiteY24" fmla="*/ 463040 h 463040"/>
              <a:gd name="connsiteX25" fmla="*/ 1449790 w 7362214"/>
              <a:gd name="connsiteY25" fmla="*/ 463040 h 463040"/>
              <a:gd name="connsiteX26" fmla="*/ 1030710 w 7362214"/>
              <a:gd name="connsiteY26" fmla="*/ 463040 h 463040"/>
              <a:gd name="connsiteX27" fmla="*/ 685252 w 7362214"/>
              <a:gd name="connsiteY27" fmla="*/ 463040 h 463040"/>
              <a:gd name="connsiteX28" fmla="*/ 0 w 7362214"/>
              <a:gd name="connsiteY28" fmla="*/ 463040 h 463040"/>
              <a:gd name="connsiteX29" fmla="*/ 0 w 7362214"/>
              <a:gd name="connsiteY29" fmla="*/ 0 h 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463040"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392310" y="225359"/>
                  <a:pt x="7329918" y="315358"/>
                  <a:pt x="7362214" y="463040"/>
                </a:cubicBezTo>
                <a:cubicBezTo>
                  <a:pt x="7079912" y="513206"/>
                  <a:pt x="6958859" y="389599"/>
                  <a:pt x="6722268" y="463040"/>
                </a:cubicBezTo>
                <a:cubicBezTo>
                  <a:pt x="6485677" y="536481"/>
                  <a:pt x="6352285" y="439917"/>
                  <a:pt x="6082321" y="463040"/>
                </a:cubicBezTo>
                <a:cubicBezTo>
                  <a:pt x="5812357" y="486163"/>
                  <a:pt x="5844309" y="432574"/>
                  <a:pt x="5663242" y="463040"/>
                </a:cubicBezTo>
                <a:cubicBezTo>
                  <a:pt x="5482175" y="493506"/>
                  <a:pt x="5286325" y="414050"/>
                  <a:pt x="5170540" y="463040"/>
                </a:cubicBezTo>
                <a:cubicBezTo>
                  <a:pt x="5054755" y="512030"/>
                  <a:pt x="4749455" y="403845"/>
                  <a:pt x="4604215" y="463040"/>
                </a:cubicBezTo>
                <a:cubicBezTo>
                  <a:pt x="4458975" y="522235"/>
                  <a:pt x="4330931" y="451723"/>
                  <a:pt x="4258758" y="463040"/>
                </a:cubicBezTo>
                <a:cubicBezTo>
                  <a:pt x="4186585" y="474357"/>
                  <a:pt x="3962203" y="407191"/>
                  <a:pt x="3766056" y="463040"/>
                </a:cubicBezTo>
                <a:cubicBezTo>
                  <a:pt x="3569909" y="518889"/>
                  <a:pt x="3579269" y="461434"/>
                  <a:pt x="3420598" y="463040"/>
                </a:cubicBezTo>
                <a:cubicBezTo>
                  <a:pt x="3261927" y="464646"/>
                  <a:pt x="3128964" y="420365"/>
                  <a:pt x="2927896" y="463040"/>
                </a:cubicBezTo>
                <a:cubicBezTo>
                  <a:pt x="2726828" y="505715"/>
                  <a:pt x="2521760" y="433399"/>
                  <a:pt x="2361572" y="463040"/>
                </a:cubicBezTo>
                <a:cubicBezTo>
                  <a:pt x="2201384" y="492681"/>
                  <a:pt x="2108318" y="449825"/>
                  <a:pt x="2016114" y="463040"/>
                </a:cubicBezTo>
                <a:cubicBezTo>
                  <a:pt x="1923910" y="476255"/>
                  <a:pt x="1703983" y="417751"/>
                  <a:pt x="1449790" y="463040"/>
                </a:cubicBezTo>
                <a:cubicBezTo>
                  <a:pt x="1195597" y="508329"/>
                  <a:pt x="1190915" y="434776"/>
                  <a:pt x="1030710" y="463040"/>
                </a:cubicBezTo>
                <a:cubicBezTo>
                  <a:pt x="870505" y="491304"/>
                  <a:pt x="774388" y="444959"/>
                  <a:pt x="685252" y="463040"/>
                </a:cubicBezTo>
                <a:cubicBezTo>
                  <a:pt x="596116" y="481121"/>
                  <a:pt x="215895" y="454840"/>
                  <a:pt x="0" y="463040"/>
                </a:cubicBezTo>
                <a:cubicBezTo>
                  <a:pt x="-13429" y="298098"/>
                  <a:pt x="1609" y="229944"/>
                  <a:pt x="0" y="0"/>
                </a:cubicBezTo>
                <a:close/>
              </a:path>
              <a:path w="7362214" h="46304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9507" y="148121"/>
                  <a:pt x="7315203" y="308831"/>
                  <a:pt x="7362214" y="463040"/>
                </a:cubicBezTo>
                <a:cubicBezTo>
                  <a:pt x="7105305" y="477453"/>
                  <a:pt x="6899216" y="454303"/>
                  <a:pt x="6648646" y="463040"/>
                </a:cubicBezTo>
                <a:cubicBezTo>
                  <a:pt x="6398076" y="471777"/>
                  <a:pt x="6380055" y="429830"/>
                  <a:pt x="6303188" y="463040"/>
                </a:cubicBezTo>
                <a:cubicBezTo>
                  <a:pt x="6226321" y="496250"/>
                  <a:pt x="5841104" y="392549"/>
                  <a:pt x="5663242" y="463040"/>
                </a:cubicBezTo>
                <a:cubicBezTo>
                  <a:pt x="5485380" y="533531"/>
                  <a:pt x="5425256" y="438560"/>
                  <a:pt x="5317784" y="463040"/>
                </a:cubicBezTo>
                <a:cubicBezTo>
                  <a:pt x="5210312" y="487520"/>
                  <a:pt x="5001726" y="408416"/>
                  <a:pt x="4751460" y="463040"/>
                </a:cubicBezTo>
                <a:cubicBezTo>
                  <a:pt x="4501194" y="517664"/>
                  <a:pt x="4310686" y="448789"/>
                  <a:pt x="4185135" y="463040"/>
                </a:cubicBezTo>
                <a:cubicBezTo>
                  <a:pt x="4059585" y="477291"/>
                  <a:pt x="3928566" y="425314"/>
                  <a:pt x="3692433" y="463040"/>
                </a:cubicBezTo>
                <a:cubicBezTo>
                  <a:pt x="3456300" y="500766"/>
                  <a:pt x="3442531" y="426976"/>
                  <a:pt x="3273354" y="463040"/>
                </a:cubicBezTo>
                <a:cubicBezTo>
                  <a:pt x="3104177" y="499104"/>
                  <a:pt x="2776123" y="398155"/>
                  <a:pt x="2559785" y="463040"/>
                </a:cubicBezTo>
                <a:cubicBezTo>
                  <a:pt x="2343447" y="527925"/>
                  <a:pt x="2260731" y="462813"/>
                  <a:pt x="2140705" y="463040"/>
                </a:cubicBezTo>
                <a:cubicBezTo>
                  <a:pt x="2020679" y="463267"/>
                  <a:pt x="1817871" y="441533"/>
                  <a:pt x="1500759" y="463040"/>
                </a:cubicBezTo>
                <a:cubicBezTo>
                  <a:pt x="1183647" y="484547"/>
                  <a:pt x="1248316" y="446799"/>
                  <a:pt x="1008057" y="463040"/>
                </a:cubicBezTo>
                <a:cubicBezTo>
                  <a:pt x="767798" y="479281"/>
                  <a:pt x="748767" y="421938"/>
                  <a:pt x="588977" y="463040"/>
                </a:cubicBezTo>
                <a:cubicBezTo>
                  <a:pt x="429187" y="504142"/>
                  <a:pt x="145022" y="462872"/>
                  <a:pt x="0" y="463040"/>
                </a:cubicBezTo>
                <a:cubicBezTo>
                  <a:pt x="-6231" y="301332"/>
                  <a:pt x="24053" y="171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If the clusters does not change, we sum the variation</a:t>
            </a:r>
          </a:p>
        </p:txBody>
      </p:sp>
      <p:pic>
        <p:nvPicPr>
          <p:cNvPr id="2" name="Graphic 1" descr="Chili Pepper with solid fill">
            <a:extLst>
              <a:ext uri="{FF2B5EF4-FFF2-40B4-BE49-F238E27FC236}">
                <a16:creationId xmlns:a16="http://schemas.microsoft.com/office/drawing/2014/main" id="{05805263-ED61-9548-778C-27F81FEECA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3" name="Graphic 2" descr="Chili Pepper with solid fill">
            <a:extLst>
              <a:ext uri="{FF2B5EF4-FFF2-40B4-BE49-F238E27FC236}">
                <a16:creationId xmlns:a16="http://schemas.microsoft.com/office/drawing/2014/main" id="{72BB1E82-BFF9-8A1D-12E2-220CF455ACF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4" name="Graphic 3" descr="Chili Pepper with solid fill">
            <a:extLst>
              <a:ext uri="{FF2B5EF4-FFF2-40B4-BE49-F238E27FC236}">
                <a16:creationId xmlns:a16="http://schemas.microsoft.com/office/drawing/2014/main" id="{AA3F19C3-C84B-1FC2-71AF-89210B3E3A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 name="Graphic 4" descr="Chili Pepper with solid fill">
            <a:extLst>
              <a:ext uri="{FF2B5EF4-FFF2-40B4-BE49-F238E27FC236}">
                <a16:creationId xmlns:a16="http://schemas.microsoft.com/office/drawing/2014/main" id="{831ABA85-718B-A363-2F8F-9DF4265520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6" name="Graphic 5" descr="Chili Pepper with solid fill">
            <a:extLst>
              <a:ext uri="{FF2B5EF4-FFF2-40B4-BE49-F238E27FC236}">
                <a16:creationId xmlns:a16="http://schemas.microsoft.com/office/drawing/2014/main" id="{58D0814C-7101-93C5-2F56-0FC8A614ED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4CCC6BF8-17F3-0FD3-4088-6FFA665D89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027513C2-E7F3-C5B7-D799-15E60DDEFF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38AB4155-60A4-E76C-6AEE-46019B9FF2D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E0698864-7F9B-7EE7-4408-F2332494E4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pic>
        <p:nvPicPr>
          <p:cNvPr id="12" name="Graphic 11" descr="Chili Pepper with solid fill">
            <a:extLst>
              <a:ext uri="{FF2B5EF4-FFF2-40B4-BE49-F238E27FC236}">
                <a16:creationId xmlns:a16="http://schemas.microsoft.com/office/drawing/2014/main" id="{EBC41095-A11F-2312-CCF7-2AEB91A0FD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16" name="Graphic 15" descr="Chili Pepper with solid fill">
            <a:extLst>
              <a:ext uri="{FF2B5EF4-FFF2-40B4-BE49-F238E27FC236}">
                <a16:creationId xmlns:a16="http://schemas.microsoft.com/office/drawing/2014/main" id="{249C2064-4CB5-FC64-6EC7-D1782E7BA4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17" name="Graphic 16" descr="Chili Pepper with solid fill">
            <a:extLst>
              <a:ext uri="{FF2B5EF4-FFF2-40B4-BE49-F238E27FC236}">
                <a16:creationId xmlns:a16="http://schemas.microsoft.com/office/drawing/2014/main" id="{75200D2B-6A56-D0AD-27A2-88399652771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1" name="Straight Connector 20">
            <a:extLst>
              <a:ext uri="{FF2B5EF4-FFF2-40B4-BE49-F238E27FC236}">
                <a16:creationId xmlns:a16="http://schemas.microsoft.com/office/drawing/2014/main" id="{07D24765-FF90-57AB-6C21-4BE9BC2E6484}"/>
              </a:ext>
            </a:extLst>
          </p:cNvPr>
          <p:cNvCxnSpPr>
            <a:cxnSpLocks/>
          </p:cNvCxnSpPr>
          <p:nvPr/>
        </p:nvCxnSpPr>
        <p:spPr>
          <a:xfrm>
            <a:off x="2302660" y="1646809"/>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CFEE5FB6-6D88-B323-CE68-DB0369B6A43A}"/>
              </a:ext>
            </a:extLst>
          </p:cNvPr>
          <p:cNvCxnSpPr>
            <a:cxnSpLocks/>
          </p:cNvCxnSpPr>
          <p:nvPr/>
        </p:nvCxnSpPr>
        <p:spPr>
          <a:xfrm>
            <a:off x="6480320" y="1685573"/>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E2212FE-2F32-C216-C3CB-D69749323D79}"/>
              </a:ext>
            </a:extLst>
          </p:cNvPr>
          <p:cNvCxnSpPr>
            <a:cxnSpLocks/>
          </p:cNvCxnSpPr>
          <p:nvPr/>
        </p:nvCxnSpPr>
        <p:spPr>
          <a:xfrm>
            <a:off x="9846156" y="1670655"/>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0F852A5-DEB0-DDCA-D8F2-09D14F4E3CEE}"/>
              </a:ext>
            </a:extLst>
          </p:cNvPr>
          <p:cNvCxnSpPr>
            <a:cxnSpLocks/>
          </p:cNvCxnSpPr>
          <p:nvPr/>
        </p:nvCxnSpPr>
        <p:spPr>
          <a:xfrm flipV="1">
            <a:off x="915202" y="3169334"/>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699761C-24D1-7A1B-F51E-742DA9976AD0}"/>
              </a:ext>
            </a:extLst>
          </p:cNvPr>
          <p:cNvCxnSpPr>
            <a:cxnSpLocks/>
          </p:cNvCxnSpPr>
          <p:nvPr/>
        </p:nvCxnSpPr>
        <p:spPr>
          <a:xfrm>
            <a:off x="8453274" y="3186629"/>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1D25BD0-24D2-EE92-A24D-E905376E0D81}"/>
              </a:ext>
            </a:extLst>
          </p:cNvPr>
          <p:cNvCxnSpPr>
            <a:cxnSpLocks/>
          </p:cNvCxnSpPr>
          <p:nvPr/>
        </p:nvCxnSpPr>
        <p:spPr>
          <a:xfrm flipV="1">
            <a:off x="5050623" y="3162396"/>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D9D3303-E6E2-AFE4-2709-CE08B02DC10E}"/>
              </a:ext>
            </a:extLst>
          </p:cNvPr>
          <p:cNvGrpSpPr/>
          <p:nvPr/>
        </p:nvGrpSpPr>
        <p:grpSpPr>
          <a:xfrm>
            <a:off x="2543899" y="4524408"/>
            <a:ext cx="7969697" cy="24956"/>
            <a:chOff x="1465985" y="3873511"/>
            <a:chExt cx="7969697" cy="24956"/>
          </a:xfrm>
        </p:grpSpPr>
        <p:cxnSp>
          <p:nvCxnSpPr>
            <p:cNvPr id="19" name="Straight Connector 18">
              <a:extLst>
                <a:ext uri="{FF2B5EF4-FFF2-40B4-BE49-F238E27FC236}">
                  <a16:creationId xmlns:a16="http://schemas.microsoft.com/office/drawing/2014/main" id="{75C44ACE-0D0C-C4A0-2847-0BEC858AE43C}"/>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78A8FB5D-831F-F339-2D9B-38A6390BFD5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755EB6C4-DDA3-C914-B964-C7D83DFBFD22}"/>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sp>
        <p:nvSpPr>
          <p:cNvPr id="46" name="Arrow: Down 45">
            <a:extLst>
              <a:ext uri="{FF2B5EF4-FFF2-40B4-BE49-F238E27FC236}">
                <a16:creationId xmlns:a16="http://schemas.microsoft.com/office/drawing/2014/main" id="{CC7C17EC-B059-8731-06D3-FA0984ADA660}"/>
              </a:ext>
            </a:extLst>
          </p:cNvPr>
          <p:cNvSpPr/>
          <p:nvPr/>
        </p:nvSpPr>
        <p:spPr>
          <a:xfrm rot="19326361">
            <a:off x="2712303" y="3418790"/>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7" name="Arrow: Down 46">
            <a:extLst>
              <a:ext uri="{FF2B5EF4-FFF2-40B4-BE49-F238E27FC236}">
                <a16:creationId xmlns:a16="http://schemas.microsoft.com/office/drawing/2014/main" id="{264653EF-CD88-04FC-7ADC-C8C5279BA388}"/>
              </a:ext>
            </a:extLst>
          </p:cNvPr>
          <p:cNvSpPr/>
          <p:nvPr/>
        </p:nvSpPr>
        <p:spPr>
          <a:xfrm>
            <a:off x="6252620" y="3383383"/>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8" name="Arrow: Down 47">
            <a:extLst>
              <a:ext uri="{FF2B5EF4-FFF2-40B4-BE49-F238E27FC236}">
                <a16:creationId xmlns:a16="http://schemas.microsoft.com/office/drawing/2014/main" id="{CC36D388-8599-C53A-5CB8-2DE623F60A9D}"/>
              </a:ext>
            </a:extLst>
          </p:cNvPr>
          <p:cNvSpPr/>
          <p:nvPr/>
        </p:nvSpPr>
        <p:spPr>
          <a:xfrm rot="1870724">
            <a:off x="9358829" y="3411449"/>
            <a:ext cx="484632" cy="895143"/>
          </a:xfrm>
          <a:prstGeom prst="downArrow">
            <a:avLst/>
          </a:prstGeom>
        </p:spPr>
        <p:style>
          <a:lnRef idx="0">
            <a:schemeClr val="dk1"/>
          </a:lnRef>
          <a:fillRef idx="3">
            <a:schemeClr val="dk1"/>
          </a:fillRef>
          <a:effectRef idx="3">
            <a:schemeClr val="dk1"/>
          </a:effectRef>
          <a:fontRef idx="minor">
            <a:schemeClr val="lt1"/>
          </a:fontRef>
        </p:style>
        <p:txBody>
          <a:bodyPr rtlCol="0" anchor="ctr"/>
          <a:lstStyle/>
          <a:p>
            <a:pPr algn="ctr"/>
            <a:endParaRPr lang="en-PH"/>
          </a:p>
        </p:txBody>
      </p:sp>
      <p:sp>
        <p:nvSpPr>
          <p:cNvPr id="49" name="Content Placeholder 2">
            <a:extLst>
              <a:ext uri="{FF2B5EF4-FFF2-40B4-BE49-F238E27FC236}">
                <a16:creationId xmlns:a16="http://schemas.microsoft.com/office/drawing/2014/main" id="{49A7F34B-165D-3478-A07A-9A1FB69C696F}"/>
              </a:ext>
            </a:extLst>
          </p:cNvPr>
          <p:cNvSpPr txBox="1">
            <a:spLocks/>
          </p:cNvSpPr>
          <p:nvPr/>
        </p:nvSpPr>
        <p:spPr>
          <a:xfrm>
            <a:off x="5670069" y="4726720"/>
            <a:ext cx="2023529" cy="356866"/>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Total variation</a:t>
            </a:r>
          </a:p>
        </p:txBody>
      </p:sp>
    </p:spTree>
    <p:extLst>
      <p:ext uri="{BB962C8B-B14F-4D97-AF65-F5344CB8AC3E}">
        <p14:creationId xmlns:p14="http://schemas.microsoft.com/office/powerpoint/2010/main" val="1585369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fade">
                                      <p:cBhvr>
                                        <p:cTn id="13" dur="500"/>
                                        <p:tgtEl>
                                          <p:spTgt spid="4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fad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P spid="48" grpId="0" animBg="1"/>
      <p:bldP spid="49" grpId="0"/>
    </p:bldLst>
  </p:timing>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463040"/>
          </a:xfrm>
          <a:custGeom>
            <a:avLst/>
            <a:gdLst>
              <a:gd name="connsiteX0" fmla="*/ 0 w 7362214"/>
              <a:gd name="connsiteY0" fmla="*/ 0 h 463040"/>
              <a:gd name="connsiteX1" fmla="*/ 492702 w 7362214"/>
              <a:gd name="connsiteY1" fmla="*/ 0 h 463040"/>
              <a:gd name="connsiteX2" fmla="*/ 1206270 w 7362214"/>
              <a:gd name="connsiteY2" fmla="*/ 0 h 463040"/>
              <a:gd name="connsiteX3" fmla="*/ 1772595 w 7362214"/>
              <a:gd name="connsiteY3" fmla="*/ 0 h 463040"/>
              <a:gd name="connsiteX4" fmla="*/ 2338919 w 7362214"/>
              <a:gd name="connsiteY4" fmla="*/ 0 h 463040"/>
              <a:gd name="connsiteX5" fmla="*/ 3052487 w 7362214"/>
              <a:gd name="connsiteY5" fmla="*/ 0 h 463040"/>
              <a:gd name="connsiteX6" fmla="*/ 3618811 w 7362214"/>
              <a:gd name="connsiteY6" fmla="*/ 0 h 463040"/>
              <a:gd name="connsiteX7" fmla="*/ 4037891 w 7362214"/>
              <a:gd name="connsiteY7" fmla="*/ 0 h 463040"/>
              <a:gd name="connsiteX8" fmla="*/ 4751460 w 7362214"/>
              <a:gd name="connsiteY8" fmla="*/ 0 h 463040"/>
              <a:gd name="connsiteX9" fmla="*/ 5391406 w 7362214"/>
              <a:gd name="connsiteY9" fmla="*/ 0 h 463040"/>
              <a:gd name="connsiteX10" fmla="*/ 5884108 w 7362214"/>
              <a:gd name="connsiteY10" fmla="*/ 0 h 463040"/>
              <a:gd name="connsiteX11" fmla="*/ 6450432 w 7362214"/>
              <a:gd name="connsiteY11" fmla="*/ 0 h 463040"/>
              <a:gd name="connsiteX12" fmla="*/ 7362214 w 7362214"/>
              <a:gd name="connsiteY12" fmla="*/ 0 h 463040"/>
              <a:gd name="connsiteX13" fmla="*/ 7362214 w 7362214"/>
              <a:gd name="connsiteY13" fmla="*/ 463040 h 463040"/>
              <a:gd name="connsiteX14" fmla="*/ 6722268 w 7362214"/>
              <a:gd name="connsiteY14" fmla="*/ 463040 h 463040"/>
              <a:gd name="connsiteX15" fmla="*/ 6082321 w 7362214"/>
              <a:gd name="connsiteY15" fmla="*/ 463040 h 463040"/>
              <a:gd name="connsiteX16" fmla="*/ 5663242 w 7362214"/>
              <a:gd name="connsiteY16" fmla="*/ 463040 h 463040"/>
              <a:gd name="connsiteX17" fmla="*/ 5170540 w 7362214"/>
              <a:gd name="connsiteY17" fmla="*/ 463040 h 463040"/>
              <a:gd name="connsiteX18" fmla="*/ 4604215 w 7362214"/>
              <a:gd name="connsiteY18" fmla="*/ 463040 h 463040"/>
              <a:gd name="connsiteX19" fmla="*/ 4258758 w 7362214"/>
              <a:gd name="connsiteY19" fmla="*/ 463040 h 463040"/>
              <a:gd name="connsiteX20" fmla="*/ 3766056 w 7362214"/>
              <a:gd name="connsiteY20" fmla="*/ 463040 h 463040"/>
              <a:gd name="connsiteX21" fmla="*/ 3420598 w 7362214"/>
              <a:gd name="connsiteY21" fmla="*/ 463040 h 463040"/>
              <a:gd name="connsiteX22" fmla="*/ 2927896 w 7362214"/>
              <a:gd name="connsiteY22" fmla="*/ 463040 h 463040"/>
              <a:gd name="connsiteX23" fmla="*/ 2361572 w 7362214"/>
              <a:gd name="connsiteY23" fmla="*/ 463040 h 463040"/>
              <a:gd name="connsiteX24" fmla="*/ 2016114 w 7362214"/>
              <a:gd name="connsiteY24" fmla="*/ 463040 h 463040"/>
              <a:gd name="connsiteX25" fmla="*/ 1449790 w 7362214"/>
              <a:gd name="connsiteY25" fmla="*/ 463040 h 463040"/>
              <a:gd name="connsiteX26" fmla="*/ 1030710 w 7362214"/>
              <a:gd name="connsiteY26" fmla="*/ 463040 h 463040"/>
              <a:gd name="connsiteX27" fmla="*/ 685252 w 7362214"/>
              <a:gd name="connsiteY27" fmla="*/ 463040 h 463040"/>
              <a:gd name="connsiteX28" fmla="*/ 0 w 7362214"/>
              <a:gd name="connsiteY28" fmla="*/ 463040 h 463040"/>
              <a:gd name="connsiteX29" fmla="*/ 0 w 7362214"/>
              <a:gd name="connsiteY29" fmla="*/ 0 h 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463040"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392310" y="225359"/>
                  <a:pt x="7329918" y="315358"/>
                  <a:pt x="7362214" y="463040"/>
                </a:cubicBezTo>
                <a:cubicBezTo>
                  <a:pt x="7079912" y="513206"/>
                  <a:pt x="6958859" y="389599"/>
                  <a:pt x="6722268" y="463040"/>
                </a:cubicBezTo>
                <a:cubicBezTo>
                  <a:pt x="6485677" y="536481"/>
                  <a:pt x="6352285" y="439917"/>
                  <a:pt x="6082321" y="463040"/>
                </a:cubicBezTo>
                <a:cubicBezTo>
                  <a:pt x="5812357" y="486163"/>
                  <a:pt x="5844309" y="432574"/>
                  <a:pt x="5663242" y="463040"/>
                </a:cubicBezTo>
                <a:cubicBezTo>
                  <a:pt x="5482175" y="493506"/>
                  <a:pt x="5286325" y="414050"/>
                  <a:pt x="5170540" y="463040"/>
                </a:cubicBezTo>
                <a:cubicBezTo>
                  <a:pt x="5054755" y="512030"/>
                  <a:pt x="4749455" y="403845"/>
                  <a:pt x="4604215" y="463040"/>
                </a:cubicBezTo>
                <a:cubicBezTo>
                  <a:pt x="4458975" y="522235"/>
                  <a:pt x="4330931" y="451723"/>
                  <a:pt x="4258758" y="463040"/>
                </a:cubicBezTo>
                <a:cubicBezTo>
                  <a:pt x="4186585" y="474357"/>
                  <a:pt x="3962203" y="407191"/>
                  <a:pt x="3766056" y="463040"/>
                </a:cubicBezTo>
                <a:cubicBezTo>
                  <a:pt x="3569909" y="518889"/>
                  <a:pt x="3579269" y="461434"/>
                  <a:pt x="3420598" y="463040"/>
                </a:cubicBezTo>
                <a:cubicBezTo>
                  <a:pt x="3261927" y="464646"/>
                  <a:pt x="3128964" y="420365"/>
                  <a:pt x="2927896" y="463040"/>
                </a:cubicBezTo>
                <a:cubicBezTo>
                  <a:pt x="2726828" y="505715"/>
                  <a:pt x="2521760" y="433399"/>
                  <a:pt x="2361572" y="463040"/>
                </a:cubicBezTo>
                <a:cubicBezTo>
                  <a:pt x="2201384" y="492681"/>
                  <a:pt x="2108318" y="449825"/>
                  <a:pt x="2016114" y="463040"/>
                </a:cubicBezTo>
                <a:cubicBezTo>
                  <a:pt x="1923910" y="476255"/>
                  <a:pt x="1703983" y="417751"/>
                  <a:pt x="1449790" y="463040"/>
                </a:cubicBezTo>
                <a:cubicBezTo>
                  <a:pt x="1195597" y="508329"/>
                  <a:pt x="1190915" y="434776"/>
                  <a:pt x="1030710" y="463040"/>
                </a:cubicBezTo>
                <a:cubicBezTo>
                  <a:pt x="870505" y="491304"/>
                  <a:pt x="774388" y="444959"/>
                  <a:pt x="685252" y="463040"/>
                </a:cubicBezTo>
                <a:cubicBezTo>
                  <a:pt x="596116" y="481121"/>
                  <a:pt x="215895" y="454840"/>
                  <a:pt x="0" y="463040"/>
                </a:cubicBezTo>
                <a:cubicBezTo>
                  <a:pt x="-13429" y="298098"/>
                  <a:pt x="1609" y="229944"/>
                  <a:pt x="0" y="0"/>
                </a:cubicBezTo>
                <a:close/>
              </a:path>
              <a:path w="7362214" h="46304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9507" y="148121"/>
                  <a:pt x="7315203" y="308831"/>
                  <a:pt x="7362214" y="463040"/>
                </a:cubicBezTo>
                <a:cubicBezTo>
                  <a:pt x="7105305" y="477453"/>
                  <a:pt x="6899216" y="454303"/>
                  <a:pt x="6648646" y="463040"/>
                </a:cubicBezTo>
                <a:cubicBezTo>
                  <a:pt x="6398076" y="471777"/>
                  <a:pt x="6380055" y="429830"/>
                  <a:pt x="6303188" y="463040"/>
                </a:cubicBezTo>
                <a:cubicBezTo>
                  <a:pt x="6226321" y="496250"/>
                  <a:pt x="5841104" y="392549"/>
                  <a:pt x="5663242" y="463040"/>
                </a:cubicBezTo>
                <a:cubicBezTo>
                  <a:pt x="5485380" y="533531"/>
                  <a:pt x="5425256" y="438560"/>
                  <a:pt x="5317784" y="463040"/>
                </a:cubicBezTo>
                <a:cubicBezTo>
                  <a:pt x="5210312" y="487520"/>
                  <a:pt x="5001726" y="408416"/>
                  <a:pt x="4751460" y="463040"/>
                </a:cubicBezTo>
                <a:cubicBezTo>
                  <a:pt x="4501194" y="517664"/>
                  <a:pt x="4310686" y="448789"/>
                  <a:pt x="4185135" y="463040"/>
                </a:cubicBezTo>
                <a:cubicBezTo>
                  <a:pt x="4059585" y="477291"/>
                  <a:pt x="3928566" y="425314"/>
                  <a:pt x="3692433" y="463040"/>
                </a:cubicBezTo>
                <a:cubicBezTo>
                  <a:pt x="3456300" y="500766"/>
                  <a:pt x="3442531" y="426976"/>
                  <a:pt x="3273354" y="463040"/>
                </a:cubicBezTo>
                <a:cubicBezTo>
                  <a:pt x="3104177" y="499104"/>
                  <a:pt x="2776123" y="398155"/>
                  <a:pt x="2559785" y="463040"/>
                </a:cubicBezTo>
                <a:cubicBezTo>
                  <a:pt x="2343447" y="527925"/>
                  <a:pt x="2260731" y="462813"/>
                  <a:pt x="2140705" y="463040"/>
                </a:cubicBezTo>
                <a:cubicBezTo>
                  <a:pt x="2020679" y="463267"/>
                  <a:pt x="1817871" y="441533"/>
                  <a:pt x="1500759" y="463040"/>
                </a:cubicBezTo>
                <a:cubicBezTo>
                  <a:pt x="1183647" y="484547"/>
                  <a:pt x="1248316" y="446799"/>
                  <a:pt x="1008057" y="463040"/>
                </a:cubicBezTo>
                <a:cubicBezTo>
                  <a:pt x="767798" y="479281"/>
                  <a:pt x="748767" y="421938"/>
                  <a:pt x="588977" y="463040"/>
                </a:cubicBezTo>
                <a:cubicBezTo>
                  <a:pt x="429187" y="504142"/>
                  <a:pt x="145022" y="462872"/>
                  <a:pt x="0" y="463040"/>
                </a:cubicBezTo>
                <a:cubicBezTo>
                  <a:pt x="-6231" y="301332"/>
                  <a:pt x="24053" y="171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do it all again…</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4833188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463040"/>
          </a:xfrm>
          <a:custGeom>
            <a:avLst/>
            <a:gdLst>
              <a:gd name="connsiteX0" fmla="*/ 0 w 7362214"/>
              <a:gd name="connsiteY0" fmla="*/ 0 h 463040"/>
              <a:gd name="connsiteX1" fmla="*/ 492702 w 7362214"/>
              <a:gd name="connsiteY1" fmla="*/ 0 h 463040"/>
              <a:gd name="connsiteX2" fmla="*/ 1206270 w 7362214"/>
              <a:gd name="connsiteY2" fmla="*/ 0 h 463040"/>
              <a:gd name="connsiteX3" fmla="*/ 1772595 w 7362214"/>
              <a:gd name="connsiteY3" fmla="*/ 0 h 463040"/>
              <a:gd name="connsiteX4" fmla="*/ 2338919 w 7362214"/>
              <a:gd name="connsiteY4" fmla="*/ 0 h 463040"/>
              <a:gd name="connsiteX5" fmla="*/ 3052487 w 7362214"/>
              <a:gd name="connsiteY5" fmla="*/ 0 h 463040"/>
              <a:gd name="connsiteX6" fmla="*/ 3618811 w 7362214"/>
              <a:gd name="connsiteY6" fmla="*/ 0 h 463040"/>
              <a:gd name="connsiteX7" fmla="*/ 4037891 w 7362214"/>
              <a:gd name="connsiteY7" fmla="*/ 0 h 463040"/>
              <a:gd name="connsiteX8" fmla="*/ 4751460 w 7362214"/>
              <a:gd name="connsiteY8" fmla="*/ 0 h 463040"/>
              <a:gd name="connsiteX9" fmla="*/ 5391406 w 7362214"/>
              <a:gd name="connsiteY9" fmla="*/ 0 h 463040"/>
              <a:gd name="connsiteX10" fmla="*/ 5884108 w 7362214"/>
              <a:gd name="connsiteY10" fmla="*/ 0 h 463040"/>
              <a:gd name="connsiteX11" fmla="*/ 6450432 w 7362214"/>
              <a:gd name="connsiteY11" fmla="*/ 0 h 463040"/>
              <a:gd name="connsiteX12" fmla="*/ 7362214 w 7362214"/>
              <a:gd name="connsiteY12" fmla="*/ 0 h 463040"/>
              <a:gd name="connsiteX13" fmla="*/ 7362214 w 7362214"/>
              <a:gd name="connsiteY13" fmla="*/ 463040 h 463040"/>
              <a:gd name="connsiteX14" fmla="*/ 6722268 w 7362214"/>
              <a:gd name="connsiteY14" fmla="*/ 463040 h 463040"/>
              <a:gd name="connsiteX15" fmla="*/ 6082321 w 7362214"/>
              <a:gd name="connsiteY15" fmla="*/ 463040 h 463040"/>
              <a:gd name="connsiteX16" fmla="*/ 5663242 w 7362214"/>
              <a:gd name="connsiteY16" fmla="*/ 463040 h 463040"/>
              <a:gd name="connsiteX17" fmla="*/ 5170540 w 7362214"/>
              <a:gd name="connsiteY17" fmla="*/ 463040 h 463040"/>
              <a:gd name="connsiteX18" fmla="*/ 4604215 w 7362214"/>
              <a:gd name="connsiteY18" fmla="*/ 463040 h 463040"/>
              <a:gd name="connsiteX19" fmla="*/ 4258758 w 7362214"/>
              <a:gd name="connsiteY19" fmla="*/ 463040 h 463040"/>
              <a:gd name="connsiteX20" fmla="*/ 3766056 w 7362214"/>
              <a:gd name="connsiteY20" fmla="*/ 463040 h 463040"/>
              <a:gd name="connsiteX21" fmla="*/ 3420598 w 7362214"/>
              <a:gd name="connsiteY21" fmla="*/ 463040 h 463040"/>
              <a:gd name="connsiteX22" fmla="*/ 2927896 w 7362214"/>
              <a:gd name="connsiteY22" fmla="*/ 463040 h 463040"/>
              <a:gd name="connsiteX23" fmla="*/ 2361572 w 7362214"/>
              <a:gd name="connsiteY23" fmla="*/ 463040 h 463040"/>
              <a:gd name="connsiteX24" fmla="*/ 2016114 w 7362214"/>
              <a:gd name="connsiteY24" fmla="*/ 463040 h 463040"/>
              <a:gd name="connsiteX25" fmla="*/ 1449790 w 7362214"/>
              <a:gd name="connsiteY25" fmla="*/ 463040 h 463040"/>
              <a:gd name="connsiteX26" fmla="*/ 1030710 w 7362214"/>
              <a:gd name="connsiteY26" fmla="*/ 463040 h 463040"/>
              <a:gd name="connsiteX27" fmla="*/ 685252 w 7362214"/>
              <a:gd name="connsiteY27" fmla="*/ 463040 h 463040"/>
              <a:gd name="connsiteX28" fmla="*/ 0 w 7362214"/>
              <a:gd name="connsiteY28" fmla="*/ 463040 h 463040"/>
              <a:gd name="connsiteX29" fmla="*/ 0 w 7362214"/>
              <a:gd name="connsiteY29" fmla="*/ 0 h 463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463040"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392310" y="225359"/>
                  <a:pt x="7329918" y="315358"/>
                  <a:pt x="7362214" y="463040"/>
                </a:cubicBezTo>
                <a:cubicBezTo>
                  <a:pt x="7079912" y="513206"/>
                  <a:pt x="6958859" y="389599"/>
                  <a:pt x="6722268" y="463040"/>
                </a:cubicBezTo>
                <a:cubicBezTo>
                  <a:pt x="6485677" y="536481"/>
                  <a:pt x="6352285" y="439917"/>
                  <a:pt x="6082321" y="463040"/>
                </a:cubicBezTo>
                <a:cubicBezTo>
                  <a:pt x="5812357" y="486163"/>
                  <a:pt x="5844309" y="432574"/>
                  <a:pt x="5663242" y="463040"/>
                </a:cubicBezTo>
                <a:cubicBezTo>
                  <a:pt x="5482175" y="493506"/>
                  <a:pt x="5286325" y="414050"/>
                  <a:pt x="5170540" y="463040"/>
                </a:cubicBezTo>
                <a:cubicBezTo>
                  <a:pt x="5054755" y="512030"/>
                  <a:pt x="4749455" y="403845"/>
                  <a:pt x="4604215" y="463040"/>
                </a:cubicBezTo>
                <a:cubicBezTo>
                  <a:pt x="4458975" y="522235"/>
                  <a:pt x="4330931" y="451723"/>
                  <a:pt x="4258758" y="463040"/>
                </a:cubicBezTo>
                <a:cubicBezTo>
                  <a:pt x="4186585" y="474357"/>
                  <a:pt x="3962203" y="407191"/>
                  <a:pt x="3766056" y="463040"/>
                </a:cubicBezTo>
                <a:cubicBezTo>
                  <a:pt x="3569909" y="518889"/>
                  <a:pt x="3579269" y="461434"/>
                  <a:pt x="3420598" y="463040"/>
                </a:cubicBezTo>
                <a:cubicBezTo>
                  <a:pt x="3261927" y="464646"/>
                  <a:pt x="3128964" y="420365"/>
                  <a:pt x="2927896" y="463040"/>
                </a:cubicBezTo>
                <a:cubicBezTo>
                  <a:pt x="2726828" y="505715"/>
                  <a:pt x="2521760" y="433399"/>
                  <a:pt x="2361572" y="463040"/>
                </a:cubicBezTo>
                <a:cubicBezTo>
                  <a:pt x="2201384" y="492681"/>
                  <a:pt x="2108318" y="449825"/>
                  <a:pt x="2016114" y="463040"/>
                </a:cubicBezTo>
                <a:cubicBezTo>
                  <a:pt x="1923910" y="476255"/>
                  <a:pt x="1703983" y="417751"/>
                  <a:pt x="1449790" y="463040"/>
                </a:cubicBezTo>
                <a:cubicBezTo>
                  <a:pt x="1195597" y="508329"/>
                  <a:pt x="1190915" y="434776"/>
                  <a:pt x="1030710" y="463040"/>
                </a:cubicBezTo>
                <a:cubicBezTo>
                  <a:pt x="870505" y="491304"/>
                  <a:pt x="774388" y="444959"/>
                  <a:pt x="685252" y="463040"/>
                </a:cubicBezTo>
                <a:cubicBezTo>
                  <a:pt x="596116" y="481121"/>
                  <a:pt x="215895" y="454840"/>
                  <a:pt x="0" y="463040"/>
                </a:cubicBezTo>
                <a:cubicBezTo>
                  <a:pt x="-13429" y="298098"/>
                  <a:pt x="1609" y="229944"/>
                  <a:pt x="0" y="0"/>
                </a:cubicBezTo>
                <a:close/>
              </a:path>
              <a:path w="7362214" h="46304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9507" y="148121"/>
                  <a:pt x="7315203" y="308831"/>
                  <a:pt x="7362214" y="463040"/>
                </a:cubicBezTo>
                <a:cubicBezTo>
                  <a:pt x="7105305" y="477453"/>
                  <a:pt x="6899216" y="454303"/>
                  <a:pt x="6648646" y="463040"/>
                </a:cubicBezTo>
                <a:cubicBezTo>
                  <a:pt x="6398076" y="471777"/>
                  <a:pt x="6380055" y="429830"/>
                  <a:pt x="6303188" y="463040"/>
                </a:cubicBezTo>
                <a:cubicBezTo>
                  <a:pt x="6226321" y="496250"/>
                  <a:pt x="5841104" y="392549"/>
                  <a:pt x="5663242" y="463040"/>
                </a:cubicBezTo>
                <a:cubicBezTo>
                  <a:pt x="5485380" y="533531"/>
                  <a:pt x="5425256" y="438560"/>
                  <a:pt x="5317784" y="463040"/>
                </a:cubicBezTo>
                <a:cubicBezTo>
                  <a:pt x="5210312" y="487520"/>
                  <a:pt x="5001726" y="408416"/>
                  <a:pt x="4751460" y="463040"/>
                </a:cubicBezTo>
                <a:cubicBezTo>
                  <a:pt x="4501194" y="517664"/>
                  <a:pt x="4310686" y="448789"/>
                  <a:pt x="4185135" y="463040"/>
                </a:cubicBezTo>
                <a:cubicBezTo>
                  <a:pt x="4059585" y="477291"/>
                  <a:pt x="3928566" y="425314"/>
                  <a:pt x="3692433" y="463040"/>
                </a:cubicBezTo>
                <a:cubicBezTo>
                  <a:pt x="3456300" y="500766"/>
                  <a:pt x="3442531" y="426976"/>
                  <a:pt x="3273354" y="463040"/>
                </a:cubicBezTo>
                <a:cubicBezTo>
                  <a:pt x="3104177" y="499104"/>
                  <a:pt x="2776123" y="398155"/>
                  <a:pt x="2559785" y="463040"/>
                </a:cubicBezTo>
                <a:cubicBezTo>
                  <a:pt x="2343447" y="527925"/>
                  <a:pt x="2260731" y="462813"/>
                  <a:pt x="2140705" y="463040"/>
                </a:cubicBezTo>
                <a:cubicBezTo>
                  <a:pt x="2020679" y="463267"/>
                  <a:pt x="1817871" y="441533"/>
                  <a:pt x="1500759" y="463040"/>
                </a:cubicBezTo>
                <a:cubicBezTo>
                  <a:pt x="1183647" y="484547"/>
                  <a:pt x="1248316" y="446799"/>
                  <a:pt x="1008057" y="463040"/>
                </a:cubicBezTo>
                <a:cubicBezTo>
                  <a:pt x="767798" y="479281"/>
                  <a:pt x="748767" y="421938"/>
                  <a:pt x="588977" y="463040"/>
                </a:cubicBezTo>
                <a:cubicBezTo>
                  <a:pt x="429187" y="504142"/>
                  <a:pt x="145022" y="462872"/>
                  <a:pt x="0" y="463040"/>
                </a:cubicBezTo>
                <a:cubicBezTo>
                  <a:pt x="-6231" y="301332"/>
                  <a:pt x="24053" y="171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And then we do it all again…</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403651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832020"/>
          </a:xfrm>
          <a:custGeom>
            <a:avLst/>
            <a:gdLst>
              <a:gd name="connsiteX0" fmla="*/ 0 w 7362214"/>
              <a:gd name="connsiteY0" fmla="*/ 0 h 832020"/>
              <a:gd name="connsiteX1" fmla="*/ 419080 w 7362214"/>
              <a:gd name="connsiteY1" fmla="*/ 0 h 832020"/>
              <a:gd name="connsiteX2" fmla="*/ 985404 w 7362214"/>
              <a:gd name="connsiteY2" fmla="*/ 0 h 832020"/>
              <a:gd name="connsiteX3" fmla="*/ 1698972 w 7362214"/>
              <a:gd name="connsiteY3" fmla="*/ 0 h 832020"/>
              <a:gd name="connsiteX4" fmla="*/ 2265297 w 7362214"/>
              <a:gd name="connsiteY4" fmla="*/ 0 h 832020"/>
              <a:gd name="connsiteX5" fmla="*/ 2684376 w 7362214"/>
              <a:gd name="connsiteY5" fmla="*/ 0 h 832020"/>
              <a:gd name="connsiteX6" fmla="*/ 3397945 w 7362214"/>
              <a:gd name="connsiteY6" fmla="*/ 0 h 832020"/>
              <a:gd name="connsiteX7" fmla="*/ 4037891 w 7362214"/>
              <a:gd name="connsiteY7" fmla="*/ 0 h 832020"/>
              <a:gd name="connsiteX8" fmla="*/ 4530593 w 7362214"/>
              <a:gd name="connsiteY8" fmla="*/ 0 h 832020"/>
              <a:gd name="connsiteX9" fmla="*/ 5096917 w 7362214"/>
              <a:gd name="connsiteY9" fmla="*/ 0 h 832020"/>
              <a:gd name="connsiteX10" fmla="*/ 5810486 w 7362214"/>
              <a:gd name="connsiteY10" fmla="*/ 0 h 832020"/>
              <a:gd name="connsiteX11" fmla="*/ 6303188 w 7362214"/>
              <a:gd name="connsiteY11" fmla="*/ 0 h 832020"/>
              <a:gd name="connsiteX12" fmla="*/ 6795890 w 7362214"/>
              <a:gd name="connsiteY12" fmla="*/ 0 h 832020"/>
              <a:gd name="connsiteX13" fmla="*/ 7362214 w 7362214"/>
              <a:gd name="connsiteY13" fmla="*/ 0 h 832020"/>
              <a:gd name="connsiteX14" fmla="*/ 7362214 w 7362214"/>
              <a:gd name="connsiteY14" fmla="*/ 407690 h 832020"/>
              <a:gd name="connsiteX15" fmla="*/ 7362214 w 7362214"/>
              <a:gd name="connsiteY15" fmla="*/ 832020 h 832020"/>
              <a:gd name="connsiteX16" fmla="*/ 6943134 w 7362214"/>
              <a:gd name="connsiteY16" fmla="*/ 832020 h 832020"/>
              <a:gd name="connsiteX17" fmla="*/ 6597676 w 7362214"/>
              <a:gd name="connsiteY17" fmla="*/ 832020 h 832020"/>
              <a:gd name="connsiteX18" fmla="*/ 6104974 w 7362214"/>
              <a:gd name="connsiteY18" fmla="*/ 832020 h 832020"/>
              <a:gd name="connsiteX19" fmla="*/ 5759517 w 7362214"/>
              <a:gd name="connsiteY19" fmla="*/ 832020 h 832020"/>
              <a:gd name="connsiteX20" fmla="*/ 5266815 w 7362214"/>
              <a:gd name="connsiteY20" fmla="*/ 832020 h 832020"/>
              <a:gd name="connsiteX21" fmla="*/ 4700490 w 7362214"/>
              <a:gd name="connsiteY21" fmla="*/ 832020 h 832020"/>
              <a:gd name="connsiteX22" fmla="*/ 4355033 w 7362214"/>
              <a:gd name="connsiteY22" fmla="*/ 832020 h 832020"/>
              <a:gd name="connsiteX23" fmla="*/ 3788709 w 7362214"/>
              <a:gd name="connsiteY23" fmla="*/ 832020 h 832020"/>
              <a:gd name="connsiteX24" fmla="*/ 3369629 w 7362214"/>
              <a:gd name="connsiteY24" fmla="*/ 832020 h 832020"/>
              <a:gd name="connsiteX25" fmla="*/ 3024171 w 7362214"/>
              <a:gd name="connsiteY25" fmla="*/ 832020 h 832020"/>
              <a:gd name="connsiteX26" fmla="*/ 2605091 w 7362214"/>
              <a:gd name="connsiteY26" fmla="*/ 832020 h 832020"/>
              <a:gd name="connsiteX27" fmla="*/ 1891523 w 7362214"/>
              <a:gd name="connsiteY27" fmla="*/ 832020 h 832020"/>
              <a:gd name="connsiteX28" fmla="*/ 1251576 w 7362214"/>
              <a:gd name="connsiteY28" fmla="*/ 832020 h 832020"/>
              <a:gd name="connsiteX29" fmla="*/ 611630 w 7362214"/>
              <a:gd name="connsiteY29" fmla="*/ 832020 h 832020"/>
              <a:gd name="connsiteX30" fmla="*/ 0 w 7362214"/>
              <a:gd name="connsiteY30" fmla="*/ 832020 h 832020"/>
              <a:gd name="connsiteX31" fmla="*/ 0 w 7362214"/>
              <a:gd name="connsiteY31" fmla="*/ 440971 h 832020"/>
              <a:gd name="connsiteX32" fmla="*/ 0 w 7362214"/>
              <a:gd name="connsiteY32" fmla="*/ 0 h 83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832020"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407223" y="102184"/>
                  <a:pt x="7321723" y="240764"/>
                  <a:pt x="7362214" y="407690"/>
                </a:cubicBezTo>
                <a:cubicBezTo>
                  <a:pt x="7402705" y="574616"/>
                  <a:pt x="7322446" y="632346"/>
                  <a:pt x="7362214" y="832020"/>
                </a:cubicBezTo>
                <a:cubicBezTo>
                  <a:pt x="7198973" y="837021"/>
                  <a:pt x="7139419" y="782941"/>
                  <a:pt x="6943134" y="832020"/>
                </a:cubicBezTo>
                <a:cubicBezTo>
                  <a:pt x="6746849" y="881099"/>
                  <a:pt x="6677553" y="827504"/>
                  <a:pt x="6597676" y="832020"/>
                </a:cubicBezTo>
                <a:cubicBezTo>
                  <a:pt x="6517799" y="836536"/>
                  <a:pt x="6301121" y="776171"/>
                  <a:pt x="6104974" y="832020"/>
                </a:cubicBezTo>
                <a:cubicBezTo>
                  <a:pt x="5908827" y="887869"/>
                  <a:pt x="5912266" y="830013"/>
                  <a:pt x="5759517" y="832020"/>
                </a:cubicBezTo>
                <a:cubicBezTo>
                  <a:pt x="5606768" y="834027"/>
                  <a:pt x="5467883" y="789345"/>
                  <a:pt x="5266815" y="832020"/>
                </a:cubicBezTo>
                <a:cubicBezTo>
                  <a:pt x="5065747" y="874695"/>
                  <a:pt x="4867086" y="807154"/>
                  <a:pt x="4700490" y="832020"/>
                </a:cubicBezTo>
                <a:cubicBezTo>
                  <a:pt x="4533894" y="856886"/>
                  <a:pt x="4443111" y="812146"/>
                  <a:pt x="4355033" y="832020"/>
                </a:cubicBezTo>
                <a:cubicBezTo>
                  <a:pt x="4266955" y="851894"/>
                  <a:pt x="4042902" y="786731"/>
                  <a:pt x="3788709" y="832020"/>
                </a:cubicBezTo>
                <a:cubicBezTo>
                  <a:pt x="3534516" y="877309"/>
                  <a:pt x="3529834" y="803756"/>
                  <a:pt x="3369629" y="832020"/>
                </a:cubicBezTo>
                <a:cubicBezTo>
                  <a:pt x="3209424" y="860284"/>
                  <a:pt x="3113307" y="813939"/>
                  <a:pt x="3024171" y="832020"/>
                </a:cubicBezTo>
                <a:cubicBezTo>
                  <a:pt x="2935035" y="850101"/>
                  <a:pt x="2716898" y="788056"/>
                  <a:pt x="2605091" y="832020"/>
                </a:cubicBezTo>
                <a:cubicBezTo>
                  <a:pt x="2493284" y="875984"/>
                  <a:pt x="2187284" y="768611"/>
                  <a:pt x="1891523" y="832020"/>
                </a:cubicBezTo>
                <a:cubicBezTo>
                  <a:pt x="1595762" y="895429"/>
                  <a:pt x="1471249" y="764055"/>
                  <a:pt x="1251576" y="832020"/>
                </a:cubicBezTo>
                <a:cubicBezTo>
                  <a:pt x="1031903" y="899985"/>
                  <a:pt x="777710" y="794388"/>
                  <a:pt x="611630" y="832020"/>
                </a:cubicBezTo>
                <a:cubicBezTo>
                  <a:pt x="445550" y="869652"/>
                  <a:pt x="207636" y="763888"/>
                  <a:pt x="0" y="832020"/>
                </a:cubicBezTo>
                <a:cubicBezTo>
                  <a:pt x="-13787" y="734138"/>
                  <a:pt x="29910" y="559967"/>
                  <a:pt x="0" y="440971"/>
                </a:cubicBezTo>
                <a:cubicBezTo>
                  <a:pt x="-29910" y="321975"/>
                  <a:pt x="20435" y="91625"/>
                  <a:pt x="0" y="0"/>
                </a:cubicBezTo>
                <a:close/>
              </a:path>
              <a:path w="7362214" h="832020"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83560" y="136175"/>
                  <a:pt x="7351699" y="258393"/>
                  <a:pt x="7362214" y="399370"/>
                </a:cubicBezTo>
                <a:cubicBezTo>
                  <a:pt x="7372729" y="540347"/>
                  <a:pt x="7327895" y="637104"/>
                  <a:pt x="7362214" y="832020"/>
                </a:cubicBezTo>
                <a:cubicBezTo>
                  <a:pt x="7115097" y="886338"/>
                  <a:pt x="7011988" y="810992"/>
                  <a:pt x="6722268" y="832020"/>
                </a:cubicBezTo>
                <a:cubicBezTo>
                  <a:pt x="6432548" y="853048"/>
                  <a:pt x="6266416" y="766938"/>
                  <a:pt x="6082321" y="832020"/>
                </a:cubicBezTo>
                <a:cubicBezTo>
                  <a:pt x="5898226" y="897102"/>
                  <a:pt x="5838807" y="796062"/>
                  <a:pt x="5736864" y="832020"/>
                </a:cubicBezTo>
                <a:cubicBezTo>
                  <a:pt x="5634921" y="867978"/>
                  <a:pt x="5420806" y="777396"/>
                  <a:pt x="5170540" y="832020"/>
                </a:cubicBezTo>
                <a:cubicBezTo>
                  <a:pt x="4920274" y="886644"/>
                  <a:pt x="4729766" y="817769"/>
                  <a:pt x="4604215" y="832020"/>
                </a:cubicBezTo>
                <a:cubicBezTo>
                  <a:pt x="4478665" y="846271"/>
                  <a:pt x="4347646" y="794294"/>
                  <a:pt x="4111513" y="832020"/>
                </a:cubicBezTo>
                <a:cubicBezTo>
                  <a:pt x="3875380" y="869746"/>
                  <a:pt x="3866952" y="801234"/>
                  <a:pt x="3692433" y="832020"/>
                </a:cubicBezTo>
                <a:cubicBezTo>
                  <a:pt x="3517914" y="862806"/>
                  <a:pt x="3190923" y="763079"/>
                  <a:pt x="2978865" y="832020"/>
                </a:cubicBezTo>
                <a:cubicBezTo>
                  <a:pt x="2766807" y="900961"/>
                  <a:pt x="2679811" y="831793"/>
                  <a:pt x="2559785" y="832020"/>
                </a:cubicBezTo>
                <a:cubicBezTo>
                  <a:pt x="2439759" y="832247"/>
                  <a:pt x="2236951" y="810513"/>
                  <a:pt x="1919839" y="832020"/>
                </a:cubicBezTo>
                <a:cubicBezTo>
                  <a:pt x="1602727" y="853527"/>
                  <a:pt x="1667396" y="815779"/>
                  <a:pt x="1427137" y="832020"/>
                </a:cubicBezTo>
                <a:cubicBezTo>
                  <a:pt x="1186878" y="848261"/>
                  <a:pt x="1167847" y="790918"/>
                  <a:pt x="1008057" y="832020"/>
                </a:cubicBezTo>
                <a:cubicBezTo>
                  <a:pt x="848267" y="873122"/>
                  <a:pt x="650541" y="787415"/>
                  <a:pt x="515355" y="832020"/>
                </a:cubicBezTo>
                <a:cubicBezTo>
                  <a:pt x="380169" y="876625"/>
                  <a:pt x="198939" y="786665"/>
                  <a:pt x="0" y="832020"/>
                </a:cubicBezTo>
                <a:cubicBezTo>
                  <a:pt x="-24224" y="718334"/>
                  <a:pt x="19663" y="600166"/>
                  <a:pt x="0" y="407690"/>
                </a:cubicBezTo>
                <a:cubicBezTo>
                  <a:pt x="-19663" y="215214"/>
                  <a:pt x="40006" y="15541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At this point, K-means knows that the second clustering is the best clustering so far.</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24627" y="6217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98922" y="6217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73764" y="6217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31CC923-3191-5128-B952-F0C4669B55BC}"/>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8C9195A-95C2-6D3A-372B-399340D96CA5}"/>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AC489FD-C5DF-7B3C-8AFC-E73F06005B9E}"/>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24627" y="5696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24627" y="5224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318914" y="5040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318914" y="5521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322606" y="6002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Tree>
    <p:extLst>
      <p:ext uri="{BB962C8B-B14F-4D97-AF65-F5344CB8AC3E}">
        <p14:creationId xmlns:p14="http://schemas.microsoft.com/office/powerpoint/2010/main" val="242991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1120492"/>
          </a:xfrm>
          <a:custGeom>
            <a:avLst/>
            <a:gdLst>
              <a:gd name="connsiteX0" fmla="*/ 0 w 7362214"/>
              <a:gd name="connsiteY0" fmla="*/ 0 h 1120492"/>
              <a:gd name="connsiteX1" fmla="*/ 419080 w 7362214"/>
              <a:gd name="connsiteY1" fmla="*/ 0 h 1120492"/>
              <a:gd name="connsiteX2" fmla="*/ 985404 w 7362214"/>
              <a:gd name="connsiteY2" fmla="*/ 0 h 1120492"/>
              <a:gd name="connsiteX3" fmla="*/ 1698972 w 7362214"/>
              <a:gd name="connsiteY3" fmla="*/ 0 h 1120492"/>
              <a:gd name="connsiteX4" fmla="*/ 2265297 w 7362214"/>
              <a:gd name="connsiteY4" fmla="*/ 0 h 1120492"/>
              <a:gd name="connsiteX5" fmla="*/ 2684376 w 7362214"/>
              <a:gd name="connsiteY5" fmla="*/ 0 h 1120492"/>
              <a:gd name="connsiteX6" fmla="*/ 3397945 w 7362214"/>
              <a:gd name="connsiteY6" fmla="*/ 0 h 1120492"/>
              <a:gd name="connsiteX7" fmla="*/ 4037891 w 7362214"/>
              <a:gd name="connsiteY7" fmla="*/ 0 h 1120492"/>
              <a:gd name="connsiteX8" fmla="*/ 4530593 w 7362214"/>
              <a:gd name="connsiteY8" fmla="*/ 0 h 1120492"/>
              <a:gd name="connsiteX9" fmla="*/ 5096917 w 7362214"/>
              <a:gd name="connsiteY9" fmla="*/ 0 h 1120492"/>
              <a:gd name="connsiteX10" fmla="*/ 5810486 w 7362214"/>
              <a:gd name="connsiteY10" fmla="*/ 0 h 1120492"/>
              <a:gd name="connsiteX11" fmla="*/ 6303188 w 7362214"/>
              <a:gd name="connsiteY11" fmla="*/ 0 h 1120492"/>
              <a:gd name="connsiteX12" fmla="*/ 6795890 w 7362214"/>
              <a:gd name="connsiteY12" fmla="*/ 0 h 1120492"/>
              <a:gd name="connsiteX13" fmla="*/ 7362214 w 7362214"/>
              <a:gd name="connsiteY13" fmla="*/ 0 h 1120492"/>
              <a:gd name="connsiteX14" fmla="*/ 7362214 w 7362214"/>
              <a:gd name="connsiteY14" fmla="*/ 549041 h 1120492"/>
              <a:gd name="connsiteX15" fmla="*/ 7362214 w 7362214"/>
              <a:gd name="connsiteY15" fmla="*/ 1120492 h 1120492"/>
              <a:gd name="connsiteX16" fmla="*/ 6943134 w 7362214"/>
              <a:gd name="connsiteY16" fmla="*/ 1120492 h 1120492"/>
              <a:gd name="connsiteX17" fmla="*/ 6597676 w 7362214"/>
              <a:gd name="connsiteY17" fmla="*/ 1120492 h 1120492"/>
              <a:gd name="connsiteX18" fmla="*/ 6104974 w 7362214"/>
              <a:gd name="connsiteY18" fmla="*/ 1120492 h 1120492"/>
              <a:gd name="connsiteX19" fmla="*/ 5759517 w 7362214"/>
              <a:gd name="connsiteY19" fmla="*/ 1120492 h 1120492"/>
              <a:gd name="connsiteX20" fmla="*/ 5266815 w 7362214"/>
              <a:gd name="connsiteY20" fmla="*/ 1120492 h 1120492"/>
              <a:gd name="connsiteX21" fmla="*/ 4700490 w 7362214"/>
              <a:gd name="connsiteY21" fmla="*/ 1120492 h 1120492"/>
              <a:gd name="connsiteX22" fmla="*/ 4355033 w 7362214"/>
              <a:gd name="connsiteY22" fmla="*/ 1120492 h 1120492"/>
              <a:gd name="connsiteX23" fmla="*/ 3788709 w 7362214"/>
              <a:gd name="connsiteY23" fmla="*/ 1120492 h 1120492"/>
              <a:gd name="connsiteX24" fmla="*/ 3369629 w 7362214"/>
              <a:gd name="connsiteY24" fmla="*/ 1120492 h 1120492"/>
              <a:gd name="connsiteX25" fmla="*/ 3024171 w 7362214"/>
              <a:gd name="connsiteY25" fmla="*/ 1120492 h 1120492"/>
              <a:gd name="connsiteX26" fmla="*/ 2605091 w 7362214"/>
              <a:gd name="connsiteY26" fmla="*/ 1120492 h 1120492"/>
              <a:gd name="connsiteX27" fmla="*/ 1891523 w 7362214"/>
              <a:gd name="connsiteY27" fmla="*/ 1120492 h 1120492"/>
              <a:gd name="connsiteX28" fmla="*/ 1251576 w 7362214"/>
              <a:gd name="connsiteY28" fmla="*/ 1120492 h 1120492"/>
              <a:gd name="connsiteX29" fmla="*/ 611630 w 7362214"/>
              <a:gd name="connsiteY29" fmla="*/ 1120492 h 1120492"/>
              <a:gd name="connsiteX30" fmla="*/ 0 w 7362214"/>
              <a:gd name="connsiteY30" fmla="*/ 1120492 h 1120492"/>
              <a:gd name="connsiteX31" fmla="*/ 0 w 7362214"/>
              <a:gd name="connsiteY31" fmla="*/ 593861 h 1120492"/>
              <a:gd name="connsiteX32" fmla="*/ 0 w 7362214"/>
              <a:gd name="connsiteY32" fmla="*/ 0 h 1120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1120492"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413117" y="148269"/>
                  <a:pt x="7305811" y="301080"/>
                  <a:pt x="7362214" y="549041"/>
                </a:cubicBezTo>
                <a:cubicBezTo>
                  <a:pt x="7418617" y="797002"/>
                  <a:pt x="7347440" y="976794"/>
                  <a:pt x="7362214" y="1120492"/>
                </a:cubicBezTo>
                <a:cubicBezTo>
                  <a:pt x="7198973" y="1125493"/>
                  <a:pt x="7139419" y="1071413"/>
                  <a:pt x="6943134" y="1120492"/>
                </a:cubicBezTo>
                <a:cubicBezTo>
                  <a:pt x="6746849" y="1169571"/>
                  <a:pt x="6677553" y="1115976"/>
                  <a:pt x="6597676" y="1120492"/>
                </a:cubicBezTo>
                <a:cubicBezTo>
                  <a:pt x="6517799" y="1125008"/>
                  <a:pt x="6301121" y="1064643"/>
                  <a:pt x="6104974" y="1120492"/>
                </a:cubicBezTo>
                <a:cubicBezTo>
                  <a:pt x="5908827" y="1176341"/>
                  <a:pt x="5912266" y="1118485"/>
                  <a:pt x="5759517" y="1120492"/>
                </a:cubicBezTo>
                <a:cubicBezTo>
                  <a:pt x="5606768" y="1122499"/>
                  <a:pt x="5467883" y="1077817"/>
                  <a:pt x="5266815" y="1120492"/>
                </a:cubicBezTo>
                <a:cubicBezTo>
                  <a:pt x="5065747" y="1163167"/>
                  <a:pt x="4867086" y="1095626"/>
                  <a:pt x="4700490" y="1120492"/>
                </a:cubicBezTo>
                <a:cubicBezTo>
                  <a:pt x="4533894" y="1145358"/>
                  <a:pt x="4443111" y="1100618"/>
                  <a:pt x="4355033" y="1120492"/>
                </a:cubicBezTo>
                <a:cubicBezTo>
                  <a:pt x="4266955" y="1140366"/>
                  <a:pt x="4042902" y="1075203"/>
                  <a:pt x="3788709" y="1120492"/>
                </a:cubicBezTo>
                <a:cubicBezTo>
                  <a:pt x="3534516" y="1165781"/>
                  <a:pt x="3529834" y="1092228"/>
                  <a:pt x="3369629" y="1120492"/>
                </a:cubicBezTo>
                <a:cubicBezTo>
                  <a:pt x="3209424" y="1148756"/>
                  <a:pt x="3113307" y="1102411"/>
                  <a:pt x="3024171" y="1120492"/>
                </a:cubicBezTo>
                <a:cubicBezTo>
                  <a:pt x="2935035" y="1138573"/>
                  <a:pt x="2716898" y="1076528"/>
                  <a:pt x="2605091" y="1120492"/>
                </a:cubicBezTo>
                <a:cubicBezTo>
                  <a:pt x="2493284" y="1164456"/>
                  <a:pt x="2187284" y="1057083"/>
                  <a:pt x="1891523" y="1120492"/>
                </a:cubicBezTo>
                <a:cubicBezTo>
                  <a:pt x="1595762" y="1183901"/>
                  <a:pt x="1471249" y="1052527"/>
                  <a:pt x="1251576" y="1120492"/>
                </a:cubicBezTo>
                <a:cubicBezTo>
                  <a:pt x="1031903" y="1188457"/>
                  <a:pt x="777710" y="1082860"/>
                  <a:pt x="611630" y="1120492"/>
                </a:cubicBezTo>
                <a:cubicBezTo>
                  <a:pt x="445550" y="1158124"/>
                  <a:pt x="207636" y="1052360"/>
                  <a:pt x="0" y="1120492"/>
                </a:cubicBezTo>
                <a:cubicBezTo>
                  <a:pt x="-843" y="944248"/>
                  <a:pt x="50255" y="811005"/>
                  <a:pt x="0" y="593861"/>
                </a:cubicBezTo>
                <a:cubicBezTo>
                  <a:pt x="-50255" y="376717"/>
                  <a:pt x="29135" y="211314"/>
                  <a:pt x="0" y="0"/>
                </a:cubicBezTo>
                <a:close/>
              </a:path>
              <a:path w="7362214" h="1120492"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423773" y="109590"/>
                  <a:pt x="7341092" y="410826"/>
                  <a:pt x="7362214" y="537836"/>
                </a:cubicBezTo>
                <a:cubicBezTo>
                  <a:pt x="7383336" y="664846"/>
                  <a:pt x="7349037" y="966701"/>
                  <a:pt x="7362214" y="1120492"/>
                </a:cubicBezTo>
                <a:cubicBezTo>
                  <a:pt x="7115097" y="1174810"/>
                  <a:pt x="7011988" y="1099464"/>
                  <a:pt x="6722268" y="1120492"/>
                </a:cubicBezTo>
                <a:cubicBezTo>
                  <a:pt x="6432548" y="1141520"/>
                  <a:pt x="6266416" y="1055410"/>
                  <a:pt x="6082321" y="1120492"/>
                </a:cubicBezTo>
                <a:cubicBezTo>
                  <a:pt x="5898226" y="1185574"/>
                  <a:pt x="5838807" y="1084534"/>
                  <a:pt x="5736864" y="1120492"/>
                </a:cubicBezTo>
                <a:cubicBezTo>
                  <a:pt x="5634921" y="1156450"/>
                  <a:pt x="5420806" y="1065868"/>
                  <a:pt x="5170540" y="1120492"/>
                </a:cubicBezTo>
                <a:cubicBezTo>
                  <a:pt x="4920274" y="1175116"/>
                  <a:pt x="4729766" y="1106241"/>
                  <a:pt x="4604215" y="1120492"/>
                </a:cubicBezTo>
                <a:cubicBezTo>
                  <a:pt x="4478665" y="1134743"/>
                  <a:pt x="4347646" y="1082766"/>
                  <a:pt x="4111513" y="1120492"/>
                </a:cubicBezTo>
                <a:cubicBezTo>
                  <a:pt x="3875380" y="1158218"/>
                  <a:pt x="3866952" y="1089706"/>
                  <a:pt x="3692433" y="1120492"/>
                </a:cubicBezTo>
                <a:cubicBezTo>
                  <a:pt x="3517914" y="1151278"/>
                  <a:pt x="3190923" y="1051551"/>
                  <a:pt x="2978865" y="1120492"/>
                </a:cubicBezTo>
                <a:cubicBezTo>
                  <a:pt x="2766807" y="1189433"/>
                  <a:pt x="2679811" y="1120265"/>
                  <a:pt x="2559785" y="1120492"/>
                </a:cubicBezTo>
                <a:cubicBezTo>
                  <a:pt x="2439759" y="1120719"/>
                  <a:pt x="2236951" y="1098985"/>
                  <a:pt x="1919839" y="1120492"/>
                </a:cubicBezTo>
                <a:cubicBezTo>
                  <a:pt x="1602727" y="1141999"/>
                  <a:pt x="1667396" y="1104251"/>
                  <a:pt x="1427137" y="1120492"/>
                </a:cubicBezTo>
                <a:cubicBezTo>
                  <a:pt x="1186878" y="1136733"/>
                  <a:pt x="1167847" y="1079390"/>
                  <a:pt x="1008057" y="1120492"/>
                </a:cubicBezTo>
                <a:cubicBezTo>
                  <a:pt x="848267" y="1161594"/>
                  <a:pt x="650541" y="1075887"/>
                  <a:pt x="515355" y="1120492"/>
                </a:cubicBezTo>
                <a:cubicBezTo>
                  <a:pt x="380169" y="1165097"/>
                  <a:pt x="198939" y="1075137"/>
                  <a:pt x="0" y="1120492"/>
                </a:cubicBezTo>
                <a:cubicBezTo>
                  <a:pt x="-44791" y="862598"/>
                  <a:pt x="11639" y="752644"/>
                  <a:pt x="0" y="549041"/>
                </a:cubicBezTo>
                <a:cubicBezTo>
                  <a:pt x="-11639" y="345438"/>
                  <a:pt x="30756" y="14590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But it does not know if it is the best overall. So it will do a few more clusters and then come back and return that one if it is still the best.</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24627" y="6217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98922" y="6217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73764" y="6217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31CC923-3191-5128-B952-F0C4669B55BC}"/>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8C9195A-95C2-6D3A-372B-399340D96CA5}"/>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AC489FD-C5DF-7B3C-8AFC-E73F06005B9E}"/>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24627" y="5696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24627" y="5224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318914" y="5040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318914" y="5521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322606" y="6002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Tree>
    <p:extLst>
      <p:ext uri="{BB962C8B-B14F-4D97-AF65-F5344CB8AC3E}">
        <p14:creationId xmlns:p14="http://schemas.microsoft.com/office/powerpoint/2010/main" val="39554733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78174ED1-C7F3-BA1B-D5EC-71876F4A5607}"/>
              </a:ext>
            </a:extLst>
          </p:cNvPr>
          <p:cNvSpPr txBox="1">
            <a:spLocks/>
          </p:cNvSpPr>
          <p:nvPr/>
        </p:nvSpPr>
        <p:spPr>
          <a:xfrm>
            <a:off x="2636684" y="534895"/>
            <a:ext cx="7362214" cy="799785"/>
          </a:xfrm>
          <a:custGeom>
            <a:avLst/>
            <a:gdLst>
              <a:gd name="connsiteX0" fmla="*/ 0 w 7362214"/>
              <a:gd name="connsiteY0" fmla="*/ 0 h 799785"/>
              <a:gd name="connsiteX1" fmla="*/ 419080 w 7362214"/>
              <a:gd name="connsiteY1" fmla="*/ 0 h 799785"/>
              <a:gd name="connsiteX2" fmla="*/ 985404 w 7362214"/>
              <a:gd name="connsiteY2" fmla="*/ 0 h 799785"/>
              <a:gd name="connsiteX3" fmla="*/ 1698972 w 7362214"/>
              <a:gd name="connsiteY3" fmla="*/ 0 h 799785"/>
              <a:gd name="connsiteX4" fmla="*/ 2265297 w 7362214"/>
              <a:gd name="connsiteY4" fmla="*/ 0 h 799785"/>
              <a:gd name="connsiteX5" fmla="*/ 2684376 w 7362214"/>
              <a:gd name="connsiteY5" fmla="*/ 0 h 799785"/>
              <a:gd name="connsiteX6" fmla="*/ 3397945 w 7362214"/>
              <a:gd name="connsiteY6" fmla="*/ 0 h 799785"/>
              <a:gd name="connsiteX7" fmla="*/ 4037891 w 7362214"/>
              <a:gd name="connsiteY7" fmla="*/ 0 h 799785"/>
              <a:gd name="connsiteX8" fmla="*/ 4530593 w 7362214"/>
              <a:gd name="connsiteY8" fmla="*/ 0 h 799785"/>
              <a:gd name="connsiteX9" fmla="*/ 5096917 w 7362214"/>
              <a:gd name="connsiteY9" fmla="*/ 0 h 799785"/>
              <a:gd name="connsiteX10" fmla="*/ 5810486 w 7362214"/>
              <a:gd name="connsiteY10" fmla="*/ 0 h 799785"/>
              <a:gd name="connsiteX11" fmla="*/ 6303188 w 7362214"/>
              <a:gd name="connsiteY11" fmla="*/ 0 h 799785"/>
              <a:gd name="connsiteX12" fmla="*/ 6795890 w 7362214"/>
              <a:gd name="connsiteY12" fmla="*/ 0 h 799785"/>
              <a:gd name="connsiteX13" fmla="*/ 7362214 w 7362214"/>
              <a:gd name="connsiteY13" fmla="*/ 0 h 799785"/>
              <a:gd name="connsiteX14" fmla="*/ 7362214 w 7362214"/>
              <a:gd name="connsiteY14" fmla="*/ 391895 h 799785"/>
              <a:gd name="connsiteX15" fmla="*/ 7362214 w 7362214"/>
              <a:gd name="connsiteY15" fmla="*/ 799785 h 799785"/>
              <a:gd name="connsiteX16" fmla="*/ 6943134 w 7362214"/>
              <a:gd name="connsiteY16" fmla="*/ 799785 h 799785"/>
              <a:gd name="connsiteX17" fmla="*/ 6597676 w 7362214"/>
              <a:gd name="connsiteY17" fmla="*/ 799785 h 799785"/>
              <a:gd name="connsiteX18" fmla="*/ 6104974 w 7362214"/>
              <a:gd name="connsiteY18" fmla="*/ 799785 h 799785"/>
              <a:gd name="connsiteX19" fmla="*/ 5759517 w 7362214"/>
              <a:gd name="connsiteY19" fmla="*/ 799785 h 799785"/>
              <a:gd name="connsiteX20" fmla="*/ 5266815 w 7362214"/>
              <a:gd name="connsiteY20" fmla="*/ 799785 h 799785"/>
              <a:gd name="connsiteX21" fmla="*/ 4700490 w 7362214"/>
              <a:gd name="connsiteY21" fmla="*/ 799785 h 799785"/>
              <a:gd name="connsiteX22" fmla="*/ 4355033 w 7362214"/>
              <a:gd name="connsiteY22" fmla="*/ 799785 h 799785"/>
              <a:gd name="connsiteX23" fmla="*/ 3788709 w 7362214"/>
              <a:gd name="connsiteY23" fmla="*/ 799785 h 799785"/>
              <a:gd name="connsiteX24" fmla="*/ 3369629 w 7362214"/>
              <a:gd name="connsiteY24" fmla="*/ 799785 h 799785"/>
              <a:gd name="connsiteX25" fmla="*/ 3024171 w 7362214"/>
              <a:gd name="connsiteY25" fmla="*/ 799785 h 799785"/>
              <a:gd name="connsiteX26" fmla="*/ 2605091 w 7362214"/>
              <a:gd name="connsiteY26" fmla="*/ 799785 h 799785"/>
              <a:gd name="connsiteX27" fmla="*/ 1891523 w 7362214"/>
              <a:gd name="connsiteY27" fmla="*/ 799785 h 799785"/>
              <a:gd name="connsiteX28" fmla="*/ 1251576 w 7362214"/>
              <a:gd name="connsiteY28" fmla="*/ 799785 h 799785"/>
              <a:gd name="connsiteX29" fmla="*/ 611630 w 7362214"/>
              <a:gd name="connsiteY29" fmla="*/ 799785 h 799785"/>
              <a:gd name="connsiteX30" fmla="*/ 0 w 7362214"/>
              <a:gd name="connsiteY30" fmla="*/ 799785 h 799785"/>
              <a:gd name="connsiteX31" fmla="*/ 0 w 7362214"/>
              <a:gd name="connsiteY31" fmla="*/ 423886 h 799785"/>
              <a:gd name="connsiteX32" fmla="*/ 0 w 7362214"/>
              <a:gd name="connsiteY32" fmla="*/ 0 h 79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79978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5011" y="191093"/>
                  <a:pt x="7343390" y="209112"/>
                  <a:pt x="7362214" y="391895"/>
                </a:cubicBezTo>
                <a:cubicBezTo>
                  <a:pt x="7381038" y="574679"/>
                  <a:pt x="7350864" y="641275"/>
                  <a:pt x="7362214" y="799785"/>
                </a:cubicBezTo>
                <a:cubicBezTo>
                  <a:pt x="7198973" y="804786"/>
                  <a:pt x="7139419" y="750706"/>
                  <a:pt x="6943134" y="799785"/>
                </a:cubicBezTo>
                <a:cubicBezTo>
                  <a:pt x="6746849" y="848864"/>
                  <a:pt x="6677553" y="795269"/>
                  <a:pt x="6597676" y="799785"/>
                </a:cubicBezTo>
                <a:cubicBezTo>
                  <a:pt x="6517799" y="804301"/>
                  <a:pt x="6301121" y="743936"/>
                  <a:pt x="6104974" y="799785"/>
                </a:cubicBezTo>
                <a:cubicBezTo>
                  <a:pt x="5908827" y="855634"/>
                  <a:pt x="5912266" y="797778"/>
                  <a:pt x="5759517" y="799785"/>
                </a:cubicBezTo>
                <a:cubicBezTo>
                  <a:pt x="5606768" y="801792"/>
                  <a:pt x="5467883" y="757110"/>
                  <a:pt x="5266815" y="799785"/>
                </a:cubicBezTo>
                <a:cubicBezTo>
                  <a:pt x="5065747" y="842460"/>
                  <a:pt x="4867086" y="774919"/>
                  <a:pt x="4700490" y="799785"/>
                </a:cubicBezTo>
                <a:cubicBezTo>
                  <a:pt x="4533894" y="824651"/>
                  <a:pt x="4443111" y="779911"/>
                  <a:pt x="4355033" y="799785"/>
                </a:cubicBezTo>
                <a:cubicBezTo>
                  <a:pt x="4266955" y="819659"/>
                  <a:pt x="4042902" y="754496"/>
                  <a:pt x="3788709" y="799785"/>
                </a:cubicBezTo>
                <a:cubicBezTo>
                  <a:pt x="3534516" y="845074"/>
                  <a:pt x="3529834" y="771521"/>
                  <a:pt x="3369629" y="799785"/>
                </a:cubicBezTo>
                <a:cubicBezTo>
                  <a:pt x="3209424" y="828049"/>
                  <a:pt x="3113307" y="781704"/>
                  <a:pt x="3024171" y="799785"/>
                </a:cubicBezTo>
                <a:cubicBezTo>
                  <a:pt x="2935035" y="817866"/>
                  <a:pt x="2716898" y="755821"/>
                  <a:pt x="2605091" y="799785"/>
                </a:cubicBezTo>
                <a:cubicBezTo>
                  <a:pt x="2493284" y="843749"/>
                  <a:pt x="2187284" y="736376"/>
                  <a:pt x="1891523" y="799785"/>
                </a:cubicBezTo>
                <a:cubicBezTo>
                  <a:pt x="1595762" y="863194"/>
                  <a:pt x="1471249" y="731820"/>
                  <a:pt x="1251576" y="799785"/>
                </a:cubicBezTo>
                <a:cubicBezTo>
                  <a:pt x="1031903" y="867750"/>
                  <a:pt x="777710" y="762153"/>
                  <a:pt x="611630" y="799785"/>
                </a:cubicBezTo>
                <a:cubicBezTo>
                  <a:pt x="445550" y="837417"/>
                  <a:pt x="207636" y="731653"/>
                  <a:pt x="0" y="799785"/>
                </a:cubicBezTo>
                <a:cubicBezTo>
                  <a:pt x="-251" y="692229"/>
                  <a:pt x="39973" y="576359"/>
                  <a:pt x="0" y="423886"/>
                </a:cubicBezTo>
                <a:cubicBezTo>
                  <a:pt x="-39973" y="271413"/>
                  <a:pt x="5829" y="156629"/>
                  <a:pt x="0" y="0"/>
                </a:cubicBezTo>
                <a:close/>
              </a:path>
              <a:path w="7362214" h="79978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402866" y="90635"/>
                  <a:pt x="7327598" y="241502"/>
                  <a:pt x="7362214" y="383897"/>
                </a:cubicBezTo>
                <a:cubicBezTo>
                  <a:pt x="7396830" y="526292"/>
                  <a:pt x="7355423" y="603079"/>
                  <a:pt x="7362214" y="799785"/>
                </a:cubicBezTo>
                <a:cubicBezTo>
                  <a:pt x="7115097" y="854103"/>
                  <a:pt x="7011988" y="778757"/>
                  <a:pt x="6722268" y="799785"/>
                </a:cubicBezTo>
                <a:cubicBezTo>
                  <a:pt x="6432548" y="820813"/>
                  <a:pt x="6266416" y="734703"/>
                  <a:pt x="6082321" y="799785"/>
                </a:cubicBezTo>
                <a:cubicBezTo>
                  <a:pt x="5898226" y="864867"/>
                  <a:pt x="5838807" y="763827"/>
                  <a:pt x="5736864" y="799785"/>
                </a:cubicBezTo>
                <a:cubicBezTo>
                  <a:pt x="5634921" y="835743"/>
                  <a:pt x="5420806" y="745161"/>
                  <a:pt x="5170540" y="799785"/>
                </a:cubicBezTo>
                <a:cubicBezTo>
                  <a:pt x="4920274" y="854409"/>
                  <a:pt x="4729766" y="785534"/>
                  <a:pt x="4604215" y="799785"/>
                </a:cubicBezTo>
                <a:cubicBezTo>
                  <a:pt x="4478665" y="814036"/>
                  <a:pt x="4347646" y="762059"/>
                  <a:pt x="4111513" y="799785"/>
                </a:cubicBezTo>
                <a:cubicBezTo>
                  <a:pt x="3875380" y="837511"/>
                  <a:pt x="3866952" y="768999"/>
                  <a:pt x="3692433" y="799785"/>
                </a:cubicBezTo>
                <a:cubicBezTo>
                  <a:pt x="3517914" y="830571"/>
                  <a:pt x="3190923" y="730844"/>
                  <a:pt x="2978865" y="799785"/>
                </a:cubicBezTo>
                <a:cubicBezTo>
                  <a:pt x="2766807" y="868726"/>
                  <a:pt x="2679811" y="799558"/>
                  <a:pt x="2559785" y="799785"/>
                </a:cubicBezTo>
                <a:cubicBezTo>
                  <a:pt x="2439759" y="800012"/>
                  <a:pt x="2236951" y="778278"/>
                  <a:pt x="1919839" y="799785"/>
                </a:cubicBezTo>
                <a:cubicBezTo>
                  <a:pt x="1602727" y="821292"/>
                  <a:pt x="1667396" y="783544"/>
                  <a:pt x="1427137" y="799785"/>
                </a:cubicBezTo>
                <a:cubicBezTo>
                  <a:pt x="1186878" y="816026"/>
                  <a:pt x="1167847" y="758683"/>
                  <a:pt x="1008057" y="799785"/>
                </a:cubicBezTo>
                <a:cubicBezTo>
                  <a:pt x="848267" y="840887"/>
                  <a:pt x="650541" y="755180"/>
                  <a:pt x="515355" y="799785"/>
                </a:cubicBezTo>
                <a:cubicBezTo>
                  <a:pt x="380169" y="844390"/>
                  <a:pt x="198939" y="754430"/>
                  <a:pt x="0" y="799785"/>
                </a:cubicBezTo>
                <a:cubicBezTo>
                  <a:pt x="-34942" y="606807"/>
                  <a:pt x="9613" y="559219"/>
                  <a:pt x="0" y="391895"/>
                </a:cubicBezTo>
                <a:cubicBezTo>
                  <a:pt x="-9613" y="224571"/>
                  <a:pt x="2337" y="142280"/>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K-means will do as many clustering as you tell it to do! </a:t>
            </a:r>
          </a:p>
        </p:txBody>
      </p:sp>
      <p:pic>
        <p:nvPicPr>
          <p:cNvPr id="50" name="Graphic 49" descr="Chili Pepper with solid fill">
            <a:extLst>
              <a:ext uri="{FF2B5EF4-FFF2-40B4-BE49-F238E27FC236}">
                <a16:creationId xmlns:a16="http://schemas.microsoft.com/office/drawing/2014/main" id="{85D276B7-C0C2-51C7-F122-7F3DFA9AEB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51" name="Graphic 50" descr="Chili Pepper with solid fill">
            <a:extLst>
              <a:ext uri="{FF2B5EF4-FFF2-40B4-BE49-F238E27FC236}">
                <a16:creationId xmlns:a16="http://schemas.microsoft.com/office/drawing/2014/main" id="{8E6B07BE-79B8-139F-87BD-68152135F1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2" name="Graphic 51" descr="Chili Pepper with solid fill">
            <a:extLst>
              <a:ext uri="{FF2B5EF4-FFF2-40B4-BE49-F238E27FC236}">
                <a16:creationId xmlns:a16="http://schemas.microsoft.com/office/drawing/2014/main" id="{7412B0B6-AB9B-3A7F-00FA-A2BDDBFACCD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0172" y="1838862"/>
            <a:ext cx="720000" cy="720000"/>
          </a:xfrm>
          <a:prstGeom prst="rect">
            <a:avLst/>
          </a:prstGeom>
        </p:spPr>
      </p:pic>
      <p:pic>
        <p:nvPicPr>
          <p:cNvPr id="53" name="Graphic 52" descr="Chili Pepper with solid fill">
            <a:extLst>
              <a:ext uri="{FF2B5EF4-FFF2-40B4-BE49-F238E27FC236}">
                <a16:creationId xmlns:a16="http://schemas.microsoft.com/office/drawing/2014/main" id="{9452CE7C-E16F-1920-DBBC-118E018ACD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99823" y="1824021"/>
            <a:ext cx="720000" cy="720000"/>
          </a:xfrm>
          <a:prstGeom prst="rect">
            <a:avLst/>
          </a:prstGeom>
        </p:spPr>
      </p:pic>
      <p:pic>
        <p:nvPicPr>
          <p:cNvPr id="54" name="Graphic 53" descr="Chili Pepper with solid fill">
            <a:extLst>
              <a:ext uri="{FF2B5EF4-FFF2-40B4-BE49-F238E27FC236}">
                <a16:creationId xmlns:a16="http://schemas.microsoft.com/office/drawing/2014/main" id="{2AF66D72-9672-AD34-7343-CC60A6FF2F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973598" y="1804199"/>
            <a:ext cx="720000" cy="720000"/>
          </a:xfrm>
          <a:prstGeom prst="rect">
            <a:avLst/>
          </a:prstGeom>
        </p:spPr>
      </p:pic>
      <p:pic>
        <p:nvPicPr>
          <p:cNvPr id="55" name="Graphic 54" descr="Chili Pepper with solid fill">
            <a:extLst>
              <a:ext uri="{FF2B5EF4-FFF2-40B4-BE49-F238E27FC236}">
                <a16:creationId xmlns:a16="http://schemas.microsoft.com/office/drawing/2014/main" id="{52CEEBAF-34E8-EA89-1774-0674DC5E18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56" name="Graphic 55" descr="Chili Pepper with solid fill">
            <a:extLst>
              <a:ext uri="{FF2B5EF4-FFF2-40B4-BE49-F238E27FC236}">
                <a16:creationId xmlns:a16="http://schemas.microsoft.com/office/drawing/2014/main" id="{8D7F0604-D377-63DD-65DD-F7520096FB7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57" name="Graphic 56" descr="Chili Pepper with solid fill">
            <a:extLst>
              <a:ext uri="{FF2B5EF4-FFF2-40B4-BE49-F238E27FC236}">
                <a16:creationId xmlns:a16="http://schemas.microsoft.com/office/drawing/2014/main" id="{C51FD222-1823-E858-2CCC-C9EB536114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58" name="Graphic 57" descr="Chili Pepper with solid fill">
            <a:extLst>
              <a:ext uri="{FF2B5EF4-FFF2-40B4-BE49-F238E27FC236}">
                <a16:creationId xmlns:a16="http://schemas.microsoft.com/office/drawing/2014/main" id="{90A8DEC6-6B6C-5222-8E69-BE7417AD16B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59" name="Group 58">
            <a:extLst>
              <a:ext uri="{FF2B5EF4-FFF2-40B4-BE49-F238E27FC236}">
                <a16:creationId xmlns:a16="http://schemas.microsoft.com/office/drawing/2014/main" id="{5A7B36E2-1D5A-CE82-59FE-2308B9BAFDB4}"/>
              </a:ext>
            </a:extLst>
          </p:cNvPr>
          <p:cNvGrpSpPr/>
          <p:nvPr/>
        </p:nvGrpSpPr>
        <p:grpSpPr>
          <a:xfrm>
            <a:off x="387350" y="2610413"/>
            <a:ext cx="11518900" cy="518488"/>
            <a:chOff x="311150" y="3029726"/>
            <a:chExt cx="11518900" cy="518488"/>
          </a:xfrm>
        </p:grpSpPr>
        <p:cxnSp>
          <p:nvCxnSpPr>
            <p:cNvPr id="60" name="Straight Connector 59">
              <a:extLst>
                <a:ext uri="{FF2B5EF4-FFF2-40B4-BE49-F238E27FC236}">
                  <a16:creationId xmlns:a16="http://schemas.microsoft.com/office/drawing/2014/main" id="{636C0A2C-1E04-0B66-3402-85423FC30B8E}"/>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FDCF9154-32DF-A1BC-9BAA-C8E8137CECCB}"/>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066ACA6B-AF23-F35B-50C1-379B2D3E76EF}"/>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F9EBE07E-D5F4-EBF5-2AD8-66F74683A883}"/>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2A809733-2E05-26E4-8BD8-8C3A303EBD31}"/>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78D09B2C-6EAD-B9BC-F375-30F7691250E1}"/>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3949B965-6E56-B24C-C8CF-EB11EC474D83}"/>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CF63086A-C204-FF6D-A7DB-378146EE73DA}"/>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18B5DEA6-14F1-56E1-A81A-4D37FBEA0EDE}"/>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486C887-6CDE-FD40-6AEA-4FA3F13293B3}"/>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B8D5F887-F6EC-79FE-C2F0-F8DE959A23F1}"/>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1B6492DB-7DC0-ADA2-E3EF-7DD9E23C8CC7}"/>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76" name="TextBox 75">
              <a:extLst>
                <a:ext uri="{FF2B5EF4-FFF2-40B4-BE49-F238E27FC236}">
                  <a16:creationId xmlns:a16="http://schemas.microsoft.com/office/drawing/2014/main" id="{B9FC4246-4064-5B05-E9C9-CFFF62AD6E20}"/>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77" name="TextBox 76">
              <a:extLst>
                <a:ext uri="{FF2B5EF4-FFF2-40B4-BE49-F238E27FC236}">
                  <a16:creationId xmlns:a16="http://schemas.microsoft.com/office/drawing/2014/main" id="{118A8A91-DE6E-B87E-5ED3-36A08D5A94F7}"/>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78" name="TextBox 77">
              <a:extLst>
                <a:ext uri="{FF2B5EF4-FFF2-40B4-BE49-F238E27FC236}">
                  <a16:creationId xmlns:a16="http://schemas.microsoft.com/office/drawing/2014/main" id="{D380103C-6B12-B954-8C03-B0F93AFEFA1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79" name="TextBox 78">
              <a:extLst>
                <a:ext uri="{FF2B5EF4-FFF2-40B4-BE49-F238E27FC236}">
                  <a16:creationId xmlns:a16="http://schemas.microsoft.com/office/drawing/2014/main" id="{F66761D5-E7E1-BAED-B5E7-0A7AACDDCF6E}"/>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80" name="TextBox 79">
              <a:extLst>
                <a:ext uri="{FF2B5EF4-FFF2-40B4-BE49-F238E27FC236}">
                  <a16:creationId xmlns:a16="http://schemas.microsoft.com/office/drawing/2014/main" id="{7B7C691A-407C-33DE-0532-86070EBC9FDA}"/>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81" name="TextBox 80">
              <a:extLst>
                <a:ext uri="{FF2B5EF4-FFF2-40B4-BE49-F238E27FC236}">
                  <a16:creationId xmlns:a16="http://schemas.microsoft.com/office/drawing/2014/main" id="{AB37F92E-DACC-5A15-4EF0-0D4F1AD63C7F}"/>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82" name="TextBox 81">
              <a:extLst>
                <a:ext uri="{FF2B5EF4-FFF2-40B4-BE49-F238E27FC236}">
                  <a16:creationId xmlns:a16="http://schemas.microsoft.com/office/drawing/2014/main" id="{5C48D196-98FE-DBCD-9D07-A8BA4EBCDEBF}"/>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84" name="TextBox 83">
              <a:extLst>
                <a:ext uri="{FF2B5EF4-FFF2-40B4-BE49-F238E27FC236}">
                  <a16:creationId xmlns:a16="http://schemas.microsoft.com/office/drawing/2014/main" id="{253A2C7B-991D-1187-C264-BB5ABD581595}"/>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85" name="TextBox 84">
              <a:extLst>
                <a:ext uri="{FF2B5EF4-FFF2-40B4-BE49-F238E27FC236}">
                  <a16:creationId xmlns:a16="http://schemas.microsoft.com/office/drawing/2014/main" id="{6790DA96-0A53-C64B-1199-28C71439731A}"/>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86" name="Straight Connector 85">
              <a:extLst>
                <a:ext uri="{FF2B5EF4-FFF2-40B4-BE49-F238E27FC236}">
                  <a16:creationId xmlns:a16="http://schemas.microsoft.com/office/drawing/2014/main" id="{5168FE26-4539-EFA2-B8B4-979C75B3512C}"/>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7" name="TextBox 86">
              <a:extLst>
                <a:ext uri="{FF2B5EF4-FFF2-40B4-BE49-F238E27FC236}">
                  <a16:creationId xmlns:a16="http://schemas.microsoft.com/office/drawing/2014/main" id="{3887C169-AF28-FBB5-7DD0-1E7DCE384CE0}"/>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88" name="Straight Connector 87">
              <a:extLst>
                <a:ext uri="{FF2B5EF4-FFF2-40B4-BE49-F238E27FC236}">
                  <a16:creationId xmlns:a16="http://schemas.microsoft.com/office/drawing/2014/main" id="{DD47B685-0AA6-DB0D-78E8-1F298C45867D}"/>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45AE263B-60CC-E8A6-CBBA-8CEE3F566E0B}"/>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90" name="Graphic 89" descr="Chili Pepper with solid fill">
            <a:extLst>
              <a:ext uri="{FF2B5EF4-FFF2-40B4-BE49-F238E27FC236}">
                <a16:creationId xmlns:a16="http://schemas.microsoft.com/office/drawing/2014/main" id="{F5211C75-FFF9-6936-E449-E656F9AD28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77252" y="1812766"/>
            <a:ext cx="720000" cy="720000"/>
          </a:xfrm>
          <a:prstGeom prst="rect">
            <a:avLst/>
          </a:prstGeom>
        </p:spPr>
      </p:pic>
      <p:pic>
        <p:nvPicPr>
          <p:cNvPr id="91" name="Graphic 90" descr="Chili Pepper with solid fill">
            <a:extLst>
              <a:ext uri="{FF2B5EF4-FFF2-40B4-BE49-F238E27FC236}">
                <a16:creationId xmlns:a16="http://schemas.microsoft.com/office/drawing/2014/main" id="{DC63D0FB-16F6-7407-17EA-DE8FC87AEDA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92" name="Graphic 91" descr="Chili Pepper with solid fill">
            <a:extLst>
              <a:ext uri="{FF2B5EF4-FFF2-40B4-BE49-F238E27FC236}">
                <a16:creationId xmlns:a16="http://schemas.microsoft.com/office/drawing/2014/main" id="{CA8DCF68-BBAF-E737-BFAA-47329B2D4EC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2" name="Straight Connector 1">
            <a:extLst>
              <a:ext uri="{FF2B5EF4-FFF2-40B4-BE49-F238E27FC236}">
                <a16:creationId xmlns:a16="http://schemas.microsoft.com/office/drawing/2014/main" id="{DB98BB52-45AD-7311-2B74-B80C169D9F9A}"/>
              </a:ext>
            </a:extLst>
          </p:cNvPr>
          <p:cNvCxnSpPr>
            <a:cxnSpLocks/>
          </p:cNvCxnSpPr>
          <p:nvPr/>
        </p:nvCxnSpPr>
        <p:spPr>
          <a:xfrm>
            <a:off x="4522811" y="1751254"/>
            <a:ext cx="0" cy="1501056"/>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2A3EE2EC-51F4-068A-591A-5AE1C0871909}"/>
              </a:ext>
            </a:extLst>
          </p:cNvPr>
          <p:cNvCxnSpPr>
            <a:cxnSpLocks/>
          </p:cNvCxnSpPr>
          <p:nvPr/>
        </p:nvCxnSpPr>
        <p:spPr>
          <a:xfrm>
            <a:off x="9054935" y="1793184"/>
            <a:ext cx="0" cy="150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CE749902-F5D3-92E2-045A-363CB0EA9045}"/>
              </a:ext>
            </a:extLst>
          </p:cNvPr>
          <p:cNvCxnSpPr>
            <a:cxnSpLocks/>
          </p:cNvCxnSpPr>
          <p:nvPr/>
        </p:nvCxnSpPr>
        <p:spPr>
          <a:xfrm>
            <a:off x="10386038" y="1763141"/>
            <a:ext cx="0" cy="153925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24627" y="6217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98922" y="6217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73764" y="6217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31CC923-3191-5128-B952-F0C4669B55BC}"/>
              </a:ext>
            </a:extLst>
          </p:cNvPr>
          <p:cNvCxnSpPr>
            <a:cxnSpLocks/>
          </p:cNvCxnSpPr>
          <p:nvPr/>
        </p:nvCxnSpPr>
        <p:spPr>
          <a:xfrm>
            <a:off x="915202" y="3291074"/>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8C9195A-95C2-6D3A-372B-399340D96CA5}"/>
              </a:ext>
            </a:extLst>
          </p:cNvPr>
          <p:cNvCxnSpPr>
            <a:cxnSpLocks/>
          </p:cNvCxnSpPr>
          <p:nvPr/>
        </p:nvCxnSpPr>
        <p:spPr>
          <a:xfrm>
            <a:off x="9998898" y="3279115"/>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AC489FD-C5DF-7B3C-8AFC-E73F06005B9E}"/>
              </a:ext>
            </a:extLst>
          </p:cNvPr>
          <p:cNvCxnSpPr>
            <a:cxnSpLocks/>
          </p:cNvCxnSpPr>
          <p:nvPr/>
        </p:nvCxnSpPr>
        <p:spPr>
          <a:xfrm>
            <a:off x="8584602" y="3291074"/>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24627" y="5696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24627" y="5224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318914" y="5040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318914" y="5521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322606" y="6002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Tree>
    <p:extLst>
      <p:ext uri="{BB962C8B-B14F-4D97-AF65-F5344CB8AC3E}">
        <p14:creationId xmlns:p14="http://schemas.microsoft.com/office/powerpoint/2010/main" val="1839153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311807DC-29C4-56EC-B42E-F2A9E8D6C688}"/>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Let us call our first cluster </a:t>
            </a:r>
            <a:r>
              <a:rPr lang="en-PH" b="1" dirty="0">
                <a:solidFill>
                  <a:srgbClr val="92D050"/>
                </a:solidFill>
              </a:rPr>
              <a:t>mild</a:t>
            </a:r>
            <a:r>
              <a:rPr lang="en-PH" dirty="0"/>
              <a:t> </a:t>
            </a:r>
          </a:p>
          <a:p>
            <a:pPr marL="0" indent="0">
              <a:buNone/>
            </a:pPr>
            <a:r>
              <a:rPr lang="en-PH" dirty="0"/>
              <a:t>our second cluster</a:t>
            </a:r>
            <a:r>
              <a:rPr lang="en-PH" b="1" dirty="0">
                <a:solidFill>
                  <a:srgbClr val="FFC000"/>
                </a:solidFill>
              </a:rPr>
              <a:t> hot</a:t>
            </a:r>
            <a:endParaRPr lang="en-PH" dirty="0"/>
          </a:p>
          <a:p>
            <a:pPr marL="0" indent="0">
              <a:buNone/>
            </a:pPr>
            <a:r>
              <a:rPr lang="en-PH" dirty="0"/>
              <a:t>And our third cluster</a:t>
            </a:r>
            <a:r>
              <a:rPr lang="en-PH" b="1" dirty="0">
                <a:solidFill>
                  <a:srgbClr val="FF0000"/>
                </a:solidFill>
              </a:rPr>
              <a:t> inferno</a:t>
            </a:r>
          </a:p>
        </p:txBody>
      </p:sp>
    </p:spTree>
    <p:extLst>
      <p:ext uri="{BB962C8B-B14F-4D97-AF65-F5344CB8AC3E}">
        <p14:creationId xmlns:p14="http://schemas.microsoft.com/office/powerpoint/2010/main" val="193018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9C021A25-73E5-D06B-BBD6-339AC2F9BC8F}"/>
              </a:ext>
            </a:extLst>
          </p:cNvPr>
          <p:cNvCxnSpPr>
            <a:cxnSpLocks/>
          </p:cNvCxnSpPr>
          <p:nvPr/>
        </p:nvCxnSpPr>
        <p:spPr>
          <a:xfrm>
            <a:off x="3601767" y="2788153"/>
            <a:ext cx="6549137"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854B5157-B00A-E598-A85F-6AF9CBB242B4}"/>
              </a:ext>
            </a:extLst>
          </p:cNvPr>
          <p:cNvCxnSpPr>
            <a:cxnSpLocks/>
          </p:cNvCxnSpPr>
          <p:nvPr/>
        </p:nvCxnSpPr>
        <p:spPr>
          <a:xfrm>
            <a:off x="11076062" y="2788153"/>
            <a:ext cx="800314"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7145857-BBED-83D7-3695-B50E00DBE2FD}"/>
              </a:ext>
            </a:extLst>
          </p:cNvPr>
          <p:cNvCxnSpPr>
            <a:cxnSpLocks/>
          </p:cNvCxnSpPr>
          <p:nvPr/>
        </p:nvCxnSpPr>
        <p:spPr>
          <a:xfrm>
            <a:off x="10150904" y="2788153"/>
            <a:ext cx="925158" cy="0"/>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262AA118-06B9-4924-BC52-753001955127}"/>
              </a:ext>
            </a:extLst>
          </p:cNvPr>
          <p:cNvGrpSpPr/>
          <p:nvPr/>
        </p:nvGrpSpPr>
        <p:grpSpPr>
          <a:xfrm>
            <a:off x="3601767" y="2267973"/>
            <a:ext cx="7969697" cy="24956"/>
            <a:chOff x="1465985" y="3873511"/>
            <a:chExt cx="7969697" cy="24956"/>
          </a:xfrm>
        </p:grpSpPr>
        <p:cxnSp>
          <p:nvCxnSpPr>
            <p:cNvPr id="12" name="Straight Connector 11">
              <a:extLst>
                <a:ext uri="{FF2B5EF4-FFF2-40B4-BE49-F238E27FC236}">
                  <a16:creationId xmlns:a16="http://schemas.microsoft.com/office/drawing/2014/main" id="{87F8B55F-021B-1F8A-8223-1F4269E23B85}"/>
                </a:ext>
              </a:extLst>
            </p:cNvPr>
            <p:cNvCxnSpPr>
              <a:cxnSpLocks/>
            </p:cNvCxnSpPr>
            <p:nvPr/>
          </p:nvCxnSpPr>
          <p:spPr>
            <a:xfrm flipV="1">
              <a:off x="1465985" y="3881172"/>
              <a:ext cx="2640798" cy="17295"/>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0AA790B-6FBF-FA9B-21CB-C17A592920C3}"/>
                </a:ext>
              </a:extLst>
            </p:cNvPr>
            <p:cNvCxnSpPr>
              <a:cxnSpLocks/>
            </p:cNvCxnSpPr>
            <p:nvPr/>
          </p:nvCxnSpPr>
          <p:spPr>
            <a:xfrm>
              <a:off x="6818362" y="3873511"/>
              <a:ext cx="2617320"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AA7B012-3948-CAFD-7B96-19A01529DCBE}"/>
                </a:ext>
              </a:extLst>
            </p:cNvPr>
            <p:cNvCxnSpPr>
              <a:cxnSpLocks/>
            </p:cNvCxnSpPr>
            <p:nvPr/>
          </p:nvCxnSpPr>
          <p:spPr>
            <a:xfrm flipV="1">
              <a:off x="4106783" y="3874795"/>
              <a:ext cx="2711579" cy="7977"/>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E09D747-2788-D6FB-9C72-0B54936D444C}"/>
              </a:ext>
            </a:extLst>
          </p:cNvPr>
          <p:cNvGrpSpPr/>
          <p:nvPr/>
        </p:nvGrpSpPr>
        <p:grpSpPr>
          <a:xfrm>
            <a:off x="3601767" y="1795063"/>
            <a:ext cx="8241079" cy="2484"/>
            <a:chOff x="3472570" y="5426871"/>
            <a:chExt cx="8241079" cy="2484"/>
          </a:xfrm>
        </p:grpSpPr>
        <p:cxnSp>
          <p:nvCxnSpPr>
            <p:cNvPr id="16" name="Straight Connector 15">
              <a:extLst>
                <a:ext uri="{FF2B5EF4-FFF2-40B4-BE49-F238E27FC236}">
                  <a16:creationId xmlns:a16="http://schemas.microsoft.com/office/drawing/2014/main" id="{375F0BA4-8C3A-9BD5-03D0-5E56E2A8EA12}"/>
                </a:ext>
              </a:extLst>
            </p:cNvPr>
            <p:cNvCxnSpPr>
              <a:cxnSpLocks/>
            </p:cNvCxnSpPr>
            <p:nvPr/>
          </p:nvCxnSpPr>
          <p:spPr>
            <a:xfrm>
              <a:off x="3472570" y="5429355"/>
              <a:ext cx="837279" cy="0"/>
            </a:xfrm>
            <a:prstGeom prst="line">
              <a:avLst/>
            </a:prstGeom>
            <a:ln w="5715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32285-9BF4-357C-1F8A-2B4D99F4326D}"/>
                </a:ext>
              </a:extLst>
            </p:cNvPr>
            <p:cNvCxnSpPr>
              <a:cxnSpLocks/>
            </p:cNvCxnSpPr>
            <p:nvPr/>
          </p:nvCxnSpPr>
          <p:spPr>
            <a:xfrm flipV="1">
              <a:off x="4309849" y="5426871"/>
              <a:ext cx="952675" cy="1056"/>
            </a:xfrm>
            <a:prstGeom prst="line">
              <a:avLst/>
            </a:prstGeom>
            <a:ln w="5715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0538C794-C9F7-671C-5C50-BC714A614BC6}"/>
                </a:ext>
              </a:extLst>
            </p:cNvPr>
            <p:cNvCxnSpPr>
              <a:cxnSpLocks/>
            </p:cNvCxnSpPr>
            <p:nvPr/>
          </p:nvCxnSpPr>
          <p:spPr>
            <a:xfrm>
              <a:off x="5262524" y="5429355"/>
              <a:ext cx="6451125" cy="0"/>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20" name="Content Placeholder 2">
            <a:extLst>
              <a:ext uri="{FF2B5EF4-FFF2-40B4-BE49-F238E27FC236}">
                <a16:creationId xmlns:a16="http://schemas.microsoft.com/office/drawing/2014/main" id="{AD1EFE73-D89D-6FC7-A22F-9688E1FE856C}"/>
              </a:ext>
            </a:extLst>
          </p:cNvPr>
          <p:cNvSpPr txBox="1">
            <a:spLocks/>
          </p:cNvSpPr>
          <p:nvPr/>
        </p:nvSpPr>
        <p:spPr>
          <a:xfrm>
            <a:off x="296054" y="1611917"/>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First cluster attempt:</a:t>
            </a:r>
          </a:p>
        </p:txBody>
      </p:sp>
      <p:sp>
        <p:nvSpPr>
          <p:cNvPr id="21" name="Content Placeholder 2">
            <a:extLst>
              <a:ext uri="{FF2B5EF4-FFF2-40B4-BE49-F238E27FC236}">
                <a16:creationId xmlns:a16="http://schemas.microsoft.com/office/drawing/2014/main" id="{9110FC13-F605-EFE5-ECB5-7A1FF6B5295F}"/>
              </a:ext>
            </a:extLst>
          </p:cNvPr>
          <p:cNvSpPr txBox="1">
            <a:spLocks/>
          </p:cNvSpPr>
          <p:nvPr/>
        </p:nvSpPr>
        <p:spPr>
          <a:xfrm>
            <a:off x="296054" y="2092488"/>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Second cluster attempt:</a:t>
            </a:r>
          </a:p>
        </p:txBody>
      </p:sp>
      <p:sp>
        <p:nvSpPr>
          <p:cNvPr id="22" name="Content Placeholder 2">
            <a:extLst>
              <a:ext uri="{FF2B5EF4-FFF2-40B4-BE49-F238E27FC236}">
                <a16:creationId xmlns:a16="http://schemas.microsoft.com/office/drawing/2014/main" id="{CE004DC5-8629-14B5-03BE-8B4BC9C5F3C5}"/>
              </a:ext>
            </a:extLst>
          </p:cNvPr>
          <p:cNvSpPr txBox="1">
            <a:spLocks/>
          </p:cNvSpPr>
          <p:nvPr/>
        </p:nvSpPr>
        <p:spPr>
          <a:xfrm>
            <a:off x="299746" y="2573059"/>
            <a:ext cx="3176439" cy="366291"/>
          </a:xfrm>
          <a:custGeom>
            <a:avLst/>
            <a:gdLst>
              <a:gd name="connsiteX0" fmla="*/ 0 w 3176439"/>
              <a:gd name="connsiteY0" fmla="*/ 0 h 366291"/>
              <a:gd name="connsiteX1" fmla="*/ 529407 w 3176439"/>
              <a:gd name="connsiteY1" fmla="*/ 0 h 366291"/>
              <a:gd name="connsiteX2" fmla="*/ 1058813 w 3176439"/>
              <a:gd name="connsiteY2" fmla="*/ 0 h 366291"/>
              <a:gd name="connsiteX3" fmla="*/ 1524691 w 3176439"/>
              <a:gd name="connsiteY3" fmla="*/ 0 h 366291"/>
              <a:gd name="connsiteX4" fmla="*/ 2085862 w 3176439"/>
              <a:gd name="connsiteY4" fmla="*/ 0 h 366291"/>
              <a:gd name="connsiteX5" fmla="*/ 2615268 w 3176439"/>
              <a:gd name="connsiteY5" fmla="*/ 0 h 366291"/>
              <a:gd name="connsiteX6" fmla="*/ 3176439 w 3176439"/>
              <a:gd name="connsiteY6" fmla="*/ 0 h 366291"/>
              <a:gd name="connsiteX7" fmla="*/ 3176439 w 3176439"/>
              <a:gd name="connsiteY7" fmla="*/ 366291 h 366291"/>
              <a:gd name="connsiteX8" fmla="*/ 2583504 w 3176439"/>
              <a:gd name="connsiteY8" fmla="*/ 366291 h 366291"/>
              <a:gd name="connsiteX9" fmla="*/ 1990568 w 3176439"/>
              <a:gd name="connsiteY9" fmla="*/ 366291 h 366291"/>
              <a:gd name="connsiteX10" fmla="*/ 1397633 w 3176439"/>
              <a:gd name="connsiteY10" fmla="*/ 366291 h 366291"/>
              <a:gd name="connsiteX11" fmla="*/ 836462 w 3176439"/>
              <a:gd name="connsiteY11" fmla="*/ 366291 h 366291"/>
              <a:gd name="connsiteX12" fmla="*/ 0 w 3176439"/>
              <a:gd name="connsiteY12" fmla="*/ 366291 h 366291"/>
              <a:gd name="connsiteX13" fmla="*/ 0 w 3176439"/>
              <a:gd name="connsiteY13" fmla="*/ 0 h 366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176439" h="366291" fill="none" extrusionOk="0">
                <a:moveTo>
                  <a:pt x="0" y="0"/>
                </a:moveTo>
                <a:cubicBezTo>
                  <a:pt x="222834" y="-8323"/>
                  <a:pt x="319824" y="23137"/>
                  <a:pt x="529407" y="0"/>
                </a:cubicBezTo>
                <a:cubicBezTo>
                  <a:pt x="738990" y="-23137"/>
                  <a:pt x="943714" y="19257"/>
                  <a:pt x="1058813" y="0"/>
                </a:cubicBezTo>
                <a:cubicBezTo>
                  <a:pt x="1173912" y="-19257"/>
                  <a:pt x="1403524" y="33151"/>
                  <a:pt x="1524691" y="0"/>
                </a:cubicBezTo>
                <a:cubicBezTo>
                  <a:pt x="1645858" y="-33151"/>
                  <a:pt x="1836414" y="1476"/>
                  <a:pt x="2085862" y="0"/>
                </a:cubicBezTo>
                <a:cubicBezTo>
                  <a:pt x="2335310" y="-1476"/>
                  <a:pt x="2500767" y="3164"/>
                  <a:pt x="2615268" y="0"/>
                </a:cubicBezTo>
                <a:cubicBezTo>
                  <a:pt x="2729769" y="-3164"/>
                  <a:pt x="2949014" y="33797"/>
                  <a:pt x="3176439" y="0"/>
                </a:cubicBezTo>
                <a:cubicBezTo>
                  <a:pt x="3181426" y="99345"/>
                  <a:pt x="3151326" y="217232"/>
                  <a:pt x="3176439" y="366291"/>
                </a:cubicBezTo>
                <a:cubicBezTo>
                  <a:pt x="2948696" y="407982"/>
                  <a:pt x="2864605" y="358340"/>
                  <a:pt x="2583504" y="366291"/>
                </a:cubicBezTo>
                <a:cubicBezTo>
                  <a:pt x="2302404" y="374242"/>
                  <a:pt x="2170864" y="330502"/>
                  <a:pt x="1990568" y="366291"/>
                </a:cubicBezTo>
                <a:cubicBezTo>
                  <a:pt x="1810272" y="402080"/>
                  <a:pt x="1688785" y="331050"/>
                  <a:pt x="1397633" y="366291"/>
                </a:cubicBezTo>
                <a:cubicBezTo>
                  <a:pt x="1106482" y="401532"/>
                  <a:pt x="973185" y="312701"/>
                  <a:pt x="836462" y="366291"/>
                </a:cubicBezTo>
                <a:cubicBezTo>
                  <a:pt x="699739" y="419881"/>
                  <a:pt x="307396" y="352867"/>
                  <a:pt x="0" y="366291"/>
                </a:cubicBezTo>
                <a:cubicBezTo>
                  <a:pt x="-4886" y="282898"/>
                  <a:pt x="18757" y="82663"/>
                  <a:pt x="0" y="0"/>
                </a:cubicBezTo>
                <a:close/>
              </a:path>
              <a:path w="3176439" h="366291" stroke="0" extrusionOk="0">
                <a:moveTo>
                  <a:pt x="0" y="0"/>
                </a:moveTo>
                <a:cubicBezTo>
                  <a:pt x="173914" y="-50665"/>
                  <a:pt x="223693" y="47259"/>
                  <a:pt x="434113" y="0"/>
                </a:cubicBezTo>
                <a:cubicBezTo>
                  <a:pt x="644533" y="-47259"/>
                  <a:pt x="745250" y="51042"/>
                  <a:pt x="931755" y="0"/>
                </a:cubicBezTo>
                <a:cubicBezTo>
                  <a:pt x="1118260" y="-51042"/>
                  <a:pt x="1282037" y="16112"/>
                  <a:pt x="1461162" y="0"/>
                </a:cubicBezTo>
                <a:cubicBezTo>
                  <a:pt x="1640287" y="-16112"/>
                  <a:pt x="1861774" y="35999"/>
                  <a:pt x="1990568" y="0"/>
                </a:cubicBezTo>
                <a:cubicBezTo>
                  <a:pt x="2119362" y="-35999"/>
                  <a:pt x="2269927" y="60213"/>
                  <a:pt x="2519975" y="0"/>
                </a:cubicBezTo>
                <a:cubicBezTo>
                  <a:pt x="2770023" y="-60213"/>
                  <a:pt x="2863673" y="12558"/>
                  <a:pt x="3176439" y="0"/>
                </a:cubicBezTo>
                <a:cubicBezTo>
                  <a:pt x="3204619" y="95317"/>
                  <a:pt x="3132934" y="194482"/>
                  <a:pt x="3176439" y="366291"/>
                </a:cubicBezTo>
                <a:cubicBezTo>
                  <a:pt x="2913155" y="417281"/>
                  <a:pt x="2788822" y="312084"/>
                  <a:pt x="2583504" y="366291"/>
                </a:cubicBezTo>
                <a:cubicBezTo>
                  <a:pt x="2378186" y="420498"/>
                  <a:pt x="2323057" y="309493"/>
                  <a:pt x="2085862" y="366291"/>
                </a:cubicBezTo>
                <a:cubicBezTo>
                  <a:pt x="1848667" y="423089"/>
                  <a:pt x="1721843" y="324285"/>
                  <a:pt x="1619984" y="366291"/>
                </a:cubicBezTo>
                <a:cubicBezTo>
                  <a:pt x="1518125" y="408297"/>
                  <a:pt x="1270241" y="348660"/>
                  <a:pt x="1058813" y="366291"/>
                </a:cubicBezTo>
                <a:cubicBezTo>
                  <a:pt x="847385" y="383922"/>
                  <a:pt x="719696" y="365068"/>
                  <a:pt x="465878" y="366291"/>
                </a:cubicBezTo>
                <a:cubicBezTo>
                  <a:pt x="212060" y="367514"/>
                  <a:pt x="96968" y="323926"/>
                  <a:pt x="0" y="366291"/>
                </a:cubicBezTo>
                <a:cubicBezTo>
                  <a:pt x="-23196" y="249848"/>
                  <a:pt x="33811" y="137747"/>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Third cluster attempt:</a:t>
            </a:r>
          </a:p>
        </p:txBody>
      </p:sp>
      <p:sp>
        <p:nvSpPr>
          <p:cNvPr id="23" name="Content Placeholder 2">
            <a:extLst>
              <a:ext uri="{FF2B5EF4-FFF2-40B4-BE49-F238E27FC236}">
                <a16:creationId xmlns:a16="http://schemas.microsoft.com/office/drawing/2014/main" id="{17ED7B15-821F-34DF-ACB9-9848D8C9D5A0}"/>
              </a:ext>
            </a:extLst>
          </p:cNvPr>
          <p:cNvSpPr txBox="1">
            <a:spLocks/>
          </p:cNvSpPr>
          <p:nvPr/>
        </p:nvSpPr>
        <p:spPr>
          <a:xfrm>
            <a:off x="2561458" y="3918651"/>
            <a:ext cx="7362214" cy="799785"/>
          </a:xfrm>
          <a:custGeom>
            <a:avLst/>
            <a:gdLst>
              <a:gd name="connsiteX0" fmla="*/ 0 w 7362214"/>
              <a:gd name="connsiteY0" fmla="*/ 0 h 799785"/>
              <a:gd name="connsiteX1" fmla="*/ 419080 w 7362214"/>
              <a:gd name="connsiteY1" fmla="*/ 0 h 799785"/>
              <a:gd name="connsiteX2" fmla="*/ 985404 w 7362214"/>
              <a:gd name="connsiteY2" fmla="*/ 0 h 799785"/>
              <a:gd name="connsiteX3" fmla="*/ 1698972 w 7362214"/>
              <a:gd name="connsiteY3" fmla="*/ 0 h 799785"/>
              <a:gd name="connsiteX4" fmla="*/ 2265297 w 7362214"/>
              <a:gd name="connsiteY4" fmla="*/ 0 h 799785"/>
              <a:gd name="connsiteX5" fmla="*/ 2684376 w 7362214"/>
              <a:gd name="connsiteY5" fmla="*/ 0 h 799785"/>
              <a:gd name="connsiteX6" fmla="*/ 3397945 w 7362214"/>
              <a:gd name="connsiteY6" fmla="*/ 0 h 799785"/>
              <a:gd name="connsiteX7" fmla="*/ 4037891 w 7362214"/>
              <a:gd name="connsiteY7" fmla="*/ 0 h 799785"/>
              <a:gd name="connsiteX8" fmla="*/ 4530593 w 7362214"/>
              <a:gd name="connsiteY8" fmla="*/ 0 h 799785"/>
              <a:gd name="connsiteX9" fmla="*/ 5096917 w 7362214"/>
              <a:gd name="connsiteY9" fmla="*/ 0 h 799785"/>
              <a:gd name="connsiteX10" fmla="*/ 5810486 w 7362214"/>
              <a:gd name="connsiteY10" fmla="*/ 0 h 799785"/>
              <a:gd name="connsiteX11" fmla="*/ 6303188 w 7362214"/>
              <a:gd name="connsiteY11" fmla="*/ 0 h 799785"/>
              <a:gd name="connsiteX12" fmla="*/ 6795890 w 7362214"/>
              <a:gd name="connsiteY12" fmla="*/ 0 h 799785"/>
              <a:gd name="connsiteX13" fmla="*/ 7362214 w 7362214"/>
              <a:gd name="connsiteY13" fmla="*/ 0 h 799785"/>
              <a:gd name="connsiteX14" fmla="*/ 7362214 w 7362214"/>
              <a:gd name="connsiteY14" fmla="*/ 391895 h 799785"/>
              <a:gd name="connsiteX15" fmla="*/ 7362214 w 7362214"/>
              <a:gd name="connsiteY15" fmla="*/ 799785 h 799785"/>
              <a:gd name="connsiteX16" fmla="*/ 6943134 w 7362214"/>
              <a:gd name="connsiteY16" fmla="*/ 799785 h 799785"/>
              <a:gd name="connsiteX17" fmla="*/ 6597676 w 7362214"/>
              <a:gd name="connsiteY17" fmla="*/ 799785 h 799785"/>
              <a:gd name="connsiteX18" fmla="*/ 6104974 w 7362214"/>
              <a:gd name="connsiteY18" fmla="*/ 799785 h 799785"/>
              <a:gd name="connsiteX19" fmla="*/ 5759517 w 7362214"/>
              <a:gd name="connsiteY19" fmla="*/ 799785 h 799785"/>
              <a:gd name="connsiteX20" fmla="*/ 5266815 w 7362214"/>
              <a:gd name="connsiteY20" fmla="*/ 799785 h 799785"/>
              <a:gd name="connsiteX21" fmla="*/ 4700490 w 7362214"/>
              <a:gd name="connsiteY21" fmla="*/ 799785 h 799785"/>
              <a:gd name="connsiteX22" fmla="*/ 4355033 w 7362214"/>
              <a:gd name="connsiteY22" fmla="*/ 799785 h 799785"/>
              <a:gd name="connsiteX23" fmla="*/ 3788709 w 7362214"/>
              <a:gd name="connsiteY23" fmla="*/ 799785 h 799785"/>
              <a:gd name="connsiteX24" fmla="*/ 3369629 w 7362214"/>
              <a:gd name="connsiteY24" fmla="*/ 799785 h 799785"/>
              <a:gd name="connsiteX25" fmla="*/ 3024171 w 7362214"/>
              <a:gd name="connsiteY25" fmla="*/ 799785 h 799785"/>
              <a:gd name="connsiteX26" fmla="*/ 2605091 w 7362214"/>
              <a:gd name="connsiteY26" fmla="*/ 799785 h 799785"/>
              <a:gd name="connsiteX27" fmla="*/ 1891523 w 7362214"/>
              <a:gd name="connsiteY27" fmla="*/ 799785 h 799785"/>
              <a:gd name="connsiteX28" fmla="*/ 1251576 w 7362214"/>
              <a:gd name="connsiteY28" fmla="*/ 799785 h 799785"/>
              <a:gd name="connsiteX29" fmla="*/ 611630 w 7362214"/>
              <a:gd name="connsiteY29" fmla="*/ 799785 h 799785"/>
              <a:gd name="connsiteX30" fmla="*/ 0 w 7362214"/>
              <a:gd name="connsiteY30" fmla="*/ 799785 h 799785"/>
              <a:gd name="connsiteX31" fmla="*/ 0 w 7362214"/>
              <a:gd name="connsiteY31" fmla="*/ 423886 h 799785"/>
              <a:gd name="connsiteX32" fmla="*/ 0 w 7362214"/>
              <a:gd name="connsiteY32" fmla="*/ 0 h 799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79978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5011" y="191093"/>
                  <a:pt x="7343390" y="209112"/>
                  <a:pt x="7362214" y="391895"/>
                </a:cubicBezTo>
                <a:cubicBezTo>
                  <a:pt x="7381038" y="574679"/>
                  <a:pt x="7350864" y="641275"/>
                  <a:pt x="7362214" y="799785"/>
                </a:cubicBezTo>
                <a:cubicBezTo>
                  <a:pt x="7198973" y="804786"/>
                  <a:pt x="7139419" y="750706"/>
                  <a:pt x="6943134" y="799785"/>
                </a:cubicBezTo>
                <a:cubicBezTo>
                  <a:pt x="6746849" y="848864"/>
                  <a:pt x="6677553" y="795269"/>
                  <a:pt x="6597676" y="799785"/>
                </a:cubicBezTo>
                <a:cubicBezTo>
                  <a:pt x="6517799" y="804301"/>
                  <a:pt x="6301121" y="743936"/>
                  <a:pt x="6104974" y="799785"/>
                </a:cubicBezTo>
                <a:cubicBezTo>
                  <a:pt x="5908827" y="855634"/>
                  <a:pt x="5912266" y="797778"/>
                  <a:pt x="5759517" y="799785"/>
                </a:cubicBezTo>
                <a:cubicBezTo>
                  <a:pt x="5606768" y="801792"/>
                  <a:pt x="5467883" y="757110"/>
                  <a:pt x="5266815" y="799785"/>
                </a:cubicBezTo>
                <a:cubicBezTo>
                  <a:pt x="5065747" y="842460"/>
                  <a:pt x="4867086" y="774919"/>
                  <a:pt x="4700490" y="799785"/>
                </a:cubicBezTo>
                <a:cubicBezTo>
                  <a:pt x="4533894" y="824651"/>
                  <a:pt x="4443111" y="779911"/>
                  <a:pt x="4355033" y="799785"/>
                </a:cubicBezTo>
                <a:cubicBezTo>
                  <a:pt x="4266955" y="819659"/>
                  <a:pt x="4042902" y="754496"/>
                  <a:pt x="3788709" y="799785"/>
                </a:cubicBezTo>
                <a:cubicBezTo>
                  <a:pt x="3534516" y="845074"/>
                  <a:pt x="3529834" y="771521"/>
                  <a:pt x="3369629" y="799785"/>
                </a:cubicBezTo>
                <a:cubicBezTo>
                  <a:pt x="3209424" y="828049"/>
                  <a:pt x="3113307" y="781704"/>
                  <a:pt x="3024171" y="799785"/>
                </a:cubicBezTo>
                <a:cubicBezTo>
                  <a:pt x="2935035" y="817866"/>
                  <a:pt x="2716898" y="755821"/>
                  <a:pt x="2605091" y="799785"/>
                </a:cubicBezTo>
                <a:cubicBezTo>
                  <a:pt x="2493284" y="843749"/>
                  <a:pt x="2187284" y="736376"/>
                  <a:pt x="1891523" y="799785"/>
                </a:cubicBezTo>
                <a:cubicBezTo>
                  <a:pt x="1595762" y="863194"/>
                  <a:pt x="1471249" y="731820"/>
                  <a:pt x="1251576" y="799785"/>
                </a:cubicBezTo>
                <a:cubicBezTo>
                  <a:pt x="1031903" y="867750"/>
                  <a:pt x="777710" y="762153"/>
                  <a:pt x="611630" y="799785"/>
                </a:cubicBezTo>
                <a:cubicBezTo>
                  <a:pt x="445550" y="837417"/>
                  <a:pt x="207636" y="731653"/>
                  <a:pt x="0" y="799785"/>
                </a:cubicBezTo>
                <a:cubicBezTo>
                  <a:pt x="-251" y="692229"/>
                  <a:pt x="39973" y="576359"/>
                  <a:pt x="0" y="423886"/>
                </a:cubicBezTo>
                <a:cubicBezTo>
                  <a:pt x="-39973" y="271413"/>
                  <a:pt x="5829" y="156629"/>
                  <a:pt x="0" y="0"/>
                </a:cubicBezTo>
                <a:close/>
              </a:path>
              <a:path w="7362214" h="79978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402866" y="90635"/>
                  <a:pt x="7327598" y="241502"/>
                  <a:pt x="7362214" y="383897"/>
                </a:cubicBezTo>
                <a:cubicBezTo>
                  <a:pt x="7396830" y="526292"/>
                  <a:pt x="7355423" y="603079"/>
                  <a:pt x="7362214" y="799785"/>
                </a:cubicBezTo>
                <a:cubicBezTo>
                  <a:pt x="7115097" y="854103"/>
                  <a:pt x="7011988" y="778757"/>
                  <a:pt x="6722268" y="799785"/>
                </a:cubicBezTo>
                <a:cubicBezTo>
                  <a:pt x="6432548" y="820813"/>
                  <a:pt x="6266416" y="734703"/>
                  <a:pt x="6082321" y="799785"/>
                </a:cubicBezTo>
                <a:cubicBezTo>
                  <a:pt x="5898226" y="864867"/>
                  <a:pt x="5838807" y="763827"/>
                  <a:pt x="5736864" y="799785"/>
                </a:cubicBezTo>
                <a:cubicBezTo>
                  <a:pt x="5634921" y="835743"/>
                  <a:pt x="5420806" y="745161"/>
                  <a:pt x="5170540" y="799785"/>
                </a:cubicBezTo>
                <a:cubicBezTo>
                  <a:pt x="4920274" y="854409"/>
                  <a:pt x="4729766" y="785534"/>
                  <a:pt x="4604215" y="799785"/>
                </a:cubicBezTo>
                <a:cubicBezTo>
                  <a:pt x="4478665" y="814036"/>
                  <a:pt x="4347646" y="762059"/>
                  <a:pt x="4111513" y="799785"/>
                </a:cubicBezTo>
                <a:cubicBezTo>
                  <a:pt x="3875380" y="837511"/>
                  <a:pt x="3866952" y="768999"/>
                  <a:pt x="3692433" y="799785"/>
                </a:cubicBezTo>
                <a:cubicBezTo>
                  <a:pt x="3517914" y="830571"/>
                  <a:pt x="3190923" y="730844"/>
                  <a:pt x="2978865" y="799785"/>
                </a:cubicBezTo>
                <a:cubicBezTo>
                  <a:pt x="2766807" y="868726"/>
                  <a:pt x="2679811" y="799558"/>
                  <a:pt x="2559785" y="799785"/>
                </a:cubicBezTo>
                <a:cubicBezTo>
                  <a:pt x="2439759" y="800012"/>
                  <a:pt x="2236951" y="778278"/>
                  <a:pt x="1919839" y="799785"/>
                </a:cubicBezTo>
                <a:cubicBezTo>
                  <a:pt x="1602727" y="821292"/>
                  <a:pt x="1667396" y="783544"/>
                  <a:pt x="1427137" y="799785"/>
                </a:cubicBezTo>
                <a:cubicBezTo>
                  <a:pt x="1186878" y="816026"/>
                  <a:pt x="1167847" y="758683"/>
                  <a:pt x="1008057" y="799785"/>
                </a:cubicBezTo>
                <a:cubicBezTo>
                  <a:pt x="848267" y="840887"/>
                  <a:pt x="650541" y="755180"/>
                  <a:pt x="515355" y="799785"/>
                </a:cubicBezTo>
                <a:cubicBezTo>
                  <a:pt x="380169" y="844390"/>
                  <a:pt x="198939" y="754430"/>
                  <a:pt x="0" y="799785"/>
                </a:cubicBezTo>
                <a:cubicBezTo>
                  <a:pt x="-34942" y="606807"/>
                  <a:pt x="9613" y="559219"/>
                  <a:pt x="0" y="391895"/>
                </a:cubicBezTo>
                <a:cubicBezTo>
                  <a:pt x="-9613" y="224571"/>
                  <a:pt x="2337" y="142280"/>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In this case, the second cluster attempt wins because it has the highest variation.</a:t>
            </a:r>
          </a:p>
        </p:txBody>
      </p:sp>
    </p:spTree>
    <p:extLst>
      <p:ext uri="{BB962C8B-B14F-4D97-AF65-F5344CB8AC3E}">
        <p14:creationId xmlns:p14="http://schemas.microsoft.com/office/powerpoint/2010/main" val="13255140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895D3BD-C20D-A7D0-C5BC-BD680F397068}"/>
              </a:ext>
            </a:extLst>
          </p:cNvPr>
          <p:cNvSpPr txBox="1">
            <a:spLocks/>
          </p:cNvSpPr>
          <p:nvPr/>
        </p:nvSpPr>
        <p:spPr>
          <a:xfrm>
            <a:off x="838200" y="2286869"/>
            <a:ext cx="111633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t>How do we figure out </a:t>
            </a:r>
          </a:p>
          <a:p>
            <a:r>
              <a:rPr lang="en-US" sz="4000" b="1" dirty="0"/>
              <a:t>what value to use for “K”?</a:t>
            </a:r>
            <a:endParaRPr lang="en-US" sz="4000" b="1" dirty="0">
              <a:solidFill>
                <a:schemeClr val="tx1">
                  <a:lumMod val="50000"/>
                  <a:lumOff val="50000"/>
                </a:schemeClr>
              </a:solidFill>
            </a:endParaRPr>
          </a:p>
        </p:txBody>
      </p:sp>
    </p:spTree>
    <p:extLst>
      <p:ext uri="{BB962C8B-B14F-4D97-AF65-F5344CB8AC3E}">
        <p14:creationId xmlns:p14="http://schemas.microsoft.com/office/powerpoint/2010/main" val="34680502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2636684" y="534894"/>
            <a:ext cx="7362214" cy="831325"/>
          </a:xfrm>
          <a:custGeom>
            <a:avLst/>
            <a:gdLst>
              <a:gd name="connsiteX0" fmla="*/ 0 w 7362214"/>
              <a:gd name="connsiteY0" fmla="*/ 0 h 831325"/>
              <a:gd name="connsiteX1" fmla="*/ 419080 w 7362214"/>
              <a:gd name="connsiteY1" fmla="*/ 0 h 831325"/>
              <a:gd name="connsiteX2" fmla="*/ 985404 w 7362214"/>
              <a:gd name="connsiteY2" fmla="*/ 0 h 831325"/>
              <a:gd name="connsiteX3" fmla="*/ 1698972 w 7362214"/>
              <a:gd name="connsiteY3" fmla="*/ 0 h 831325"/>
              <a:gd name="connsiteX4" fmla="*/ 2265297 w 7362214"/>
              <a:gd name="connsiteY4" fmla="*/ 0 h 831325"/>
              <a:gd name="connsiteX5" fmla="*/ 2684376 w 7362214"/>
              <a:gd name="connsiteY5" fmla="*/ 0 h 831325"/>
              <a:gd name="connsiteX6" fmla="*/ 3397945 w 7362214"/>
              <a:gd name="connsiteY6" fmla="*/ 0 h 831325"/>
              <a:gd name="connsiteX7" fmla="*/ 4037891 w 7362214"/>
              <a:gd name="connsiteY7" fmla="*/ 0 h 831325"/>
              <a:gd name="connsiteX8" fmla="*/ 4530593 w 7362214"/>
              <a:gd name="connsiteY8" fmla="*/ 0 h 831325"/>
              <a:gd name="connsiteX9" fmla="*/ 5096917 w 7362214"/>
              <a:gd name="connsiteY9" fmla="*/ 0 h 831325"/>
              <a:gd name="connsiteX10" fmla="*/ 5810486 w 7362214"/>
              <a:gd name="connsiteY10" fmla="*/ 0 h 831325"/>
              <a:gd name="connsiteX11" fmla="*/ 6303188 w 7362214"/>
              <a:gd name="connsiteY11" fmla="*/ 0 h 831325"/>
              <a:gd name="connsiteX12" fmla="*/ 6795890 w 7362214"/>
              <a:gd name="connsiteY12" fmla="*/ 0 h 831325"/>
              <a:gd name="connsiteX13" fmla="*/ 7362214 w 7362214"/>
              <a:gd name="connsiteY13" fmla="*/ 0 h 831325"/>
              <a:gd name="connsiteX14" fmla="*/ 7362214 w 7362214"/>
              <a:gd name="connsiteY14" fmla="*/ 407349 h 831325"/>
              <a:gd name="connsiteX15" fmla="*/ 7362214 w 7362214"/>
              <a:gd name="connsiteY15" fmla="*/ 831325 h 831325"/>
              <a:gd name="connsiteX16" fmla="*/ 6943134 w 7362214"/>
              <a:gd name="connsiteY16" fmla="*/ 831325 h 831325"/>
              <a:gd name="connsiteX17" fmla="*/ 6597676 w 7362214"/>
              <a:gd name="connsiteY17" fmla="*/ 831325 h 831325"/>
              <a:gd name="connsiteX18" fmla="*/ 6104974 w 7362214"/>
              <a:gd name="connsiteY18" fmla="*/ 831325 h 831325"/>
              <a:gd name="connsiteX19" fmla="*/ 5759517 w 7362214"/>
              <a:gd name="connsiteY19" fmla="*/ 831325 h 831325"/>
              <a:gd name="connsiteX20" fmla="*/ 5266815 w 7362214"/>
              <a:gd name="connsiteY20" fmla="*/ 831325 h 831325"/>
              <a:gd name="connsiteX21" fmla="*/ 4700490 w 7362214"/>
              <a:gd name="connsiteY21" fmla="*/ 831325 h 831325"/>
              <a:gd name="connsiteX22" fmla="*/ 4355033 w 7362214"/>
              <a:gd name="connsiteY22" fmla="*/ 831325 h 831325"/>
              <a:gd name="connsiteX23" fmla="*/ 3788709 w 7362214"/>
              <a:gd name="connsiteY23" fmla="*/ 831325 h 831325"/>
              <a:gd name="connsiteX24" fmla="*/ 3369629 w 7362214"/>
              <a:gd name="connsiteY24" fmla="*/ 831325 h 831325"/>
              <a:gd name="connsiteX25" fmla="*/ 3024171 w 7362214"/>
              <a:gd name="connsiteY25" fmla="*/ 831325 h 831325"/>
              <a:gd name="connsiteX26" fmla="*/ 2605091 w 7362214"/>
              <a:gd name="connsiteY26" fmla="*/ 831325 h 831325"/>
              <a:gd name="connsiteX27" fmla="*/ 1891523 w 7362214"/>
              <a:gd name="connsiteY27" fmla="*/ 831325 h 831325"/>
              <a:gd name="connsiteX28" fmla="*/ 1251576 w 7362214"/>
              <a:gd name="connsiteY28" fmla="*/ 831325 h 831325"/>
              <a:gd name="connsiteX29" fmla="*/ 611630 w 7362214"/>
              <a:gd name="connsiteY29" fmla="*/ 831325 h 831325"/>
              <a:gd name="connsiteX30" fmla="*/ 0 w 7362214"/>
              <a:gd name="connsiteY30" fmla="*/ 831325 h 831325"/>
              <a:gd name="connsiteX31" fmla="*/ 0 w 7362214"/>
              <a:gd name="connsiteY31" fmla="*/ 440602 h 831325"/>
              <a:gd name="connsiteX32" fmla="*/ 0 w 7362214"/>
              <a:gd name="connsiteY32" fmla="*/ 0 h 8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83132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9508" y="92466"/>
                  <a:pt x="7357792" y="301310"/>
                  <a:pt x="7362214" y="407349"/>
                </a:cubicBezTo>
                <a:cubicBezTo>
                  <a:pt x="7366636" y="513388"/>
                  <a:pt x="7324360" y="696760"/>
                  <a:pt x="7362214" y="831325"/>
                </a:cubicBezTo>
                <a:cubicBezTo>
                  <a:pt x="7198973" y="836326"/>
                  <a:pt x="7139419" y="782246"/>
                  <a:pt x="6943134" y="831325"/>
                </a:cubicBezTo>
                <a:cubicBezTo>
                  <a:pt x="6746849" y="880404"/>
                  <a:pt x="6677553" y="826809"/>
                  <a:pt x="6597676" y="831325"/>
                </a:cubicBezTo>
                <a:cubicBezTo>
                  <a:pt x="6517799" y="835841"/>
                  <a:pt x="6301121" y="775476"/>
                  <a:pt x="6104974" y="831325"/>
                </a:cubicBezTo>
                <a:cubicBezTo>
                  <a:pt x="5908827" y="887174"/>
                  <a:pt x="5912266" y="829318"/>
                  <a:pt x="5759517" y="831325"/>
                </a:cubicBezTo>
                <a:cubicBezTo>
                  <a:pt x="5606768" y="833332"/>
                  <a:pt x="5467883" y="788650"/>
                  <a:pt x="5266815" y="831325"/>
                </a:cubicBezTo>
                <a:cubicBezTo>
                  <a:pt x="5065747" y="874000"/>
                  <a:pt x="4867086" y="806459"/>
                  <a:pt x="4700490" y="831325"/>
                </a:cubicBezTo>
                <a:cubicBezTo>
                  <a:pt x="4533894" y="856191"/>
                  <a:pt x="4443111" y="811451"/>
                  <a:pt x="4355033" y="831325"/>
                </a:cubicBezTo>
                <a:cubicBezTo>
                  <a:pt x="4266955" y="851199"/>
                  <a:pt x="4042902" y="786036"/>
                  <a:pt x="3788709" y="831325"/>
                </a:cubicBezTo>
                <a:cubicBezTo>
                  <a:pt x="3534516" y="876614"/>
                  <a:pt x="3529834" y="803061"/>
                  <a:pt x="3369629" y="831325"/>
                </a:cubicBezTo>
                <a:cubicBezTo>
                  <a:pt x="3209424" y="859589"/>
                  <a:pt x="3113307" y="813244"/>
                  <a:pt x="3024171" y="831325"/>
                </a:cubicBezTo>
                <a:cubicBezTo>
                  <a:pt x="2935035" y="849406"/>
                  <a:pt x="2716898" y="787361"/>
                  <a:pt x="2605091" y="831325"/>
                </a:cubicBezTo>
                <a:cubicBezTo>
                  <a:pt x="2493284" y="875289"/>
                  <a:pt x="2187284" y="767916"/>
                  <a:pt x="1891523" y="831325"/>
                </a:cubicBezTo>
                <a:cubicBezTo>
                  <a:pt x="1595762" y="894734"/>
                  <a:pt x="1471249" y="763360"/>
                  <a:pt x="1251576" y="831325"/>
                </a:cubicBezTo>
                <a:cubicBezTo>
                  <a:pt x="1031903" y="899290"/>
                  <a:pt x="777710" y="793693"/>
                  <a:pt x="611630" y="831325"/>
                </a:cubicBezTo>
                <a:cubicBezTo>
                  <a:pt x="445550" y="868957"/>
                  <a:pt x="207636" y="763193"/>
                  <a:pt x="0" y="831325"/>
                </a:cubicBezTo>
                <a:cubicBezTo>
                  <a:pt x="-1240" y="665618"/>
                  <a:pt x="43880" y="596840"/>
                  <a:pt x="0" y="440602"/>
                </a:cubicBezTo>
                <a:cubicBezTo>
                  <a:pt x="-43880" y="284364"/>
                  <a:pt x="17445" y="92791"/>
                  <a:pt x="0" y="0"/>
                </a:cubicBezTo>
                <a:close/>
              </a:path>
              <a:path w="7362214" h="83132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76446" y="118572"/>
                  <a:pt x="7326776" y="263041"/>
                  <a:pt x="7362214" y="399036"/>
                </a:cubicBezTo>
                <a:cubicBezTo>
                  <a:pt x="7397652" y="535031"/>
                  <a:pt x="7324135" y="717548"/>
                  <a:pt x="7362214" y="831325"/>
                </a:cubicBezTo>
                <a:cubicBezTo>
                  <a:pt x="7115097" y="885643"/>
                  <a:pt x="7011988" y="810297"/>
                  <a:pt x="6722268" y="831325"/>
                </a:cubicBezTo>
                <a:cubicBezTo>
                  <a:pt x="6432548" y="852353"/>
                  <a:pt x="6266416" y="766243"/>
                  <a:pt x="6082321" y="831325"/>
                </a:cubicBezTo>
                <a:cubicBezTo>
                  <a:pt x="5898226" y="896407"/>
                  <a:pt x="5838807" y="795367"/>
                  <a:pt x="5736864" y="831325"/>
                </a:cubicBezTo>
                <a:cubicBezTo>
                  <a:pt x="5634921" y="867283"/>
                  <a:pt x="5420806" y="776701"/>
                  <a:pt x="5170540" y="831325"/>
                </a:cubicBezTo>
                <a:cubicBezTo>
                  <a:pt x="4920274" y="885949"/>
                  <a:pt x="4729766" y="817074"/>
                  <a:pt x="4604215" y="831325"/>
                </a:cubicBezTo>
                <a:cubicBezTo>
                  <a:pt x="4478665" y="845576"/>
                  <a:pt x="4347646" y="793599"/>
                  <a:pt x="4111513" y="831325"/>
                </a:cubicBezTo>
                <a:cubicBezTo>
                  <a:pt x="3875380" y="869051"/>
                  <a:pt x="3866952" y="800539"/>
                  <a:pt x="3692433" y="831325"/>
                </a:cubicBezTo>
                <a:cubicBezTo>
                  <a:pt x="3517914" y="862111"/>
                  <a:pt x="3190923" y="762384"/>
                  <a:pt x="2978865" y="831325"/>
                </a:cubicBezTo>
                <a:cubicBezTo>
                  <a:pt x="2766807" y="900266"/>
                  <a:pt x="2679811" y="831098"/>
                  <a:pt x="2559785" y="831325"/>
                </a:cubicBezTo>
                <a:cubicBezTo>
                  <a:pt x="2439759" y="831552"/>
                  <a:pt x="2236951" y="809818"/>
                  <a:pt x="1919839" y="831325"/>
                </a:cubicBezTo>
                <a:cubicBezTo>
                  <a:pt x="1602727" y="852832"/>
                  <a:pt x="1667396" y="815084"/>
                  <a:pt x="1427137" y="831325"/>
                </a:cubicBezTo>
                <a:cubicBezTo>
                  <a:pt x="1186878" y="847566"/>
                  <a:pt x="1167847" y="790223"/>
                  <a:pt x="1008057" y="831325"/>
                </a:cubicBezTo>
                <a:cubicBezTo>
                  <a:pt x="848267" y="872427"/>
                  <a:pt x="650541" y="786720"/>
                  <a:pt x="515355" y="831325"/>
                </a:cubicBezTo>
                <a:cubicBezTo>
                  <a:pt x="380169" y="875930"/>
                  <a:pt x="198939" y="785970"/>
                  <a:pt x="0" y="831325"/>
                </a:cubicBezTo>
                <a:cubicBezTo>
                  <a:pt x="-30278" y="715431"/>
                  <a:pt x="3763" y="538163"/>
                  <a:pt x="0" y="407349"/>
                </a:cubicBezTo>
                <a:cubicBezTo>
                  <a:pt x="-3763" y="276535"/>
                  <a:pt x="40754" y="18856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With this data, it is obvious that we should set K to 3, but other times it is not so clear.</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41587053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2636684" y="534894"/>
            <a:ext cx="7362214" cy="831325"/>
          </a:xfrm>
          <a:custGeom>
            <a:avLst/>
            <a:gdLst>
              <a:gd name="connsiteX0" fmla="*/ 0 w 7362214"/>
              <a:gd name="connsiteY0" fmla="*/ 0 h 831325"/>
              <a:gd name="connsiteX1" fmla="*/ 419080 w 7362214"/>
              <a:gd name="connsiteY1" fmla="*/ 0 h 831325"/>
              <a:gd name="connsiteX2" fmla="*/ 985404 w 7362214"/>
              <a:gd name="connsiteY2" fmla="*/ 0 h 831325"/>
              <a:gd name="connsiteX3" fmla="*/ 1698972 w 7362214"/>
              <a:gd name="connsiteY3" fmla="*/ 0 h 831325"/>
              <a:gd name="connsiteX4" fmla="*/ 2265297 w 7362214"/>
              <a:gd name="connsiteY4" fmla="*/ 0 h 831325"/>
              <a:gd name="connsiteX5" fmla="*/ 2684376 w 7362214"/>
              <a:gd name="connsiteY5" fmla="*/ 0 h 831325"/>
              <a:gd name="connsiteX6" fmla="*/ 3397945 w 7362214"/>
              <a:gd name="connsiteY6" fmla="*/ 0 h 831325"/>
              <a:gd name="connsiteX7" fmla="*/ 4037891 w 7362214"/>
              <a:gd name="connsiteY7" fmla="*/ 0 h 831325"/>
              <a:gd name="connsiteX8" fmla="*/ 4530593 w 7362214"/>
              <a:gd name="connsiteY8" fmla="*/ 0 h 831325"/>
              <a:gd name="connsiteX9" fmla="*/ 5096917 w 7362214"/>
              <a:gd name="connsiteY9" fmla="*/ 0 h 831325"/>
              <a:gd name="connsiteX10" fmla="*/ 5810486 w 7362214"/>
              <a:gd name="connsiteY10" fmla="*/ 0 h 831325"/>
              <a:gd name="connsiteX11" fmla="*/ 6303188 w 7362214"/>
              <a:gd name="connsiteY11" fmla="*/ 0 h 831325"/>
              <a:gd name="connsiteX12" fmla="*/ 6795890 w 7362214"/>
              <a:gd name="connsiteY12" fmla="*/ 0 h 831325"/>
              <a:gd name="connsiteX13" fmla="*/ 7362214 w 7362214"/>
              <a:gd name="connsiteY13" fmla="*/ 0 h 831325"/>
              <a:gd name="connsiteX14" fmla="*/ 7362214 w 7362214"/>
              <a:gd name="connsiteY14" fmla="*/ 407349 h 831325"/>
              <a:gd name="connsiteX15" fmla="*/ 7362214 w 7362214"/>
              <a:gd name="connsiteY15" fmla="*/ 831325 h 831325"/>
              <a:gd name="connsiteX16" fmla="*/ 6943134 w 7362214"/>
              <a:gd name="connsiteY16" fmla="*/ 831325 h 831325"/>
              <a:gd name="connsiteX17" fmla="*/ 6597676 w 7362214"/>
              <a:gd name="connsiteY17" fmla="*/ 831325 h 831325"/>
              <a:gd name="connsiteX18" fmla="*/ 6104974 w 7362214"/>
              <a:gd name="connsiteY18" fmla="*/ 831325 h 831325"/>
              <a:gd name="connsiteX19" fmla="*/ 5759517 w 7362214"/>
              <a:gd name="connsiteY19" fmla="*/ 831325 h 831325"/>
              <a:gd name="connsiteX20" fmla="*/ 5266815 w 7362214"/>
              <a:gd name="connsiteY20" fmla="*/ 831325 h 831325"/>
              <a:gd name="connsiteX21" fmla="*/ 4700490 w 7362214"/>
              <a:gd name="connsiteY21" fmla="*/ 831325 h 831325"/>
              <a:gd name="connsiteX22" fmla="*/ 4355033 w 7362214"/>
              <a:gd name="connsiteY22" fmla="*/ 831325 h 831325"/>
              <a:gd name="connsiteX23" fmla="*/ 3788709 w 7362214"/>
              <a:gd name="connsiteY23" fmla="*/ 831325 h 831325"/>
              <a:gd name="connsiteX24" fmla="*/ 3369629 w 7362214"/>
              <a:gd name="connsiteY24" fmla="*/ 831325 h 831325"/>
              <a:gd name="connsiteX25" fmla="*/ 3024171 w 7362214"/>
              <a:gd name="connsiteY25" fmla="*/ 831325 h 831325"/>
              <a:gd name="connsiteX26" fmla="*/ 2605091 w 7362214"/>
              <a:gd name="connsiteY26" fmla="*/ 831325 h 831325"/>
              <a:gd name="connsiteX27" fmla="*/ 1891523 w 7362214"/>
              <a:gd name="connsiteY27" fmla="*/ 831325 h 831325"/>
              <a:gd name="connsiteX28" fmla="*/ 1251576 w 7362214"/>
              <a:gd name="connsiteY28" fmla="*/ 831325 h 831325"/>
              <a:gd name="connsiteX29" fmla="*/ 611630 w 7362214"/>
              <a:gd name="connsiteY29" fmla="*/ 831325 h 831325"/>
              <a:gd name="connsiteX30" fmla="*/ 0 w 7362214"/>
              <a:gd name="connsiteY30" fmla="*/ 831325 h 831325"/>
              <a:gd name="connsiteX31" fmla="*/ 0 w 7362214"/>
              <a:gd name="connsiteY31" fmla="*/ 440602 h 831325"/>
              <a:gd name="connsiteX32" fmla="*/ 0 w 7362214"/>
              <a:gd name="connsiteY32" fmla="*/ 0 h 831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362214" h="831325" fill="none" extrusionOk="0">
                <a:moveTo>
                  <a:pt x="0" y="0"/>
                </a:moveTo>
                <a:cubicBezTo>
                  <a:pt x="96276" y="-22775"/>
                  <a:pt x="306976" y="5350"/>
                  <a:pt x="419080" y="0"/>
                </a:cubicBezTo>
                <a:cubicBezTo>
                  <a:pt x="531184" y="-5350"/>
                  <a:pt x="792735" y="45062"/>
                  <a:pt x="985404" y="0"/>
                </a:cubicBezTo>
                <a:cubicBezTo>
                  <a:pt x="1178073" y="-45062"/>
                  <a:pt x="1521334" y="15104"/>
                  <a:pt x="1698972" y="0"/>
                </a:cubicBezTo>
                <a:cubicBezTo>
                  <a:pt x="1876610" y="-15104"/>
                  <a:pt x="2022194" y="28051"/>
                  <a:pt x="2265297" y="0"/>
                </a:cubicBezTo>
                <a:cubicBezTo>
                  <a:pt x="2508401" y="-28051"/>
                  <a:pt x="2575904" y="5147"/>
                  <a:pt x="2684376" y="0"/>
                </a:cubicBezTo>
                <a:cubicBezTo>
                  <a:pt x="2792848" y="-5147"/>
                  <a:pt x="3161170" y="50865"/>
                  <a:pt x="3397945" y="0"/>
                </a:cubicBezTo>
                <a:cubicBezTo>
                  <a:pt x="3634720" y="-50865"/>
                  <a:pt x="3795009" y="59043"/>
                  <a:pt x="4037891" y="0"/>
                </a:cubicBezTo>
                <a:cubicBezTo>
                  <a:pt x="4280773" y="-59043"/>
                  <a:pt x="4314080" y="40506"/>
                  <a:pt x="4530593" y="0"/>
                </a:cubicBezTo>
                <a:cubicBezTo>
                  <a:pt x="4747106" y="-40506"/>
                  <a:pt x="4821712" y="58801"/>
                  <a:pt x="5096917" y="0"/>
                </a:cubicBezTo>
                <a:cubicBezTo>
                  <a:pt x="5372122" y="-58801"/>
                  <a:pt x="5564205" y="3538"/>
                  <a:pt x="5810486" y="0"/>
                </a:cubicBezTo>
                <a:cubicBezTo>
                  <a:pt x="6056767" y="-3538"/>
                  <a:pt x="6178278" y="30448"/>
                  <a:pt x="6303188" y="0"/>
                </a:cubicBezTo>
                <a:cubicBezTo>
                  <a:pt x="6428098" y="-30448"/>
                  <a:pt x="6550284" y="19393"/>
                  <a:pt x="6795890" y="0"/>
                </a:cubicBezTo>
                <a:cubicBezTo>
                  <a:pt x="7041496" y="-19393"/>
                  <a:pt x="7182591" y="1221"/>
                  <a:pt x="7362214" y="0"/>
                </a:cubicBezTo>
                <a:cubicBezTo>
                  <a:pt x="7369508" y="92466"/>
                  <a:pt x="7357792" y="301310"/>
                  <a:pt x="7362214" y="407349"/>
                </a:cubicBezTo>
                <a:cubicBezTo>
                  <a:pt x="7366636" y="513388"/>
                  <a:pt x="7324360" y="696760"/>
                  <a:pt x="7362214" y="831325"/>
                </a:cubicBezTo>
                <a:cubicBezTo>
                  <a:pt x="7198973" y="836326"/>
                  <a:pt x="7139419" y="782246"/>
                  <a:pt x="6943134" y="831325"/>
                </a:cubicBezTo>
                <a:cubicBezTo>
                  <a:pt x="6746849" y="880404"/>
                  <a:pt x="6677553" y="826809"/>
                  <a:pt x="6597676" y="831325"/>
                </a:cubicBezTo>
                <a:cubicBezTo>
                  <a:pt x="6517799" y="835841"/>
                  <a:pt x="6301121" y="775476"/>
                  <a:pt x="6104974" y="831325"/>
                </a:cubicBezTo>
                <a:cubicBezTo>
                  <a:pt x="5908827" y="887174"/>
                  <a:pt x="5912266" y="829318"/>
                  <a:pt x="5759517" y="831325"/>
                </a:cubicBezTo>
                <a:cubicBezTo>
                  <a:pt x="5606768" y="833332"/>
                  <a:pt x="5467883" y="788650"/>
                  <a:pt x="5266815" y="831325"/>
                </a:cubicBezTo>
                <a:cubicBezTo>
                  <a:pt x="5065747" y="874000"/>
                  <a:pt x="4867086" y="806459"/>
                  <a:pt x="4700490" y="831325"/>
                </a:cubicBezTo>
                <a:cubicBezTo>
                  <a:pt x="4533894" y="856191"/>
                  <a:pt x="4443111" y="811451"/>
                  <a:pt x="4355033" y="831325"/>
                </a:cubicBezTo>
                <a:cubicBezTo>
                  <a:pt x="4266955" y="851199"/>
                  <a:pt x="4042902" y="786036"/>
                  <a:pt x="3788709" y="831325"/>
                </a:cubicBezTo>
                <a:cubicBezTo>
                  <a:pt x="3534516" y="876614"/>
                  <a:pt x="3529834" y="803061"/>
                  <a:pt x="3369629" y="831325"/>
                </a:cubicBezTo>
                <a:cubicBezTo>
                  <a:pt x="3209424" y="859589"/>
                  <a:pt x="3113307" y="813244"/>
                  <a:pt x="3024171" y="831325"/>
                </a:cubicBezTo>
                <a:cubicBezTo>
                  <a:pt x="2935035" y="849406"/>
                  <a:pt x="2716898" y="787361"/>
                  <a:pt x="2605091" y="831325"/>
                </a:cubicBezTo>
                <a:cubicBezTo>
                  <a:pt x="2493284" y="875289"/>
                  <a:pt x="2187284" y="767916"/>
                  <a:pt x="1891523" y="831325"/>
                </a:cubicBezTo>
                <a:cubicBezTo>
                  <a:pt x="1595762" y="894734"/>
                  <a:pt x="1471249" y="763360"/>
                  <a:pt x="1251576" y="831325"/>
                </a:cubicBezTo>
                <a:cubicBezTo>
                  <a:pt x="1031903" y="899290"/>
                  <a:pt x="777710" y="793693"/>
                  <a:pt x="611630" y="831325"/>
                </a:cubicBezTo>
                <a:cubicBezTo>
                  <a:pt x="445550" y="868957"/>
                  <a:pt x="207636" y="763193"/>
                  <a:pt x="0" y="831325"/>
                </a:cubicBezTo>
                <a:cubicBezTo>
                  <a:pt x="-1240" y="665618"/>
                  <a:pt x="43880" y="596840"/>
                  <a:pt x="0" y="440602"/>
                </a:cubicBezTo>
                <a:cubicBezTo>
                  <a:pt x="-43880" y="284364"/>
                  <a:pt x="17445" y="92791"/>
                  <a:pt x="0" y="0"/>
                </a:cubicBezTo>
                <a:close/>
              </a:path>
              <a:path w="7362214" h="831325"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76446" y="118572"/>
                  <a:pt x="7326776" y="263041"/>
                  <a:pt x="7362214" y="399036"/>
                </a:cubicBezTo>
                <a:cubicBezTo>
                  <a:pt x="7397652" y="535031"/>
                  <a:pt x="7324135" y="717548"/>
                  <a:pt x="7362214" y="831325"/>
                </a:cubicBezTo>
                <a:cubicBezTo>
                  <a:pt x="7115097" y="885643"/>
                  <a:pt x="7011988" y="810297"/>
                  <a:pt x="6722268" y="831325"/>
                </a:cubicBezTo>
                <a:cubicBezTo>
                  <a:pt x="6432548" y="852353"/>
                  <a:pt x="6266416" y="766243"/>
                  <a:pt x="6082321" y="831325"/>
                </a:cubicBezTo>
                <a:cubicBezTo>
                  <a:pt x="5898226" y="896407"/>
                  <a:pt x="5838807" y="795367"/>
                  <a:pt x="5736864" y="831325"/>
                </a:cubicBezTo>
                <a:cubicBezTo>
                  <a:pt x="5634921" y="867283"/>
                  <a:pt x="5420806" y="776701"/>
                  <a:pt x="5170540" y="831325"/>
                </a:cubicBezTo>
                <a:cubicBezTo>
                  <a:pt x="4920274" y="885949"/>
                  <a:pt x="4729766" y="817074"/>
                  <a:pt x="4604215" y="831325"/>
                </a:cubicBezTo>
                <a:cubicBezTo>
                  <a:pt x="4478665" y="845576"/>
                  <a:pt x="4347646" y="793599"/>
                  <a:pt x="4111513" y="831325"/>
                </a:cubicBezTo>
                <a:cubicBezTo>
                  <a:pt x="3875380" y="869051"/>
                  <a:pt x="3866952" y="800539"/>
                  <a:pt x="3692433" y="831325"/>
                </a:cubicBezTo>
                <a:cubicBezTo>
                  <a:pt x="3517914" y="862111"/>
                  <a:pt x="3190923" y="762384"/>
                  <a:pt x="2978865" y="831325"/>
                </a:cubicBezTo>
                <a:cubicBezTo>
                  <a:pt x="2766807" y="900266"/>
                  <a:pt x="2679811" y="831098"/>
                  <a:pt x="2559785" y="831325"/>
                </a:cubicBezTo>
                <a:cubicBezTo>
                  <a:pt x="2439759" y="831552"/>
                  <a:pt x="2236951" y="809818"/>
                  <a:pt x="1919839" y="831325"/>
                </a:cubicBezTo>
                <a:cubicBezTo>
                  <a:pt x="1602727" y="852832"/>
                  <a:pt x="1667396" y="815084"/>
                  <a:pt x="1427137" y="831325"/>
                </a:cubicBezTo>
                <a:cubicBezTo>
                  <a:pt x="1186878" y="847566"/>
                  <a:pt x="1167847" y="790223"/>
                  <a:pt x="1008057" y="831325"/>
                </a:cubicBezTo>
                <a:cubicBezTo>
                  <a:pt x="848267" y="872427"/>
                  <a:pt x="650541" y="786720"/>
                  <a:pt x="515355" y="831325"/>
                </a:cubicBezTo>
                <a:cubicBezTo>
                  <a:pt x="380169" y="875930"/>
                  <a:pt x="198939" y="785970"/>
                  <a:pt x="0" y="831325"/>
                </a:cubicBezTo>
                <a:cubicBezTo>
                  <a:pt x="-30278" y="715431"/>
                  <a:pt x="3763" y="538163"/>
                  <a:pt x="0" y="407349"/>
                </a:cubicBezTo>
                <a:cubicBezTo>
                  <a:pt x="-3763" y="276535"/>
                  <a:pt x="40754" y="188561"/>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With this data, it is obvious that we should set K to 3, but other times it is not so clear.</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31475574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2636684" y="534894"/>
            <a:ext cx="7362214" cy="535997"/>
          </a:xfrm>
          <a:custGeom>
            <a:avLst/>
            <a:gdLst>
              <a:gd name="connsiteX0" fmla="*/ 0 w 7362214"/>
              <a:gd name="connsiteY0" fmla="*/ 0 h 535997"/>
              <a:gd name="connsiteX1" fmla="*/ 492702 w 7362214"/>
              <a:gd name="connsiteY1" fmla="*/ 0 h 535997"/>
              <a:gd name="connsiteX2" fmla="*/ 1206270 w 7362214"/>
              <a:gd name="connsiteY2" fmla="*/ 0 h 535997"/>
              <a:gd name="connsiteX3" fmla="*/ 1772595 w 7362214"/>
              <a:gd name="connsiteY3" fmla="*/ 0 h 535997"/>
              <a:gd name="connsiteX4" fmla="*/ 2338919 w 7362214"/>
              <a:gd name="connsiteY4" fmla="*/ 0 h 535997"/>
              <a:gd name="connsiteX5" fmla="*/ 3052487 w 7362214"/>
              <a:gd name="connsiteY5" fmla="*/ 0 h 535997"/>
              <a:gd name="connsiteX6" fmla="*/ 3618811 w 7362214"/>
              <a:gd name="connsiteY6" fmla="*/ 0 h 535997"/>
              <a:gd name="connsiteX7" fmla="*/ 4037891 w 7362214"/>
              <a:gd name="connsiteY7" fmla="*/ 0 h 535997"/>
              <a:gd name="connsiteX8" fmla="*/ 4751460 w 7362214"/>
              <a:gd name="connsiteY8" fmla="*/ 0 h 535997"/>
              <a:gd name="connsiteX9" fmla="*/ 5391406 w 7362214"/>
              <a:gd name="connsiteY9" fmla="*/ 0 h 535997"/>
              <a:gd name="connsiteX10" fmla="*/ 5884108 w 7362214"/>
              <a:gd name="connsiteY10" fmla="*/ 0 h 535997"/>
              <a:gd name="connsiteX11" fmla="*/ 6450432 w 7362214"/>
              <a:gd name="connsiteY11" fmla="*/ 0 h 535997"/>
              <a:gd name="connsiteX12" fmla="*/ 7362214 w 7362214"/>
              <a:gd name="connsiteY12" fmla="*/ 0 h 535997"/>
              <a:gd name="connsiteX13" fmla="*/ 7362214 w 7362214"/>
              <a:gd name="connsiteY13" fmla="*/ 535997 h 535997"/>
              <a:gd name="connsiteX14" fmla="*/ 6722268 w 7362214"/>
              <a:gd name="connsiteY14" fmla="*/ 535997 h 535997"/>
              <a:gd name="connsiteX15" fmla="*/ 6082321 w 7362214"/>
              <a:gd name="connsiteY15" fmla="*/ 535997 h 535997"/>
              <a:gd name="connsiteX16" fmla="*/ 5663242 w 7362214"/>
              <a:gd name="connsiteY16" fmla="*/ 535997 h 535997"/>
              <a:gd name="connsiteX17" fmla="*/ 5170540 w 7362214"/>
              <a:gd name="connsiteY17" fmla="*/ 535997 h 535997"/>
              <a:gd name="connsiteX18" fmla="*/ 4604215 w 7362214"/>
              <a:gd name="connsiteY18" fmla="*/ 535997 h 535997"/>
              <a:gd name="connsiteX19" fmla="*/ 4258758 w 7362214"/>
              <a:gd name="connsiteY19" fmla="*/ 535997 h 535997"/>
              <a:gd name="connsiteX20" fmla="*/ 3766056 w 7362214"/>
              <a:gd name="connsiteY20" fmla="*/ 535997 h 535997"/>
              <a:gd name="connsiteX21" fmla="*/ 3420598 w 7362214"/>
              <a:gd name="connsiteY21" fmla="*/ 535997 h 535997"/>
              <a:gd name="connsiteX22" fmla="*/ 2927896 w 7362214"/>
              <a:gd name="connsiteY22" fmla="*/ 535997 h 535997"/>
              <a:gd name="connsiteX23" fmla="*/ 2361572 w 7362214"/>
              <a:gd name="connsiteY23" fmla="*/ 535997 h 535997"/>
              <a:gd name="connsiteX24" fmla="*/ 2016114 w 7362214"/>
              <a:gd name="connsiteY24" fmla="*/ 535997 h 535997"/>
              <a:gd name="connsiteX25" fmla="*/ 1449790 w 7362214"/>
              <a:gd name="connsiteY25" fmla="*/ 535997 h 535997"/>
              <a:gd name="connsiteX26" fmla="*/ 1030710 w 7362214"/>
              <a:gd name="connsiteY26" fmla="*/ 535997 h 535997"/>
              <a:gd name="connsiteX27" fmla="*/ 685252 w 7362214"/>
              <a:gd name="connsiteY27" fmla="*/ 535997 h 535997"/>
              <a:gd name="connsiteX28" fmla="*/ 0 w 7362214"/>
              <a:gd name="connsiteY28" fmla="*/ 535997 h 535997"/>
              <a:gd name="connsiteX29" fmla="*/ 0 w 7362214"/>
              <a:gd name="connsiteY29"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362214" h="535997" fill="none" extrusionOk="0">
                <a:moveTo>
                  <a:pt x="0" y="0"/>
                </a:moveTo>
                <a:cubicBezTo>
                  <a:pt x="213623" y="-55944"/>
                  <a:pt x="359928" y="37089"/>
                  <a:pt x="492702" y="0"/>
                </a:cubicBezTo>
                <a:cubicBezTo>
                  <a:pt x="625476" y="-37089"/>
                  <a:pt x="1023944" y="81856"/>
                  <a:pt x="1206270" y="0"/>
                </a:cubicBezTo>
                <a:cubicBezTo>
                  <a:pt x="1388596" y="-81856"/>
                  <a:pt x="1577602" y="20114"/>
                  <a:pt x="1772595" y="0"/>
                </a:cubicBezTo>
                <a:cubicBezTo>
                  <a:pt x="1967588" y="-20114"/>
                  <a:pt x="2146250" y="45062"/>
                  <a:pt x="2338919" y="0"/>
                </a:cubicBezTo>
                <a:cubicBezTo>
                  <a:pt x="2531588" y="-45062"/>
                  <a:pt x="2874849" y="15104"/>
                  <a:pt x="3052487" y="0"/>
                </a:cubicBezTo>
                <a:cubicBezTo>
                  <a:pt x="3230125" y="-15104"/>
                  <a:pt x="3381689" y="34979"/>
                  <a:pt x="3618811" y="0"/>
                </a:cubicBezTo>
                <a:cubicBezTo>
                  <a:pt x="3855933" y="-34979"/>
                  <a:pt x="3921979" y="3728"/>
                  <a:pt x="4037891" y="0"/>
                </a:cubicBezTo>
                <a:cubicBezTo>
                  <a:pt x="4153803" y="-3728"/>
                  <a:pt x="4514685" y="50865"/>
                  <a:pt x="4751460" y="0"/>
                </a:cubicBezTo>
                <a:cubicBezTo>
                  <a:pt x="4988235" y="-50865"/>
                  <a:pt x="5148524" y="59043"/>
                  <a:pt x="5391406" y="0"/>
                </a:cubicBezTo>
                <a:cubicBezTo>
                  <a:pt x="5634288" y="-59043"/>
                  <a:pt x="5667595" y="40506"/>
                  <a:pt x="5884108" y="0"/>
                </a:cubicBezTo>
                <a:cubicBezTo>
                  <a:pt x="6100621" y="-40506"/>
                  <a:pt x="6175227" y="58801"/>
                  <a:pt x="6450432" y="0"/>
                </a:cubicBezTo>
                <a:cubicBezTo>
                  <a:pt x="6725637" y="-58801"/>
                  <a:pt x="6973019" y="89681"/>
                  <a:pt x="7362214" y="0"/>
                </a:cubicBezTo>
                <a:cubicBezTo>
                  <a:pt x="7405645" y="235237"/>
                  <a:pt x="7357807" y="286542"/>
                  <a:pt x="7362214" y="535997"/>
                </a:cubicBezTo>
                <a:cubicBezTo>
                  <a:pt x="7079912" y="586163"/>
                  <a:pt x="6958859" y="462556"/>
                  <a:pt x="6722268" y="535997"/>
                </a:cubicBezTo>
                <a:cubicBezTo>
                  <a:pt x="6485677" y="609438"/>
                  <a:pt x="6352285" y="512874"/>
                  <a:pt x="6082321" y="535997"/>
                </a:cubicBezTo>
                <a:cubicBezTo>
                  <a:pt x="5812357" y="559120"/>
                  <a:pt x="5844309" y="505531"/>
                  <a:pt x="5663242" y="535997"/>
                </a:cubicBezTo>
                <a:cubicBezTo>
                  <a:pt x="5482175" y="566463"/>
                  <a:pt x="5286325" y="487007"/>
                  <a:pt x="5170540" y="535997"/>
                </a:cubicBezTo>
                <a:cubicBezTo>
                  <a:pt x="5054755" y="584987"/>
                  <a:pt x="4749455" y="476802"/>
                  <a:pt x="4604215" y="535997"/>
                </a:cubicBezTo>
                <a:cubicBezTo>
                  <a:pt x="4458975" y="595192"/>
                  <a:pt x="4330931" y="524680"/>
                  <a:pt x="4258758" y="535997"/>
                </a:cubicBezTo>
                <a:cubicBezTo>
                  <a:pt x="4186585" y="547314"/>
                  <a:pt x="3962203" y="480148"/>
                  <a:pt x="3766056" y="535997"/>
                </a:cubicBezTo>
                <a:cubicBezTo>
                  <a:pt x="3569909" y="591846"/>
                  <a:pt x="3579269" y="534391"/>
                  <a:pt x="3420598" y="535997"/>
                </a:cubicBezTo>
                <a:cubicBezTo>
                  <a:pt x="3261927" y="537603"/>
                  <a:pt x="3128964" y="493322"/>
                  <a:pt x="2927896" y="535997"/>
                </a:cubicBezTo>
                <a:cubicBezTo>
                  <a:pt x="2726828" y="578672"/>
                  <a:pt x="2521760" y="506356"/>
                  <a:pt x="2361572" y="535997"/>
                </a:cubicBezTo>
                <a:cubicBezTo>
                  <a:pt x="2201384" y="565638"/>
                  <a:pt x="2108318" y="522782"/>
                  <a:pt x="2016114" y="535997"/>
                </a:cubicBezTo>
                <a:cubicBezTo>
                  <a:pt x="1923910" y="549212"/>
                  <a:pt x="1703983" y="490708"/>
                  <a:pt x="1449790" y="535997"/>
                </a:cubicBezTo>
                <a:cubicBezTo>
                  <a:pt x="1195597" y="581286"/>
                  <a:pt x="1190915" y="507733"/>
                  <a:pt x="1030710" y="535997"/>
                </a:cubicBezTo>
                <a:cubicBezTo>
                  <a:pt x="870505" y="564261"/>
                  <a:pt x="774388" y="517916"/>
                  <a:pt x="685252" y="535997"/>
                </a:cubicBezTo>
                <a:cubicBezTo>
                  <a:pt x="596116" y="554078"/>
                  <a:pt x="215895" y="527797"/>
                  <a:pt x="0" y="535997"/>
                </a:cubicBezTo>
                <a:cubicBezTo>
                  <a:pt x="-16947" y="303189"/>
                  <a:pt x="31232" y="222089"/>
                  <a:pt x="0" y="0"/>
                </a:cubicBezTo>
                <a:close/>
              </a:path>
              <a:path w="7362214" h="535997" stroke="0" extrusionOk="0">
                <a:moveTo>
                  <a:pt x="0" y="0"/>
                </a:moveTo>
                <a:cubicBezTo>
                  <a:pt x="74102" y="-30936"/>
                  <a:pt x="190238" y="765"/>
                  <a:pt x="345458" y="0"/>
                </a:cubicBezTo>
                <a:cubicBezTo>
                  <a:pt x="500678" y="-765"/>
                  <a:pt x="608541" y="13114"/>
                  <a:pt x="838160" y="0"/>
                </a:cubicBezTo>
                <a:cubicBezTo>
                  <a:pt x="1067779" y="-13114"/>
                  <a:pt x="1236279" y="57181"/>
                  <a:pt x="1404484" y="0"/>
                </a:cubicBezTo>
                <a:cubicBezTo>
                  <a:pt x="1572689" y="-57181"/>
                  <a:pt x="1746461" y="6101"/>
                  <a:pt x="1970808" y="0"/>
                </a:cubicBezTo>
                <a:cubicBezTo>
                  <a:pt x="2195155" y="-6101"/>
                  <a:pt x="2279938" y="26316"/>
                  <a:pt x="2537132" y="0"/>
                </a:cubicBezTo>
                <a:cubicBezTo>
                  <a:pt x="2794326" y="-26316"/>
                  <a:pt x="2927538" y="10831"/>
                  <a:pt x="3103456" y="0"/>
                </a:cubicBezTo>
                <a:cubicBezTo>
                  <a:pt x="3279374" y="-10831"/>
                  <a:pt x="3614598" y="44058"/>
                  <a:pt x="3817025" y="0"/>
                </a:cubicBezTo>
                <a:cubicBezTo>
                  <a:pt x="4019452" y="-44058"/>
                  <a:pt x="4361060" y="26675"/>
                  <a:pt x="4530593" y="0"/>
                </a:cubicBezTo>
                <a:cubicBezTo>
                  <a:pt x="4700126" y="-26675"/>
                  <a:pt x="4743308" y="33370"/>
                  <a:pt x="4876051" y="0"/>
                </a:cubicBezTo>
                <a:cubicBezTo>
                  <a:pt x="5008794" y="-33370"/>
                  <a:pt x="5117134" y="4847"/>
                  <a:pt x="5221509" y="0"/>
                </a:cubicBezTo>
                <a:cubicBezTo>
                  <a:pt x="5325884" y="-4847"/>
                  <a:pt x="5605789" y="32637"/>
                  <a:pt x="5787833" y="0"/>
                </a:cubicBezTo>
                <a:cubicBezTo>
                  <a:pt x="5969877" y="-32637"/>
                  <a:pt x="5994304" y="1261"/>
                  <a:pt x="6133291" y="0"/>
                </a:cubicBezTo>
                <a:cubicBezTo>
                  <a:pt x="6272278" y="-1261"/>
                  <a:pt x="6502222" y="24722"/>
                  <a:pt x="6699615" y="0"/>
                </a:cubicBezTo>
                <a:cubicBezTo>
                  <a:pt x="6897008" y="-24722"/>
                  <a:pt x="7125916" y="77373"/>
                  <a:pt x="7362214" y="0"/>
                </a:cubicBezTo>
                <a:cubicBezTo>
                  <a:pt x="7368384" y="115138"/>
                  <a:pt x="7359425" y="290720"/>
                  <a:pt x="7362214" y="535997"/>
                </a:cubicBezTo>
                <a:cubicBezTo>
                  <a:pt x="7105305" y="550410"/>
                  <a:pt x="6899216" y="527260"/>
                  <a:pt x="6648646" y="535997"/>
                </a:cubicBezTo>
                <a:cubicBezTo>
                  <a:pt x="6398076" y="544734"/>
                  <a:pt x="6380055" y="502787"/>
                  <a:pt x="6303188" y="535997"/>
                </a:cubicBezTo>
                <a:cubicBezTo>
                  <a:pt x="6226321" y="569207"/>
                  <a:pt x="5841104" y="465506"/>
                  <a:pt x="5663242" y="535997"/>
                </a:cubicBezTo>
                <a:cubicBezTo>
                  <a:pt x="5485380" y="606488"/>
                  <a:pt x="5425256" y="511517"/>
                  <a:pt x="5317784" y="535997"/>
                </a:cubicBezTo>
                <a:cubicBezTo>
                  <a:pt x="5210312" y="560477"/>
                  <a:pt x="5001726" y="481373"/>
                  <a:pt x="4751460" y="535997"/>
                </a:cubicBezTo>
                <a:cubicBezTo>
                  <a:pt x="4501194" y="590621"/>
                  <a:pt x="4310686" y="521746"/>
                  <a:pt x="4185135" y="535997"/>
                </a:cubicBezTo>
                <a:cubicBezTo>
                  <a:pt x="4059585" y="550248"/>
                  <a:pt x="3928566" y="498271"/>
                  <a:pt x="3692433" y="535997"/>
                </a:cubicBezTo>
                <a:cubicBezTo>
                  <a:pt x="3456300" y="573723"/>
                  <a:pt x="3442531" y="499933"/>
                  <a:pt x="3273354" y="535997"/>
                </a:cubicBezTo>
                <a:cubicBezTo>
                  <a:pt x="3104177" y="572061"/>
                  <a:pt x="2776123" y="471112"/>
                  <a:pt x="2559785" y="535997"/>
                </a:cubicBezTo>
                <a:cubicBezTo>
                  <a:pt x="2343447" y="600882"/>
                  <a:pt x="2260731" y="535770"/>
                  <a:pt x="2140705" y="535997"/>
                </a:cubicBezTo>
                <a:cubicBezTo>
                  <a:pt x="2020679" y="536224"/>
                  <a:pt x="1817871" y="514490"/>
                  <a:pt x="1500759" y="535997"/>
                </a:cubicBezTo>
                <a:cubicBezTo>
                  <a:pt x="1183647" y="557504"/>
                  <a:pt x="1248316" y="519756"/>
                  <a:pt x="1008057" y="535997"/>
                </a:cubicBezTo>
                <a:cubicBezTo>
                  <a:pt x="767798" y="552238"/>
                  <a:pt x="748767" y="494895"/>
                  <a:pt x="588977" y="535997"/>
                </a:cubicBezTo>
                <a:cubicBezTo>
                  <a:pt x="429187" y="577099"/>
                  <a:pt x="145022" y="535829"/>
                  <a:pt x="0" y="535997"/>
                </a:cubicBezTo>
                <a:cubicBezTo>
                  <a:pt x="-44859" y="396444"/>
                  <a:pt x="55522" y="22888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One way to decide is to just try different values for K.</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21410700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3344567" cy="535997"/>
          </a:xfrm>
          <a:custGeom>
            <a:avLst/>
            <a:gdLst>
              <a:gd name="connsiteX0" fmla="*/ 0 w 3344567"/>
              <a:gd name="connsiteY0" fmla="*/ 0 h 535997"/>
              <a:gd name="connsiteX1" fmla="*/ 557428 w 3344567"/>
              <a:gd name="connsiteY1" fmla="*/ 0 h 535997"/>
              <a:gd name="connsiteX2" fmla="*/ 1114856 w 3344567"/>
              <a:gd name="connsiteY2" fmla="*/ 0 h 535997"/>
              <a:gd name="connsiteX3" fmla="*/ 1605392 w 3344567"/>
              <a:gd name="connsiteY3" fmla="*/ 0 h 535997"/>
              <a:gd name="connsiteX4" fmla="*/ 2196266 w 3344567"/>
              <a:gd name="connsiteY4" fmla="*/ 0 h 535997"/>
              <a:gd name="connsiteX5" fmla="*/ 2753693 w 3344567"/>
              <a:gd name="connsiteY5" fmla="*/ 0 h 535997"/>
              <a:gd name="connsiteX6" fmla="*/ 3344567 w 3344567"/>
              <a:gd name="connsiteY6" fmla="*/ 0 h 535997"/>
              <a:gd name="connsiteX7" fmla="*/ 3344567 w 3344567"/>
              <a:gd name="connsiteY7" fmla="*/ 535997 h 535997"/>
              <a:gd name="connsiteX8" fmla="*/ 2720248 w 3344567"/>
              <a:gd name="connsiteY8" fmla="*/ 535997 h 535997"/>
              <a:gd name="connsiteX9" fmla="*/ 2095929 w 3344567"/>
              <a:gd name="connsiteY9" fmla="*/ 535997 h 535997"/>
              <a:gd name="connsiteX10" fmla="*/ 1471609 w 3344567"/>
              <a:gd name="connsiteY10" fmla="*/ 535997 h 535997"/>
              <a:gd name="connsiteX11" fmla="*/ 880736 w 3344567"/>
              <a:gd name="connsiteY11" fmla="*/ 535997 h 535997"/>
              <a:gd name="connsiteX12" fmla="*/ 0 w 3344567"/>
              <a:gd name="connsiteY12" fmla="*/ 535997 h 535997"/>
              <a:gd name="connsiteX13" fmla="*/ 0 w 3344567"/>
              <a:gd name="connsiteY13"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44567" h="535997" fill="none" extrusionOk="0">
                <a:moveTo>
                  <a:pt x="0" y="0"/>
                </a:moveTo>
                <a:cubicBezTo>
                  <a:pt x="157313" y="-41703"/>
                  <a:pt x="426586" y="41418"/>
                  <a:pt x="557428" y="0"/>
                </a:cubicBezTo>
                <a:cubicBezTo>
                  <a:pt x="688270" y="-41418"/>
                  <a:pt x="985960" y="2835"/>
                  <a:pt x="1114856" y="0"/>
                </a:cubicBezTo>
                <a:cubicBezTo>
                  <a:pt x="1243752" y="-2835"/>
                  <a:pt x="1454739" y="18159"/>
                  <a:pt x="1605392" y="0"/>
                </a:cubicBezTo>
                <a:cubicBezTo>
                  <a:pt x="1756045" y="-18159"/>
                  <a:pt x="1933167" y="7236"/>
                  <a:pt x="2196266" y="0"/>
                </a:cubicBezTo>
                <a:cubicBezTo>
                  <a:pt x="2459365" y="-7236"/>
                  <a:pt x="2594319" y="29758"/>
                  <a:pt x="2753693" y="0"/>
                </a:cubicBezTo>
                <a:cubicBezTo>
                  <a:pt x="2913067" y="-29758"/>
                  <a:pt x="3128344" y="45131"/>
                  <a:pt x="3344567" y="0"/>
                </a:cubicBezTo>
                <a:cubicBezTo>
                  <a:pt x="3370375" y="144831"/>
                  <a:pt x="3328435" y="338452"/>
                  <a:pt x="3344567" y="535997"/>
                </a:cubicBezTo>
                <a:cubicBezTo>
                  <a:pt x="3085403" y="585238"/>
                  <a:pt x="2950742" y="531130"/>
                  <a:pt x="2720248" y="535997"/>
                </a:cubicBezTo>
                <a:cubicBezTo>
                  <a:pt x="2489754" y="540864"/>
                  <a:pt x="2398983" y="484173"/>
                  <a:pt x="2095929" y="535997"/>
                </a:cubicBezTo>
                <a:cubicBezTo>
                  <a:pt x="1792875" y="587821"/>
                  <a:pt x="1671831" y="487086"/>
                  <a:pt x="1471609" y="535997"/>
                </a:cubicBezTo>
                <a:cubicBezTo>
                  <a:pt x="1271387" y="584908"/>
                  <a:pt x="1166243" y="509794"/>
                  <a:pt x="880736" y="535997"/>
                </a:cubicBezTo>
                <a:cubicBezTo>
                  <a:pt x="595229" y="562200"/>
                  <a:pt x="179860" y="500417"/>
                  <a:pt x="0" y="535997"/>
                </a:cubicBezTo>
                <a:cubicBezTo>
                  <a:pt x="-28042" y="382260"/>
                  <a:pt x="21744" y="256092"/>
                  <a:pt x="0" y="0"/>
                </a:cubicBezTo>
                <a:close/>
              </a:path>
              <a:path w="3344567" h="535997" stroke="0" extrusionOk="0">
                <a:moveTo>
                  <a:pt x="0" y="0"/>
                </a:moveTo>
                <a:cubicBezTo>
                  <a:pt x="159419" y="-10421"/>
                  <a:pt x="340726" y="29443"/>
                  <a:pt x="457091" y="0"/>
                </a:cubicBezTo>
                <a:cubicBezTo>
                  <a:pt x="573456" y="-29443"/>
                  <a:pt x="824234" y="35848"/>
                  <a:pt x="981073" y="0"/>
                </a:cubicBezTo>
                <a:cubicBezTo>
                  <a:pt x="1137912" y="-35848"/>
                  <a:pt x="1317750" y="29042"/>
                  <a:pt x="1538501" y="0"/>
                </a:cubicBezTo>
                <a:cubicBezTo>
                  <a:pt x="1759252" y="-29042"/>
                  <a:pt x="1964896" y="40325"/>
                  <a:pt x="2095929" y="0"/>
                </a:cubicBezTo>
                <a:cubicBezTo>
                  <a:pt x="2226962" y="-40325"/>
                  <a:pt x="2501031" y="4263"/>
                  <a:pt x="2653356" y="0"/>
                </a:cubicBezTo>
                <a:cubicBezTo>
                  <a:pt x="2805681" y="-4263"/>
                  <a:pt x="3185273" y="53589"/>
                  <a:pt x="3344567" y="0"/>
                </a:cubicBezTo>
                <a:cubicBezTo>
                  <a:pt x="3380294" y="153083"/>
                  <a:pt x="3313362" y="427275"/>
                  <a:pt x="3344567" y="535997"/>
                </a:cubicBezTo>
                <a:cubicBezTo>
                  <a:pt x="3150119" y="610643"/>
                  <a:pt x="2938195" y="492852"/>
                  <a:pt x="2720248" y="535997"/>
                </a:cubicBezTo>
                <a:cubicBezTo>
                  <a:pt x="2502301" y="579142"/>
                  <a:pt x="2317238" y="515629"/>
                  <a:pt x="2196266" y="535997"/>
                </a:cubicBezTo>
                <a:cubicBezTo>
                  <a:pt x="2075294" y="556365"/>
                  <a:pt x="1819519" y="505608"/>
                  <a:pt x="1705729" y="535997"/>
                </a:cubicBezTo>
                <a:cubicBezTo>
                  <a:pt x="1591939" y="566386"/>
                  <a:pt x="1325862" y="481105"/>
                  <a:pt x="1114856" y="535997"/>
                </a:cubicBezTo>
                <a:cubicBezTo>
                  <a:pt x="903850" y="590889"/>
                  <a:pt x="616696" y="522689"/>
                  <a:pt x="490536" y="535997"/>
                </a:cubicBezTo>
                <a:cubicBezTo>
                  <a:pt x="364376" y="549305"/>
                  <a:pt x="186381" y="490543"/>
                  <a:pt x="0" y="535997"/>
                </a:cubicBezTo>
                <a:cubicBezTo>
                  <a:pt x="-50577" y="325964"/>
                  <a:pt x="12705" y="16998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will start with K = 1</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16891868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3344567" cy="535997"/>
          </a:xfrm>
          <a:custGeom>
            <a:avLst/>
            <a:gdLst>
              <a:gd name="connsiteX0" fmla="*/ 0 w 3344567"/>
              <a:gd name="connsiteY0" fmla="*/ 0 h 535997"/>
              <a:gd name="connsiteX1" fmla="*/ 557428 w 3344567"/>
              <a:gd name="connsiteY1" fmla="*/ 0 h 535997"/>
              <a:gd name="connsiteX2" fmla="*/ 1114856 w 3344567"/>
              <a:gd name="connsiteY2" fmla="*/ 0 h 535997"/>
              <a:gd name="connsiteX3" fmla="*/ 1605392 w 3344567"/>
              <a:gd name="connsiteY3" fmla="*/ 0 h 535997"/>
              <a:gd name="connsiteX4" fmla="*/ 2196266 w 3344567"/>
              <a:gd name="connsiteY4" fmla="*/ 0 h 535997"/>
              <a:gd name="connsiteX5" fmla="*/ 2753693 w 3344567"/>
              <a:gd name="connsiteY5" fmla="*/ 0 h 535997"/>
              <a:gd name="connsiteX6" fmla="*/ 3344567 w 3344567"/>
              <a:gd name="connsiteY6" fmla="*/ 0 h 535997"/>
              <a:gd name="connsiteX7" fmla="*/ 3344567 w 3344567"/>
              <a:gd name="connsiteY7" fmla="*/ 535997 h 535997"/>
              <a:gd name="connsiteX8" fmla="*/ 2720248 w 3344567"/>
              <a:gd name="connsiteY8" fmla="*/ 535997 h 535997"/>
              <a:gd name="connsiteX9" fmla="*/ 2095929 w 3344567"/>
              <a:gd name="connsiteY9" fmla="*/ 535997 h 535997"/>
              <a:gd name="connsiteX10" fmla="*/ 1471609 w 3344567"/>
              <a:gd name="connsiteY10" fmla="*/ 535997 h 535997"/>
              <a:gd name="connsiteX11" fmla="*/ 880736 w 3344567"/>
              <a:gd name="connsiteY11" fmla="*/ 535997 h 535997"/>
              <a:gd name="connsiteX12" fmla="*/ 0 w 3344567"/>
              <a:gd name="connsiteY12" fmla="*/ 535997 h 535997"/>
              <a:gd name="connsiteX13" fmla="*/ 0 w 3344567"/>
              <a:gd name="connsiteY13"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44567" h="535997" fill="none" extrusionOk="0">
                <a:moveTo>
                  <a:pt x="0" y="0"/>
                </a:moveTo>
                <a:cubicBezTo>
                  <a:pt x="157313" y="-41703"/>
                  <a:pt x="426586" y="41418"/>
                  <a:pt x="557428" y="0"/>
                </a:cubicBezTo>
                <a:cubicBezTo>
                  <a:pt x="688270" y="-41418"/>
                  <a:pt x="985960" y="2835"/>
                  <a:pt x="1114856" y="0"/>
                </a:cubicBezTo>
                <a:cubicBezTo>
                  <a:pt x="1243752" y="-2835"/>
                  <a:pt x="1454739" y="18159"/>
                  <a:pt x="1605392" y="0"/>
                </a:cubicBezTo>
                <a:cubicBezTo>
                  <a:pt x="1756045" y="-18159"/>
                  <a:pt x="1933167" y="7236"/>
                  <a:pt x="2196266" y="0"/>
                </a:cubicBezTo>
                <a:cubicBezTo>
                  <a:pt x="2459365" y="-7236"/>
                  <a:pt x="2594319" y="29758"/>
                  <a:pt x="2753693" y="0"/>
                </a:cubicBezTo>
                <a:cubicBezTo>
                  <a:pt x="2913067" y="-29758"/>
                  <a:pt x="3128344" y="45131"/>
                  <a:pt x="3344567" y="0"/>
                </a:cubicBezTo>
                <a:cubicBezTo>
                  <a:pt x="3370375" y="144831"/>
                  <a:pt x="3328435" y="338452"/>
                  <a:pt x="3344567" y="535997"/>
                </a:cubicBezTo>
                <a:cubicBezTo>
                  <a:pt x="3085403" y="585238"/>
                  <a:pt x="2950742" y="531130"/>
                  <a:pt x="2720248" y="535997"/>
                </a:cubicBezTo>
                <a:cubicBezTo>
                  <a:pt x="2489754" y="540864"/>
                  <a:pt x="2398983" y="484173"/>
                  <a:pt x="2095929" y="535997"/>
                </a:cubicBezTo>
                <a:cubicBezTo>
                  <a:pt x="1792875" y="587821"/>
                  <a:pt x="1671831" y="487086"/>
                  <a:pt x="1471609" y="535997"/>
                </a:cubicBezTo>
                <a:cubicBezTo>
                  <a:pt x="1271387" y="584908"/>
                  <a:pt x="1166243" y="509794"/>
                  <a:pt x="880736" y="535997"/>
                </a:cubicBezTo>
                <a:cubicBezTo>
                  <a:pt x="595229" y="562200"/>
                  <a:pt x="179860" y="500417"/>
                  <a:pt x="0" y="535997"/>
                </a:cubicBezTo>
                <a:cubicBezTo>
                  <a:pt x="-28042" y="382260"/>
                  <a:pt x="21744" y="256092"/>
                  <a:pt x="0" y="0"/>
                </a:cubicBezTo>
                <a:close/>
              </a:path>
              <a:path w="3344567" h="535997" stroke="0" extrusionOk="0">
                <a:moveTo>
                  <a:pt x="0" y="0"/>
                </a:moveTo>
                <a:cubicBezTo>
                  <a:pt x="159419" y="-10421"/>
                  <a:pt x="340726" y="29443"/>
                  <a:pt x="457091" y="0"/>
                </a:cubicBezTo>
                <a:cubicBezTo>
                  <a:pt x="573456" y="-29443"/>
                  <a:pt x="824234" y="35848"/>
                  <a:pt x="981073" y="0"/>
                </a:cubicBezTo>
                <a:cubicBezTo>
                  <a:pt x="1137912" y="-35848"/>
                  <a:pt x="1317750" y="29042"/>
                  <a:pt x="1538501" y="0"/>
                </a:cubicBezTo>
                <a:cubicBezTo>
                  <a:pt x="1759252" y="-29042"/>
                  <a:pt x="1964896" y="40325"/>
                  <a:pt x="2095929" y="0"/>
                </a:cubicBezTo>
                <a:cubicBezTo>
                  <a:pt x="2226962" y="-40325"/>
                  <a:pt x="2501031" y="4263"/>
                  <a:pt x="2653356" y="0"/>
                </a:cubicBezTo>
                <a:cubicBezTo>
                  <a:pt x="2805681" y="-4263"/>
                  <a:pt x="3185273" y="53589"/>
                  <a:pt x="3344567" y="0"/>
                </a:cubicBezTo>
                <a:cubicBezTo>
                  <a:pt x="3380294" y="153083"/>
                  <a:pt x="3313362" y="427275"/>
                  <a:pt x="3344567" y="535997"/>
                </a:cubicBezTo>
                <a:cubicBezTo>
                  <a:pt x="3150119" y="610643"/>
                  <a:pt x="2938195" y="492852"/>
                  <a:pt x="2720248" y="535997"/>
                </a:cubicBezTo>
                <a:cubicBezTo>
                  <a:pt x="2502301" y="579142"/>
                  <a:pt x="2317238" y="515629"/>
                  <a:pt x="2196266" y="535997"/>
                </a:cubicBezTo>
                <a:cubicBezTo>
                  <a:pt x="2075294" y="556365"/>
                  <a:pt x="1819519" y="505608"/>
                  <a:pt x="1705729" y="535997"/>
                </a:cubicBezTo>
                <a:cubicBezTo>
                  <a:pt x="1591939" y="566386"/>
                  <a:pt x="1325862" y="481105"/>
                  <a:pt x="1114856" y="535997"/>
                </a:cubicBezTo>
                <a:cubicBezTo>
                  <a:pt x="903850" y="590889"/>
                  <a:pt x="616696" y="522689"/>
                  <a:pt x="490536" y="535997"/>
                </a:cubicBezTo>
                <a:cubicBezTo>
                  <a:pt x="364376" y="549305"/>
                  <a:pt x="186381" y="490543"/>
                  <a:pt x="0" y="535997"/>
                </a:cubicBezTo>
                <a:cubicBezTo>
                  <a:pt x="-50577" y="325964"/>
                  <a:pt x="12705" y="16998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We will start with K = 1</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6350554"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791184" y="4581562"/>
            <a:ext cx="10536617" cy="1442720"/>
          </a:xfrm>
          <a:custGeom>
            <a:avLst/>
            <a:gdLst>
              <a:gd name="connsiteX0" fmla="*/ 0 w 10536617"/>
              <a:gd name="connsiteY0" fmla="*/ 0 h 1442720"/>
              <a:gd name="connsiteX1" fmla="*/ 690734 w 10536617"/>
              <a:gd name="connsiteY1" fmla="*/ 0 h 1442720"/>
              <a:gd name="connsiteX2" fmla="*/ 1065369 w 10536617"/>
              <a:gd name="connsiteY2" fmla="*/ 0 h 1442720"/>
              <a:gd name="connsiteX3" fmla="*/ 1334638 w 10536617"/>
              <a:gd name="connsiteY3" fmla="*/ 0 h 1442720"/>
              <a:gd name="connsiteX4" fmla="*/ 2130738 w 10536617"/>
              <a:gd name="connsiteY4" fmla="*/ 0 h 1442720"/>
              <a:gd name="connsiteX5" fmla="*/ 2926838 w 10536617"/>
              <a:gd name="connsiteY5" fmla="*/ 0 h 1442720"/>
              <a:gd name="connsiteX6" fmla="*/ 3301473 w 10536617"/>
              <a:gd name="connsiteY6" fmla="*/ 0 h 1442720"/>
              <a:gd name="connsiteX7" fmla="*/ 3886841 w 10536617"/>
              <a:gd name="connsiteY7" fmla="*/ 0 h 1442720"/>
              <a:gd name="connsiteX8" fmla="*/ 4261476 w 10536617"/>
              <a:gd name="connsiteY8" fmla="*/ 0 h 1442720"/>
              <a:gd name="connsiteX9" fmla="*/ 5057576 w 10536617"/>
              <a:gd name="connsiteY9" fmla="*/ 0 h 1442720"/>
              <a:gd name="connsiteX10" fmla="*/ 5642944 w 10536617"/>
              <a:gd name="connsiteY10" fmla="*/ 0 h 1442720"/>
              <a:gd name="connsiteX11" fmla="*/ 6228311 w 10536617"/>
              <a:gd name="connsiteY11" fmla="*/ 0 h 1442720"/>
              <a:gd name="connsiteX12" fmla="*/ 6813679 w 10536617"/>
              <a:gd name="connsiteY12" fmla="*/ 0 h 1442720"/>
              <a:gd name="connsiteX13" fmla="*/ 7609779 w 10536617"/>
              <a:gd name="connsiteY13" fmla="*/ 0 h 1442720"/>
              <a:gd name="connsiteX14" fmla="*/ 8089780 w 10536617"/>
              <a:gd name="connsiteY14" fmla="*/ 0 h 1442720"/>
              <a:gd name="connsiteX15" fmla="*/ 8885880 w 10536617"/>
              <a:gd name="connsiteY15" fmla="*/ 0 h 1442720"/>
              <a:gd name="connsiteX16" fmla="*/ 9471248 w 10536617"/>
              <a:gd name="connsiteY16" fmla="*/ 0 h 1442720"/>
              <a:gd name="connsiteX17" fmla="*/ 10536617 w 10536617"/>
              <a:gd name="connsiteY17" fmla="*/ 0 h 1442720"/>
              <a:gd name="connsiteX18" fmla="*/ 10536617 w 10536617"/>
              <a:gd name="connsiteY18" fmla="*/ 466479 h 1442720"/>
              <a:gd name="connsiteX19" fmla="*/ 10536617 w 10536617"/>
              <a:gd name="connsiteY19" fmla="*/ 976241 h 1442720"/>
              <a:gd name="connsiteX20" fmla="*/ 10536617 w 10536617"/>
              <a:gd name="connsiteY20" fmla="*/ 1442720 h 1442720"/>
              <a:gd name="connsiteX21" fmla="*/ 9845883 w 10536617"/>
              <a:gd name="connsiteY21" fmla="*/ 1442720 h 1442720"/>
              <a:gd name="connsiteX22" fmla="*/ 9260516 w 10536617"/>
              <a:gd name="connsiteY22" fmla="*/ 1442720 h 1442720"/>
              <a:gd name="connsiteX23" fmla="*/ 8569782 w 10536617"/>
              <a:gd name="connsiteY23" fmla="*/ 1442720 h 1442720"/>
              <a:gd name="connsiteX24" fmla="*/ 8195147 w 10536617"/>
              <a:gd name="connsiteY24" fmla="*/ 1442720 h 1442720"/>
              <a:gd name="connsiteX25" fmla="*/ 7504413 w 10536617"/>
              <a:gd name="connsiteY25" fmla="*/ 1442720 h 1442720"/>
              <a:gd name="connsiteX26" fmla="*/ 7129778 w 10536617"/>
              <a:gd name="connsiteY26" fmla="*/ 1442720 h 1442720"/>
              <a:gd name="connsiteX27" fmla="*/ 6755142 w 10536617"/>
              <a:gd name="connsiteY27" fmla="*/ 1442720 h 1442720"/>
              <a:gd name="connsiteX28" fmla="*/ 6485873 w 10536617"/>
              <a:gd name="connsiteY28" fmla="*/ 1442720 h 1442720"/>
              <a:gd name="connsiteX29" fmla="*/ 5900506 w 10536617"/>
              <a:gd name="connsiteY29" fmla="*/ 1442720 h 1442720"/>
              <a:gd name="connsiteX30" fmla="*/ 5420504 w 10536617"/>
              <a:gd name="connsiteY30" fmla="*/ 1442720 h 1442720"/>
              <a:gd name="connsiteX31" fmla="*/ 5045869 w 10536617"/>
              <a:gd name="connsiteY31" fmla="*/ 1442720 h 1442720"/>
              <a:gd name="connsiteX32" fmla="*/ 4460501 w 10536617"/>
              <a:gd name="connsiteY32" fmla="*/ 1442720 h 1442720"/>
              <a:gd name="connsiteX33" fmla="*/ 4085866 w 10536617"/>
              <a:gd name="connsiteY33" fmla="*/ 1442720 h 1442720"/>
              <a:gd name="connsiteX34" fmla="*/ 3711231 w 10536617"/>
              <a:gd name="connsiteY34" fmla="*/ 1442720 h 1442720"/>
              <a:gd name="connsiteX35" fmla="*/ 3441962 w 10536617"/>
              <a:gd name="connsiteY35" fmla="*/ 1442720 h 1442720"/>
              <a:gd name="connsiteX36" fmla="*/ 2751228 w 10536617"/>
              <a:gd name="connsiteY36" fmla="*/ 1442720 h 1442720"/>
              <a:gd name="connsiteX37" fmla="*/ 2271226 w 10536617"/>
              <a:gd name="connsiteY37" fmla="*/ 1442720 h 1442720"/>
              <a:gd name="connsiteX38" fmla="*/ 1475126 w 10536617"/>
              <a:gd name="connsiteY38" fmla="*/ 1442720 h 1442720"/>
              <a:gd name="connsiteX39" fmla="*/ 1205857 w 10536617"/>
              <a:gd name="connsiteY39" fmla="*/ 1442720 h 1442720"/>
              <a:gd name="connsiteX40" fmla="*/ 620490 w 10536617"/>
              <a:gd name="connsiteY40" fmla="*/ 1442720 h 1442720"/>
              <a:gd name="connsiteX41" fmla="*/ 0 w 10536617"/>
              <a:gd name="connsiteY41" fmla="*/ 1442720 h 1442720"/>
              <a:gd name="connsiteX42" fmla="*/ 0 w 10536617"/>
              <a:gd name="connsiteY42" fmla="*/ 990668 h 1442720"/>
              <a:gd name="connsiteX43" fmla="*/ 0 w 10536617"/>
              <a:gd name="connsiteY43" fmla="*/ 553043 h 1442720"/>
              <a:gd name="connsiteX44" fmla="*/ 0 w 10536617"/>
              <a:gd name="connsiteY44" fmla="*/ 0 h 1442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536617" h="1442720" fill="none" extrusionOk="0">
                <a:moveTo>
                  <a:pt x="0" y="0"/>
                </a:moveTo>
                <a:cubicBezTo>
                  <a:pt x="297996" y="-47873"/>
                  <a:pt x="493536" y="4321"/>
                  <a:pt x="690734" y="0"/>
                </a:cubicBezTo>
                <a:cubicBezTo>
                  <a:pt x="887932" y="-4321"/>
                  <a:pt x="986059" y="43913"/>
                  <a:pt x="1065369" y="0"/>
                </a:cubicBezTo>
                <a:cubicBezTo>
                  <a:pt x="1144680" y="-43913"/>
                  <a:pt x="1244354" y="23832"/>
                  <a:pt x="1334638" y="0"/>
                </a:cubicBezTo>
                <a:cubicBezTo>
                  <a:pt x="1424922" y="-23832"/>
                  <a:pt x="1920673" y="13550"/>
                  <a:pt x="2130738" y="0"/>
                </a:cubicBezTo>
                <a:cubicBezTo>
                  <a:pt x="2340803" y="-13550"/>
                  <a:pt x="2531100" y="62399"/>
                  <a:pt x="2926838" y="0"/>
                </a:cubicBezTo>
                <a:cubicBezTo>
                  <a:pt x="3322576" y="-62399"/>
                  <a:pt x="3133864" y="28006"/>
                  <a:pt x="3301473" y="0"/>
                </a:cubicBezTo>
                <a:cubicBezTo>
                  <a:pt x="3469082" y="-28006"/>
                  <a:pt x="3696362" y="4321"/>
                  <a:pt x="3886841" y="0"/>
                </a:cubicBezTo>
                <a:cubicBezTo>
                  <a:pt x="4077320" y="-4321"/>
                  <a:pt x="4159432" y="44104"/>
                  <a:pt x="4261476" y="0"/>
                </a:cubicBezTo>
                <a:cubicBezTo>
                  <a:pt x="4363520" y="-44104"/>
                  <a:pt x="4708723" y="49575"/>
                  <a:pt x="5057576" y="0"/>
                </a:cubicBezTo>
                <a:cubicBezTo>
                  <a:pt x="5406429" y="-49575"/>
                  <a:pt x="5435090" y="20887"/>
                  <a:pt x="5642944" y="0"/>
                </a:cubicBezTo>
                <a:cubicBezTo>
                  <a:pt x="5850798" y="-20887"/>
                  <a:pt x="6071944" y="42541"/>
                  <a:pt x="6228311" y="0"/>
                </a:cubicBezTo>
                <a:cubicBezTo>
                  <a:pt x="6384678" y="-42541"/>
                  <a:pt x="6657044" y="7599"/>
                  <a:pt x="6813679" y="0"/>
                </a:cubicBezTo>
                <a:cubicBezTo>
                  <a:pt x="6970314" y="-7599"/>
                  <a:pt x="7360091" y="44435"/>
                  <a:pt x="7609779" y="0"/>
                </a:cubicBezTo>
                <a:cubicBezTo>
                  <a:pt x="7859467" y="-44435"/>
                  <a:pt x="7880292" y="51530"/>
                  <a:pt x="8089780" y="0"/>
                </a:cubicBezTo>
                <a:cubicBezTo>
                  <a:pt x="8299268" y="-51530"/>
                  <a:pt x="8619323" y="81584"/>
                  <a:pt x="8885880" y="0"/>
                </a:cubicBezTo>
                <a:cubicBezTo>
                  <a:pt x="9152437" y="-81584"/>
                  <a:pt x="9214228" y="53206"/>
                  <a:pt x="9471248" y="0"/>
                </a:cubicBezTo>
                <a:cubicBezTo>
                  <a:pt x="9728268" y="-53206"/>
                  <a:pt x="10245185" y="92904"/>
                  <a:pt x="10536617" y="0"/>
                </a:cubicBezTo>
                <a:cubicBezTo>
                  <a:pt x="10576368" y="199503"/>
                  <a:pt x="10506380" y="333806"/>
                  <a:pt x="10536617" y="466479"/>
                </a:cubicBezTo>
                <a:cubicBezTo>
                  <a:pt x="10566854" y="599152"/>
                  <a:pt x="10477879" y="860147"/>
                  <a:pt x="10536617" y="976241"/>
                </a:cubicBezTo>
                <a:cubicBezTo>
                  <a:pt x="10595355" y="1092335"/>
                  <a:pt x="10483172" y="1274501"/>
                  <a:pt x="10536617" y="1442720"/>
                </a:cubicBezTo>
                <a:cubicBezTo>
                  <a:pt x="10212297" y="1467837"/>
                  <a:pt x="10146542" y="1399488"/>
                  <a:pt x="9845883" y="1442720"/>
                </a:cubicBezTo>
                <a:cubicBezTo>
                  <a:pt x="9545224" y="1485952"/>
                  <a:pt x="9431304" y="1412755"/>
                  <a:pt x="9260516" y="1442720"/>
                </a:cubicBezTo>
                <a:cubicBezTo>
                  <a:pt x="9089728" y="1472685"/>
                  <a:pt x="8752460" y="1439752"/>
                  <a:pt x="8569782" y="1442720"/>
                </a:cubicBezTo>
                <a:cubicBezTo>
                  <a:pt x="8387104" y="1445688"/>
                  <a:pt x="8304166" y="1434584"/>
                  <a:pt x="8195147" y="1442720"/>
                </a:cubicBezTo>
                <a:cubicBezTo>
                  <a:pt x="8086128" y="1450856"/>
                  <a:pt x="7739094" y="1441063"/>
                  <a:pt x="7504413" y="1442720"/>
                </a:cubicBezTo>
                <a:cubicBezTo>
                  <a:pt x="7269732" y="1444377"/>
                  <a:pt x="7266337" y="1414201"/>
                  <a:pt x="7129778" y="1442720"/>
                </a:cubicBezTo>
                <a:cubicBezTo>
                  <a:pt x="6993219" y="1471239"/>
                  <a:pt x="6917834" y="1406424"/>
                  <a:pt x="6755142" y="1442720"/>
                </a:cubicBezTo>
                <a:cubicBezTo>
                  <a:pt x="6592450" y="1479016"/>
                  <a:pt x="6617762" y="1430135"/>
                  <a:pt x="6485873" y="1442720"/>
                </a:cubicBezTo>
                <a:cubicBezTo>
                  <a:pt x="6353984" y="1455305"/>
                  <a:pt x="6075908" y="1419228"/>
                  <a:pt x="5900506" y="1442720"/>
                </a:cubicBezTo>
                <a:cubicBezTo>
                  <a:pt x="5725104" y="1466212"/>
                  <a:pt x="5586787" y="1396188"/>
                  <a:pt x="5420504" y="1442720"/>
                </a:cubicBezTo>
                <a:cubicBezTo>
                  <a:pt x="5254221" y="1489252"/>
                  <a:pt x="5211795" y="1409571"/>
                  <a:pt x="5045869" y="1442720"/>
                </a:cubicBezTo>
                <a:cubicBezTo>
                  <a:pt x="4879943" y="1475869"/>
                  <a:pt x="4633297" y="1436062"/>
                  <a:pt x="4460501" y="1442720"/>
                </a:cubicBezTo>
                <a:cubicBezTo>
                  <a:pt x="4287705" y="1449378"/>
                  <a:pt x="4259451" y="1417293"/>
                  <a:pt x="4085866" y="1442720"/>
                </a:cubicBezTo>
                <a:cubicBezTo>
                  <a:pt x="3912282" y="1468147"/>
                  <a:pt x="3811266" y="1428295"/>
                  <a:pt x="3711231" y="1442720"/>
                </a:cubicBezTo>
                <a:cubicBezTo>
                  <a:pt x="3611197" y="1457145"/>
                  <a:pt x="3533483" y="1434689"/>
                  <a:pt x="3441962" y="1442720"/>
                </a:cubicBezTo>
                <a:cubicBezTo>
                  <a:pt x="3350441" y="1450751"/>
                  <a:pt x="2981581" y="1429881"/>
                  <a:pt x="2751228" y="1442720"/>
                </a:cubicBezTo>
                <a:cubicBezTo>
                  <a:pt x="2520875" y="1455559"/>
                  <a:pt x="2413637" y="1403224"/>
                  <a:pt x="2271226" y="1442720"/>
                </a:cubicBezTo>
                <a:cubicBezTo>
                  <a:pt x="2128815" y="1482216"/>
                  <a:pt x="1796916" y="1432923"/>
                  <a:pt x="1475126" y="1442720"/>
                </a:cubicBezTo>
                <a:cubicBezTo>
                  <a:pt x="1153336" y="1452517"/>
                  <a:pt x="1289419" y="1422387"/>
                  <a:pt x="1205857" y="1442720"/>
                </a:cubicBezTo>
                <a:cubicBezTo>
                  <a:pt x="1122295" y="1463053"/>
                  <a:pt x="828016" y="1395849"/>
                  <a:pt x="620490" y="1442720"/>
                </a:cubicBezTo>
                <a:cubicBezTo>
                  <a:pt x="412964" y="1489591"/>
                  <a:pt x="263438" y="1406782"/>
                  <a:pt x="0" y="1442720"/>
                </a:cubicBezTo>
                <a:cubicBezTo>
                  <a:pt x="-45813" y="1217543"/>
                  <a:pt x="29601" y="1163612"/>
                  <a:pt x="0" y="990668"/>
                </a:cubicBezTo>
                <a:cubicBezTo>
                  <a:pt x="-29601" y="817724"/>
                  <a:pt x="398" y="711417"/>
                  <a:pt x="0" y="553043"/>
                </a:cubicBezTo>
                <a:cubicBezTo>
                  <a:pt x="-398" y="394669"/>
                  <a:pt x="31828" y="250775"/>
                  <a:pt x="0" y="0"/>
                </a:cubicBezTo>
                <a:close/>
              </a:path>
              <a:path w="10536617" h="1442720" stroke="0" extrusionOk="0">
                <a:moveTo>
                  <a:pt x="0" y="0"/>
                </a:moveTo>
                <a:cubicBezTo>
                  <a:pt x="130782" y="-6731"/>
                  <a:pt x="180028" y="16587"/>
                  <a:pt x="269269" y="0"/>
                </a:cubicBezTo>
                <a:cubicBezTo>
                  <a:pt x="358510" y="-16587"/>
                  <a:pt x="596958" y="32828"/>
                  <a:pt x="749271" y="0"/>
                </a:cubicBezTo>
                <a:cubicBezTo>
                  <a:pt x="901584" y="-32828"/>
                  <a:pt x="1110352" y="25976"/>
                  <a:pt x="1334638" y="0"/>
                </a:cubicBezTo>
                <a:cubicBezTo>
                  <a:pt x="1558924" y="-25976"/>
                  <a:pt x="1728438" y="27557"/>
                  <a:pt x="1920006" y="0"/>
                </a:cubicBezTo>
                <a:cubicBezTo>
                  <a:pt x="2111574" y="-27557"/>
                  <a:pt x="2229450" y="34240"/>
                  <a:pt x="2505373" y="0"/>
                </a:cubicBezTo>
                <a:cubicBezTo>
                  <a:pt x="2781296" y="-34240"/>
                  <a:pt x="2971635" y="59205"/>
                  <a:pt x="3090741" y="0"/>
                </a:cubicBezTo>
                <a:cubicBezTo>
                  <a:pt x="3209847" y="-59205"/>
                  <a:pt x="3643487" y="93114"/>
                  <a:pt x="3886841" y="0"/>
                </a:cubicBezTo>
                <a:cubicBezTo>
                  <a:pt x="4130195" y="-93114"/>
                  <a:pt x="4513313" y="32099"/>
                  <a:pt x="4682941" y="0"/>
                </a:cubicBezTo>
                <a:cubicBezTo>
                  <a:pt x="4852569" y="-32099"/>
                  <a:pt x="4853693" y="27232"/>
                  <a:pt x="4952210" y="0"/>
                </a:cubicBezTo>
                <a:cubicBezTo>
                  <a:pt x="5050727" y="-27232"/>
                  <a:pt x="5109312" y="9987"/>
                  <a:pt x="5221479" y="0"/>
                </a:cubicBezTo>
                <a:cubicBezTo>
                  <a:pt x="5333646" y="-9987"/>
                  <a:pt x="5674972" y="4201"/>
                  <a:pt x="5806847" y="0"/>
                </a:cubicBezTo>
                <a:cubicBezTo>
                  <a:pt x="5938722" y="-4201"/>
                  <a:pt x="6014398" y="19407"/>
                  <a:pt x="6076116" y="0"/>
                </a:cubicBezTo>
                <a:cubicBezTo>
                  <a:pt x="6137834" y="-19407"/>
                  <a:pt x="6453298" y="2357"/>
                  <a:pt x="6661483" y="0"/>
                </a:cubicBezTo>
                <a:cubicBezTo>
                  <a:pt x="6869668" y="-2357"/>
                  <a:pt x="6817557" y="25692"/>
                  <a:pt x="6930753" y="0"/>
                </a:cubicBezTo>
                <a:cubicBezTo>
                  <a:pt x="7043949" y="-25692"/>
                  <a:pt x="7188871" y="29934"/>
                  <a:pt x="7305388" y="0"/>
                </a:cubicBezTo>
                <a:cubicBezTo>
                  <a:pt x="7421905" y="-29934"/>
                  <a:pt x="7668111" y="34109"/>
                  <a:pt x="7785389" y="0"/>
                </a:cubicBezTo>
                <a:cubicBezTo>
                  <a:pt x="7902667" y="-34109"/>
                  <a:pt x="8194003" y="27812"/>
                  <a:pt x="8370757" y="0"/>
                </a:cubicBezTo>
                <a:cubicBezTo>
                  <a:pt x="8547511" y="-27812"/>
                  <a:pt x="8695729" y="27025"/>
                  <a:pt x="8850758" y="0"/>
                </a:cubicBezTo>
                <a:cubicBezTo>
                  <a:pt x="9005787" y="-27025"/>
                  <a:pt x="9442890" y="67957"/>
                  <a:pt x="9646858" y="0"/>
                </a:cubicBezTo>
                <a:cubicBezTo>
                  <a:pt x="9850826" y="-67957"/>
                  <a:pt x="9824482" y="25057"/>
                  <a:pt x="9916127" y="0"/>
                </a:cubicBezTo>
                <a:cubicBezTo>
                  <a:pt x="10007772" y="-25057"/>
                  <a:pt x="10403517" y="31769"/>
                  <a:pt x="10536617" y="0"/>
                </a:cubicBezTo>
                <a:cubicBezTo>
                  <a:pt x="10582912" y="190927"/>
                  <a:pt x="10511889" y="333932"/>
                  <a:pt x="10536617" y="437625"/>
                </a:cubicBezTo>
                <a:cubicBezTo>
                  <a:pt x="10561345" y="541318"/>
                  <a:pt x="10511754" y="707196"/>
                  <a:pt x="10536617" y="904105"/>
                </a:cubicBezTo>
                <a:cubicBezTo>
                  <a:pt x="10561480" y="1101014"/>
                  <a:pt x="10473529" y="1198055"/>
                  <a:pt x="10536617" y="1442720"/>
                </a:cubicBezTo>
                <a:cubicBezTo>
                  <a:pt x="10367486" y="1483440"/>
                  <a:pt x="10296140" y="1390376"/>
                  <a:pt x="10056616" y="1442720"/>
                </a:cubicBezTo>
                <a:cubicBezTo>
                  <a:pt x="9817092" y="1495064"/>
                  <a:pt x="9508785" y="1434115"/>
                  <a:pt x="9365882" y="1442720"/>
                </a:cubicBezTo>
                <a:cubicBezTo>
                  <a:pt x="9222979" y="1451325"/>
                  <a:pt x="9003521" y="1387024"/>
                  <a:pt x="8885880" y="1442720"/>
                </a:cubicBezTo>
                <a:cubicBezTo>
                  <a:pt x="8768239" y="1498416"/>
                  <a:pt x="8649556" y="1432809"/>
                  <a:pt x="8511245" y="1442720"/>
                </a:cubicBezTo>
                <a:cubicBezTo>
                  <a:pt x="8372934" y="1452631"/>
                  <a:pt x="8262573" y="1413236"/>
                  <a:pt x="8031244" y="1442720"/>
                </a:cubicBezTo>
                <a:cubicBezTo>
                  <a:pt x="7799915" y="1472204"/>
                  <a:pt x="7799545" y="1421668"/>
                  <a:pt x="7656608" y="1442720"/>
                </a:cubicBezTo>
                <a:cubicBezTo>
                  <a:pt x="7513671" y="1463772"/>
                  <a:pt x="7111863" y="1403451"/>
                  <a:pt x="6965875" y="1442720"/>
                </a:cubicBezTo>
                <a:cubicBezTo>
                  <a:pt x="6819887" y="1481989"/>
                  <a:pt x="6561638" y="1382512"/>
                  <a:pt x="6169775" y="1442720"/>
                </a:cubicBezTo>
                <a:cubicBezTo>
                  <a:pt x="5777912" y="1502928"/>
                  <a:pt x="5799891" y="1386850"/>
                  <a:pt x="5689773" y="1442720"/>
                </a:cubicBezTo>
                <a:cubicBezTo>
                  <a:pt x="5579655" y="1498590"/>
                  <a:pt x="5110085" y="1380881"/>
                  <a:pt x="4893673" y="1442720"/>
                </a:cubicBezTo>
                <a:cubicBezTo>
                  <a:pt x="4677261" y="1504559"/>
                  <a:pt x="4623489" y="1398663"/>
                  <a:pt x="4413672" y="1442720"/>
                </a:cubicBezTo>
                <a:cubicBezTo>
                  <a:pt x="4203855" y="1486777"/>
                  <a:pt x="4043181" y="1432005"/>
                  <a:pt x="3828304" y="1442720"/>
                </a:cubicBezTo>
                <a:cubicBezTo>
                  <a:pt x="3613427" y="1453435"/>
                  <a:pt x="3596481" y="1416038"/>
                  <a:pt x="3453669" y="1442720"/>
                </a:cubicBezTo>
                <a:cubicBezTo>
                  <a:pt x="3310857" y="1469402"/>
                  <a:pt x="3029533" y="1412834"/>
                  <a:pt x="2762935" y="1442720"/>
                </a:cubicBezTo>
                <a:cubicBezTo>
                  <a:pt x="2496337" y="1472606"/>
                  <a:pt x="2590283" y="1424769"/>
                  <a:pt x="2493666" y="1442720"/>
                </a:cubicBezTo>
                <a:cubicBezTo>
                  <a:pt x="2397049" y="1460671"/>
                  <a:pt x="1950962" y="1435916"/>
                  <a:pt x="1802932" y="1442720"/>
                </a:cubicBezTo>
                <a:cubicBezTo>
                  <a:pt x="1654902" y="1449524"/>
                  <a:pt x="1400833" y="1439056"/>
                  <a:pt x="1006832" y="1442720"/>
                </a:cubicBezTo>
                <a:cubicBezTo>
                  <a:pt x="612831" y="1446384"/>
                  <a:pt x="645022" y="1440901"/>
                  <a:pt x="526831" y="1442720"/>
                </a:cubicBezTo>
                <a:cubicBezTo>
                  <a:pt x="408640" y="1444539"/>
                  <a:pt x="186925" y="1382869"/>
                  <a:pt x="0" y="1442720"/>
                </a:cubicBezTo>
                <a:cubicBezTo>
                  <a:pt x="-45524" y="1299732"/>
                  <a:pt x="47164" y="1060807"/>
                  <a:pt x="0" y="947386"/>
                </a:cubicBezTo>
                <a:cubicBezTo>
                  <a:pt x="-47164" y="833965"/>
                  <a:pt x="38381" y="614970"/>
                  <a:pt x="0" y="466479"/>
                </a:cubicBezTo>
                <a:cubicBezTo>
                  <a:pt x="-38381" y="317988"/>
                  <a:pt x="8694" y="22565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 is the </a:t>
            </a:r>
            <a:r>
              <a:rPr lang="en-PH" sz="2500" b="1" dirty="0"/>
              <a:t>worst case scenario</a:t>
            </a:r>
          </a:p>
          <a:p>
            <a:pPr marL="0" indent="0">
              <a:buNone/>
            </a:pPr>
            <a:endParaRPr lang="en-PH" sz="2500" dirty="0"/>
          </a:p>
          <a:p>
            <a:pPr marL="0" indent="0">
              <a:buNone/>
            </a:pPr>
            <a:r>
              <a:rPr lang="en-PH" sz="2500" dirty="0"/>
              <a:t>We can measure its “badness” with the total variation</a:t>
            </a:r>
          </a:p>
        </p:txBody>
      </p:sp>
    </p:spTree>
    <p:extLst>
      <p:ext uri="{BB962C8B-B14F-4D97-AF65-F5344CB8AC3E}">
        <p14:creationId xmlns:p14="http://schemas.microsoft.com/office/powerpoint/2010/main" val="224158005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2</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1042388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2</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791184" y="4581561"/>
            <a:ext cx="10536617" cy="737011"/>
          </a:xfrm>
          <a:custGeom>
            <a:avLst/>
            <a:gdLst>
              <a:gd name="connsiteX0" fmla="*/ 0 w 10536617"/>
              <a:gd name="connsiteY0" fmla="*/ 0 h 737011"/>
              <a:gd name="connsiteX1" fmla="*/ 585368 w 10536617"/>
              <a:gd name="connsiteY1" fmla="*/ 0 h 737011"/>
              <a:gd name="connsiteX2" fmla="*/ 1065369 w 10536617"/>
              <a:gd name="connsiteY2" fmla="*/ 0 h 737011"/>
              <a:gd name="connsiteX3" fmla="*/ 1440004 w 10536617"/>
              <a:gd name="connsiteY3" fmla="*/ 0 h 737011"/>
              <a:gd name="connsiteX4" fmla="*/ 1814640 w 10536617"/>
              <a:gd name="connsiteY4" fmla="*/ 0 h 737011"/>
              <a:gd name="connsiteX5" fmla="*/ 2083909 w 10536617"/>
              <a:gd name="connsiteY5" fmla="*/ 0 h 737011"/>
              <a:gd name="connsiteX6" fmla="*/ 2880009 w 10536617"/>
              <a:gd name="connsiteY6" fmla="*/ 0 h 737011"/>
              <a:gd name="connsiteX7" fmla="*/ 3676109 w 10536617"/>
              <a:gd name="connsiteY7" fmla="*/ 0 h 737011"/>
              <a:gd name="connsiteX8" fmla="*/ 4050744 w 10536617"/>
              <a:gd name="connsiteY8" fmla="*/ 0 h 737011"/>
              <a:gd name="connsiteX9" fmla="*/ 4636111 w 10536617"/>
              <a:gd name="connsiteY9" fmla="*/ 0 h 737011"/>
              <a:gd name="connsiteX10" fmla="*/ 5010747 w 10536617"/>
              <a:gd name="connsiteY10" fmla="*/ 0 h 737011"/>
              <a:gd name="connsiteX11" fmla="*/ 5806847 w 10536617"/>
              <a:gd name="connsiteY11" fmla="*/ 0 h 737011"/>
              <a:gd name="connsiteX12" fmla="*/ 6392214 w 10536617"/>
              <a:gd name="connsiteY12" fmla="*/ 0 h 737011"/>
              <a:gd name="connsiteX13" fmla="*/ 6977582 w 10536617"/>
              <a:gd name="connsiteY13" fmla="*/ 0 h 737011"/>
              <a:gd name="connsiteX14" fmla="*/ 7562950 w 10536617"/>
              <a:gd name="connsiteY14" fmla="*/ 0 h 737011"/>
              <a:gd name="connsiteX15" fmla="*/ 8359049 w 10536617"/>
              <a:gd name="connsiteY15" fmla="*/ 0 h 737011"/>
              <a:gd name="connsiteX16" fmla="*/ 8839051 w 10536617"/>
              <a:gd name="connsiteY16" fmla="*/ 0 h 737011"/>
              <a:gd name="connsiteX17" fmla="*/ 9635151 w 10536617"/>
              <a:gd name="connsiteY17" fmla="*/ 0 h 737011"/>
              <a:gd name="connsiteX18" fmla="*/ 10536617 w 10536617"/>
              <a:gd name="connsiteY18" fmla="*/ 0 h 737011"/>
              <a:gd name="connsiteX19" fmla="*/ 10536617 w 10536617"/>
              <a:gd name="connsiteY19" fmla="*/ 375876 h 737011"/>
              <a:gd name="connsiteX20" fmla="*/ 10536617 w 10536617"/>
              <a:gd name="connsiteY20" fmla="*/ 737011 h 737011"/>
              <a:gd name="connsiteX21" fmla="*/ 9740517 w 10536617"/>
              <a:gd name="connsiteY21" fmla="*/ 737011 h 737011"/>
              <a:gd name="connsiteX22" fmla="*/ 9155149 w 10536617"/>
              <a:gd name="connsiteY22" fmla="*/ 737011 h 737011"/>
              <a:gd name="connsiteX23" fmla="*/ 8885880 w 10536617"/>
              <a:gd name="connsiteY23" fmla="*/ 737011 h 737011"/>
              <a:gd name="connsiteX24" fmla="*/ 8300513 w 10536617"/>
              <a:gd name="connsiteY24" fmla="*/ 737011 h 737011"/>
              <a:gd name="connsiteX25" fmla="*/ 7609779 w 10536617"/>
              <a:gd name="connsiteY25" fmla="*/ 737011 h 737011"/>
              <a:gd name="connsiteX26" fmla="*/ 7235144 w 10536617"/>
              <a:gd name="connsiteY26" fmla="*/ 737011 h 737011"/>
              <a:gd name="connsiteX27" fmla="*/ 6544410 w 10536617"/>
              <a:gd name="connsiteY27" fmla="*/ 737011 h 737011"/>
              <a:gd name="connsiteX28" fmla="*/ 6169775 w 10536617"/>
              <a:gd name="connsiteY28" fmla="*/ 737011 h 737011"/>
              <a:gd name="connsiteX29" fmla="*/ 5795139 w 10536617"/>
              <a:gd name="connsiteY29" fmla="*/ 737011 h 737011"/>
              <a:gd name="connsiteX30" fmla="*/ 5525870 w 10536617"/>
              <a:gd name="connsiteY30" fmla="*/ 737011 h 737011"/>
              <a:gd name="connsiteX31" fmla="*/ 4940503 w 10536617"/>
              <a:gd name="connsiteY31" fmla="*/ 737011 h 737011"/>
              <a:gd name="connsiteX32" fmla="*/ 4460501 w 10536617"/>
              <a:gd name="connsiteY32" fmla="*/ 737011 h 737011"/>
              <a:gd name="connsiteX33" fmla="*/ 4085866 w 10536617"/>
              <a:gd name="connsiteY33" fmla="*/ 737011 h 737011"/>
              <a:gd name="connsiteX34" fmla="*/ 3500498 w 10536617"/>
              <a:gd name="connsiteY34" fmla="*/ 737011 h 737011"/>
              <a:gd name="connsiteX35" fmla="*/ 3125863 w 10536617"/>
              <a:gd name="connsiteY35" fmla="*/ 737011 h 737011"/>
              <a:gd name="connsiteX36" fmla="*/ 2751228 w 10536617"/>
              <a:gd name="connsiteY36" fmla="*/ 737011 h 737011"/>
              <a:gd name="connsiteX37" fmla="*/ 2481959 w 10536617"/>
              <a:gd name="connsiteY37" fmla="*/ 737011 h 737011"/>
              <a:gd name="connsiteX38" fmla="*/ 1791225 w 10536617"/>
              <a:gd name="connsiteY38" fmla="*/ 737011 h 737011"/>
              <a:gd name="connsiteX39" fmla="*/ 1311223 w 10536617"/>
              <a:gd name="connsiteY39" fmla="*/ 737011 h 737011"/>
              <a:gd name="connsiteX40" fmla="*/ 515123 w 10536617"/>
              <a:gd name="connsiteY40" fmla="*/ 737011 h 737011"/>
              <a:gd name="connsiteX41" fmla="*/ 0 w 10536617"/>
              <a:gd name="connsiteY41" fmla="*/ 737011 h 737011"/>
              <a:gd name="connsiteX42" fmla="*/ 0 w 10536617"/>
              <a:gd name="connsiteY42" fmla="*/ 368506 h 737011"/>
              <a:gd name="connsiteX43" fmla="*/ 0 w 10536617"/>
              <a:gd name="connsiteY43" fmla="*/ 0 h 73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536617" h="737011" fill="none" extrusionOk="0">
                <a:moveTo>
                  <a:pt x="0" y="0"/>
                </a:moveTo>
                <a:cubicBezTo>
                  <a:pt x="252099" y="-117"/>
                  <a:pt x="404954" y="18864"/>
                  <a:pt x="585368" y="0"/>
                </a:cubicBezTo>
                <a:cubicBezTo>
                  <a:pt x="765782" y="-18864"/>
                  <a:pt x="899515" y="29979"/>
                  <a:pt x="1065369" y="0"/>
                </a:cubicBezTo>
                <a:cubicBezTo>
                  <a:pt x="1231223" y="-29979"/>
                  <a:pt x="1330295" y="40850"/>
                  <a:pt x="1440004" y="0"/>
                </a:cubicBezTo>
                <a:cubicBezTo>
                  <a:pt x="1549713" y="-40850"/>
                  <a:pt x="1724429" y="38156"/>
                  <a:pt x="1814640" y="0"/>
                </a:cubicBezTo>
                <a:cubicBezTo>
                  <a:pt x="1904851" y="-38156"/>
                  <a:pt x="1993625" y="23832"/>
                  <a:pt x="2083909" y="0"/>
                </a:cubicBezTo>
                <a:cubicBezTo>
                  <a:pt x="2174193" y="-23832"/>
                  <a:pt x="2669944" y="13550"/>
                  <a:pt x="2880009" y="0"/>
                </a:cubicBezTo>
                <a:cubicBezTo>
                  <a:pt x="3090074" y="-13550"/>
                  <a:pt x="3280371" y="62399"/>
                  <a:pt x="3676109" y="0"/>
                </a:cubicBezTo>
                <a:cubicBezTo>
                  <a:pt x="4071847" y="-62399"/>
                  <a:pt x="3883135" y="28006"/>
                  <a:pt x="4050744" y="0"/>
                </a:cubicBezTo>
                <a:cubicBezTo>
                  <a:pt x="4218353" y="-28006"/>
                  <a:pt x="4446155" y="6774"/>
                  <a:pt x="4636111" y="0"/>
                </a:cubicBezTo>
                <a:cubicBezTo>
                  <a:pt x="4826067" y="-6774"/>
                  <a:pt x="4908426" y="34419"/>
                  <a:pt x="5010747" y="0"/>
                </a:cubicBezTo>
                <a:cubicBezTo>
                  <a:pt x="5113068" y="-34419"/>
                  <a:pt x="5457994" y="49575"/>
                  <a:pt x="5806847" y="0"/>
                </a:cubicBezTo>
                <a:cubicBezTo>
                  <a:pt x="6155700" y="-49575"/>
                  <a:pt x="6188020" y="24882"/>
                  <a:pt x="6392214" y="0"/>
                </a:cubicBezTo>
                <a:cubicBezTo>
                  <a:pt x="6596408" y="-24882"/>
                  <a:pt x="6819067" y="38082"/>
                  <a:pt x="6977582" y="0"/>
                </a:cubicBezTo>
                <a:cubicBezTo>
                  <a:pt x="7136097" y="-38082"/>
                  <a:pt x="7406315" y="7599"/>
                  <a:pt x="7562950" y="0"/>
                </a:cubicBezTo>
                <a:cubicBezTo>
                  <a:pt x="7719585" y="-7599"/>
                  <a:pt x="8111507" y="46195"/>
                  <a:pt x="8359049" y="0"/>
                </a:cubicBezTo>
                <a:cubicBezTo>
                  <a:pt x="8606591" y="-46195"/>
                  <a:pt x="8625476" y="45146"/>
                  <a:pt x="8839051" y="0"/>
                </a:cubicBezTo>
                <a:cubicBezTo>
                  <a:pt x="9052626" y="-45146"/>
                  <a:pt x="9368594" y="81584"/>
                  <a:pt x="9635151" y="0"/>
                </a:cubicBezTo>
                <a:cubicBezTo>
                  <a:pt x="9901708" y="-81584"/>
                  <a:pt x="10174841" y="40935"/>
                  <a:pt x="10536617" y="0"/>
                </a:cubicBezTo>
                <a:cubicBezTo>
                  <a:pt x="10549119" y="133018"/>
                  <a:pt x="10504330" y="197298"/>
                  <a:pt x="10536617" y="375876"/>
                </a:cubicBezTo>
                <a:cubicBezTo>
                  <a:pt x="10568904" y="554454"/>
                  <a:pt x="10522735" y="656872"/>
                  <a:pt x="10536617" y="737011"/>
                </a:cubicBezTo>
                <a:cubicBezTo>
                  <a:pt x="10305212" y="796735"/>
                  <a:pt x="9983016" y="684505"/>
                  <a:pt x="9740517" y="737011"/>
                </a:cubicBezTo>
                <a:cubicBezTo>
                  <a:pt x="9498018" y="789517"/>
                  <a:pt x="9299164" y="700728"/>
                  <a:pt x="9155149" y="737011"/>
                </a:cubicBezTo>
                <a:cubicBezTo>
                  <a:pt x="9011134" y="773294"/>
                  <a:pt x="8962918" y="732919"/>
                  <a:pt x="8885880" y="737011"/>
                </a:cubicBezTo>
                <a:cubicBezTo>
                  <a:pt x="8808842" y="741103"/>
                  <a:pt x="8471301" y="707046"/>
                  <a:pt x="8300513" y="737011"/>
                </a:cubicBezTo>
                <a:cubicBezTo>
                  <a:pt x="8129725" y="766976"/>
                  <a:pt x="7792457" y="734043"/>
                  <a:pt x="7609779" y="737011"/>
                </a:cubicBezTo>
                <a:cubicBezTo>
                  <a:pt x="7427101" y="739979"/>
                  <a:pt x="7344163" y="728875"/>
                  <a:pt x="7235144" y="737011"/>
                </a:cubicBezTo>
                <a:cubicBezTo>
                  <a:pt x="7126125" y="745147"/>
                  <a:pt x="6779091" y="735354"/>
                  <a:pt x="6544410" y="737011"/>
                </a:cubicBezTo>
                <a:cubicBezTo>
                  <a:pt x="6309729" y="738668"/>
                  <a:pt x="6306334" y="708492"/>
                  <a:pt x="6169775" y="737011"/>
                </a:cubicBezTo>
                <a:cubicBezTo>
                  <a:pt x="6033216" y="765530"/>
                  <a:pt x="5957831" y="700715"/>
                  <a:pt x="5795139" y="737011"/>
                </a:cubicBezTo>
                <a:cubicBezTo>
                  <a:pt x="5632447" y="773307"/>
                  <a:pt x="5657759" y="724426"/>
                  <a:pt x="5525870" y="737011"/>
                </a:cubicBezTo>
                <a:cubicBezTo>
                  <a:pt x="5393981" y="749596"/>
                  <a:pt x="5115905" y="713519"/>
                  <a:pt x="4940503" y="737011"/>
                </a:cubicBezTo>
                <a:cubicBezTo>
                  <a:pt x="4765101" y="760503"/>
                  <a:pt x="4626784" y="690479"/>
                  <a:pt x="4460501" y="737011"/>
                </a:cubicBezTo>
                <a:cubicBezTo>
                  <a:pt x="4294218" y="783543"/>
                  <a:pt x="4251792" y="703862"/>
                  <a:pt x="4085866" y="737011"/>
                </a:cubicBezTo>
                <a:cubicBezTo>
                  <a:pt x="3919940" y="770160"/>
                  <a:pt x="3673294" y="730353"/>
                  <a:pt x="3500498" y="737011"/>
                </a:cubicBezTo>
                <a:cubicBezTo>
                  <a:pt x="3327702" y="743669"/>
                  <a:pt x="3299448" y="711584"/>
                  <a:pt x="3125863" y="737011"/>
                </a:cubicBezTo>
                <a:cubicBezTo>
                  <a:pt x="2952279" y="762438"/>
                  <a:pt x="2851263" y="722586"/>
                  <a:pt x="2751228" y="737011"/>
                </a:cubicBezTo>
                <a:cubicBezTo>
                  <a:pt x="2651194" y="751436"/>
                  <a:pt x="2573480" y="728980"/>
                  <a:pt x="2481959" y="737011"/>
                </a:cubicBezTo>
                <a:cubicBezTo>
                  <a:pt x="2390438" y="745042"/>
                  <a:pt x="2021578" y="724172"/>
                  <a:pt x="1791225" y="737011"/>
                </a:cubicBezTo>
                <a:cubicBezTo>
                  <a:pt x="1560872" y="749850"/>
                  <a:pt x="1453634" y="697515"/>
                  <a:pt x="1311223" y="737011"/>
                </a:cubicBezTo>
                <a:cubicBezTo>
                  <a:pt x="1168812" y="776507"/>
                  <a:pt x="836913" y="727214"/>
                  <a:pt x="515123" y="737011"/>
                </a:cubicBezTo>
                <a:cubicBezTo>
                  <a:pt x="193333" y="746808"/>
                  <a:pt x="144081" y="690785"/>
                  <a:pt x="0" y="737011"/>
                </a:cubicBezTo>
                <a:cubicBezTo>
                  <a:pt x="-34472" y="662842"/>
                  <a:pt x="37940" y="539350"/>
                  <a:pt x="0" y="368506"/>
                </a:cubicBezTo>
                <a:cubicBezTo>
                  <a:pt x="-37940" y="197662"/>
                  <a:pt x="26101" y="167948"/>
                  <a:pt x="0" y="0"/>
                </a:cubicBezTo>
                <a:close/>
              </a:path>
              <a:path w="10536617" h="737011" stroke="0" extrusionOk="0">
                <a:moveTo>
                  <a:pt x="0" y="0"/>
                </a:moveTo>
                <a:cubicBezTo>
                  <a:pt x="130782" y="-6731"/>
                  <a:pt x="180028" y="16587"/>
                  <a:pt x="269269" y="0"/>
                </a:cubicBezTo>
                <a:cubicBezTo>
                  <a:pt x="358510" y="-16587"/>
                  <a:pt x="596958" y="32828"/>
                  <a:pt x="749271" y="0"/>
                </a:cubicBezTo>
                <a:cubicBezTo>
                  <a:pt x="901584" y="-32828"/>
                  <a:pt x="1110352" y="25976"/>
                  <a:pt x="1334638" y="0"/>
                </a:cubicBezTo>
                <a:cubicBezTo>
                  <a:pt x="1558924" y="-25976"/>
                  <a:pt x="1728438" y="27557"/>
                  <a:pt x="1920006" y="0"/>
                </a:cubicBezTo>
                <a:cubicBezTo>
                  <a:pt x="2111574" y="-27557"/>
                  <a:pt x="2229450" y="34240"/>
                  <a:pt x="2505373" y="0"/>
                </a:cubicBezTo>
                <a:cubicBezTo>
                  <a:pt x="2781296" y="-34240"/>
                  <a:pt x="2971635" y="59205"/>
                  <a:pt x="3090741" y="0"/>
                </a:cubicBezTo>
                <a:cubicBezTo>
                  <a:pt x="3209847" y="-59205"/>
                  <a:pt x="3643487" y="93114"/>
                  <a:pt x="3886841" y="0"/>
                </a:cubicBezTo>
                <a:cubicBezTo>
                  <a:pt x="4130195" y="-93114"/>
                  <a:pt x="4513313" y="32099"/>
                  <a:pt x="4682941" y="0"/>
                </a:cubicBezTo>
                <a:cubicBezTo>
                  <a:pt x="4852569" y="-32099"/>
                  <a:pt x="4853693" y="27232"/>
                  <a:pt x="4952210" y="0"/>
                </a:cubicBezTo>
                <a:cubicBezTo>
                  <a:pt x="5050727" y="-27232"/>
                  <a:pt x="5109312" y="9987"/>
                  <a:pt x="5221479" y="0"/>
                </a:cubicBezTo>
                <a:cubicBezTo>
                  <a:pt x="5333646" y="-9987"/>
                  <a:pt x="5674972" y="4201"/>
                  <a:pt x="5806847" y="0"/>
                </a:cubicBezTo>
                <a:cubicBezTo>
                  <a:pt x="5938722" y="-4201"/>
                  <a:pt x="6014398" y="19407"/>
                  <a:pt x="6076116" y="0"/>
                </a:cubicBezTo>
                <a:cubicBezTo>
                  <a:pt x="6137834" y="-19407"/>
                  <a:pt x="6453298" y="2357"/>
                  <a:pt x="6661483" y="0"/>
                </a:cubicBezTo>
                <a:cubicBezTo>
                  <a:pt x="6869668" y="-2357"/>
                  <a:pt x="6817557" y="25692"/>
                  <a:pt x="6930753" y="0"/>
                </a:cubicBezTo>
                <a:cubicBezTo>
                  <a:pt x="7043949" y="-25692"/>
                  <a:pt x="7188871" y="29934"/>
                  <a:pt x="7305388" y="0"/>
                </a:cubicBezTo>
                <a:cubicBezTo>
                  <a:pt x="7421905" y="-29934"/>
                  <a:pt x="7668111" y="34109"/>
                  <a:pt x="7785389" y="0"/>
                </a:cubicBezTo>
                <a:cubicBezTo>
                  <a:pt x="7902667" y="-34109"/>
                  <a:pt x="8194003" y="27812"/>
                  <a:pt x="8370757" y="0"/>
                </a:cubicBezTo>
                <a:cubicBezTo>
                  <a:pt x="8547511" y="-27812"/>
                  <a:pt x="8695729" y="27025"/>
                  <a:pt x="8850758" y="0"/>
                </a:cubicBezTo>
                <a:cubicBezTo>
                  <a:pt x="9005787" y="-27025"/>
                  <a:pt x="9442890" y="67957"/>
                  <a:pt x="9646858" y="0"/>
                </a:cubicBezTo>
                <a:cubicBezTo>
                  <a:pt x="9850826" y="-67957"/>
                  <a:pt x="9824482" y="25057"/>
                  <a:pt x="9916127" y="0"/>
                </a:cubicBezTo>
                <a:cubicBezTo>
                  <a:pt x="10007772" y="-25057"/>
                  <a:pt x="10403517" y="31769"/>
                  <a:pt x="10536617" y="0"/>
                </a:cubicBezTo>
                <a:cubicBezTo>
                  <a:pt x="10559130" y="84369"/>
                  <a:pt x="10507405" y="266705"/>
                  <a:pt x="10536617" y="346395"/>
                </a:cubicBezTo>
                <a:cubicBezTo>
                  <a:pt x="10565829" y="426086"/>
                  <a:pt x="10511193" y="573981"/>
                  <a:pt x="10536617" y="737011"/>
                </a:cubicBezTo>
                <a:cubicBezTo>
                  <a:pt x="10332033" y="792339"/>
                  <a:pt x="10255078" y="730179"/>
                  <a:pt x="10056616" y="737011"/>
                </a:cubicBezTo>
                <a:cubicBezTo>
                  <a:pt x="9858154" y="743843"/>
                  <a:pt x="9852959" y="733688"/>
                  <a:pt x="9681980" y="737011"/>
                </a:cubicBezTo>
                <a:cubicBezTo>
                  <a:pt x="9511001" y="740334"/>
                  <a:pt x="9131345" y="723570"/>
                  <a:pt x="8991247" y="737011"/>
                </a:cubicBezTo>
                <a:cubicBezTo>
                  <a:pt x="8851149" y="750452"/>
                  <a:pt x="8628886" y="681315"/>
                  <a:pt x="8511245" y="737011"/>
                </a:cubicBezTo>
                <a:cubicBezTo>
                  <a:pt x="8393604" y="792707"/>
                  <a:pt x="8274921" y="727100"/>
                  <a:pt x="8136610" y="737011"/>
                </a:cubicBezTo>
                <a:cubicBezTo>
                  <a:pt x="7998299" y="746922"/>
                  <a:pt x="7892201" y="712460"/>
                  <a:pt x="7656608" y="737011"/>
                </a:cubicBezTo>
                <a:cubicBezTo>
                  <a:pt x="7421015" y="761562"/>
                  <a:pt x="7423226" y="712717"/>
                  <a:pt x="7281973" y="737011"/>
                </a:cubicBezTo>
                <a:cubicBezTo>
                  <a:pt x="7140721" y="761305"/>
                  <a:pt x="6740322" y="700822"/>
                  <a:pt x="6591239" y="737011"/>
                </a:cubicBezTo>
                <a:cubicBezTo>
                  <a:pt x="6442156" y="773200"/>
                  <a:pt x="6187002" y="676803"/>
                  <a:pt x="5795139" y="737011"/>
                </a:cubicBezTo>
                <a:cubicBezTo>
                  <a:pt x="5403276" y="797219"/>
                  <a:pt x="5424037" y="734297"/>
                  <a:pt x="5315138" y="737011"/>
                </a:cubicBezTo>
                <a:cubicBezTo>
                  <a:pt x="5206239" y="739725"/>
                  <a:pt x="4735450" y="675172"/>
                  <a:pt x="4519038" y="737011"/>
                </a:cubicBezTo>
                <a:cubicBezTo>
                  <a:pt x="4302626" y="798850"/>
                  <a:pt x="4248854" y="692954"/>
                  <a:pt x="4039037" y="737011"/>
                </a:cubicBezTo>
                <a:cubicBezTo>
                  <a:pt x="3829220" y="781068"/>
                  <a:pt x="3668546" y="726296"/>
                  <a:pt x="3453669" y="737011"/>
                </a:cubicBezTo>
                <a:cubicBezTo>
                  <a:pt x="3238792" y="747726"/>
                  <a:pt x="3221846" y="710329"/>
                  <a:pt x="3079034" y="737011"/>
                </a:cubicBezTo>
                <a:cubicBezTo>
                  <a:pt x="2936222" y="763693"/>
                  <a:pt x="2654898" y="707125"/>
                  <a:pt x="2388300" y="737011"/>
                </a:cubicBezTo>
                <a:cubicBezTo>
                  <a:pt x="2121702" y="766897"/>
                  <a:pt x="2215648" y="719060"/>
                  <a:pt x="2119031" y="737011"/>
                </a:cubicBezTo>
                <a:cubicBezTo>
                  <a:pt x="2022414" y="754962"/>
                  <a:pt x="1576327" y="730207"/>
                  <a:pt x="1428297" y="737011"/>
                </a:cubicBezTo>
                <a:cubicBezTo>
                  <a:pt x="1280267" y="743815"/>
                  <a:pt x="1026198" y="733347"/>
                  <a:pt x="632197" y="737011"/>
                </a:cubicBezTo>
                <a:cubicBezTo>
                  <a:pt x="238196" y="740675"/>
                  <a:pt x="301067" y="717388"/>
                  <a:pt x="0" y="737011"/>
                </a:cubicBezTo>
                <a:cubicBezTo>
                  <a:pt x="-3254" y="563708"/>
                  <a:pt x="24982" y="557850"/>
                  <a:pt x="0" y="383246"/>
                </a:cubicBezTo>
                <a:cubicBezTo>
                  <a:pt x="-24982" y="208643"/>
                  <a:pt x="37112" y="163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 is better and we can measure how much better by comparing the total variation with the two clusters to K = 1</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8104689" y="1699129"/>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a:off x="5057924" y="3625327"/>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FEA1230E-CD8E-CFCC-DD92-6C8B2F8476B3}"/>
              </a:ext>
            </a:extLst>
          </p:cNvPr>
          <p:cNvGrpSpPr/>
          <p:nvPr/>
        </p:nvGrpSpPr>
        <p:grpSpPr>
          <a:xfrm>
            <a:off x="1791681" y="6284259"/>
            <a:ext cx="8922725" cy="0"/>
            <a:chOff x="1791681" y="6284259"/>
            <a:chExt cx="8922725" cy="0"/>
          </a:xfrm>
        </p:grpSpPr>
        <p:cxnSp>
          <p:nvCxnSpPr>
            <p:cNvPr id="51" name="Straight Connector 50">
              <a:extLst>
                <a:ext uri="{FF2B5EF4-FFF2-40B4-BE49-F238E27FC236}">
                  <a16:creationId xmlns:a16="http://schemas.microsoft.com/office/drawing/2014/main" id="{E3DA401B-A0BE-BA01-9491-436577B002B4}"/>
                </a:ext>
              </a:extLst>
            </p:cNvPr>
            <p:cNvCxnSpPr>
              <a:cxnSpLocks/>
            </p:cNvCxnSpPr>
            <p:nvPr/>
          </p:nvCxnSpPr>
          <p:spPr>
            <a:xfrm>
              <a:off x="1791681" y="6284259"/>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7DEAA6B-6A85-0935-979B-74B81B3ACE61}"/>
                </a:ext>
              </a:extLst>
            </p:cNvPr>
            <p:cNvCxnSpPr>
              <a:cxnSpLocks/>
            </p:cNvCxnSpPr>
            <p:nvPr/>
          </p:nvCxnSpPr>
          <p:spPr>
            <a:xfrm>
              <a:off x="4672789" y="6284259"/>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FD2BD679-F591-B8CB-A1E1-FD18450366F5}"/>
              </a:ext>
            </a:extLst>
          </p:cNvPr>
          <p:cNvCxnSpPr>
            <a:cxnSpLocks/>
          </p:cNvCxnSpPr>
          <p:nvPr/>
        </p:nvCxnSpPr>
        <p:spPr>
          <a:xfrm>
            <a:off x="1791681" y="5830645"/>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5" name="Content Placeholder 2">
            <a:extLst>
              <a:ext uri="{FF2B5EF4-FFF2-40B4-BE49-F238E27FC236}">
                <a16:creationId xmlns:a16="http://schemas.microsoft.com/office/drawing/2014/main" id="{92DB0C43-416E-9A15-3E32-133B9F17A501}"/>
              </a:ext>
            </a:extLst>
          </p:cNvPr>
          <p:cNvSpPr txBox="1">
            <a:spLocks/>
          </p:cNvSpPr>
          <p:nvPr/>
        </p:nvSpPr>
        <p:spPr>
          <a:xfrm>
            <a:off x="654299" y="5669779"/>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a:t>
            </a:r>
            <a:endParaRPr lang="en-PH" sz="2500" b="1" dirty="0"/>
          </a:p>
        </p:txBody>
      </p:sp>
      <p:sp>
        <p:nvSpPr>
          <p:cNvPr id="56" name="Content Placeholder 2">
            <a:extLst>
              <a:ext uri="{FF2B5EF4-FFF2-40B4-BE49-F238E27FC236}">
                <a16:creationId xmlns:a16="http://schemas.microsoft.com/office/drawing/2014/main" id="{515AB671-C3EF-3951-CAC1-8C75ADE5D231}"/>
              </a:ext>
            </a:extLst>
          </p:cNvPr>
          <p:cNvSpPr txBox="1">
            <a:spLocks/>
          </p:cNvSpPr>
          <p:nvPr/>
        </p:nvSpPr>
        <p:spPr>
          <a:xfrm>
            <a:off x="654299" y="6166207"/>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a:t>
            </a:r>
            <a:endParaRPr lang="en-PH" sz="2500" b="1" dirty="0"/>
          </a:p>
        </p:txBody>
      </p:sp>
    </p:spTree>
    <p:extLst>
      <p:ext uri="{BB962C8B-B14F-4D97-AF65-F5344CB8AC3E}">
        <p14:creationId xmlns:p14="http://schemas.microsoft.com/office/powerpoint/2010/main" val="220445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5" grpId="0"/>
      <p:bldP spid="56" grpId="0"/>
    </p:bldLst>
  </p:timing>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3</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4115461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
        <p:nvSpPr>
          <p:cNvPr id="2" name="Content Placeholder 2">
            <a:extLst>
              <a:ext uri="{FF2B5EF4-FFF2-40B4-BE49-F238E27FC236}">
                <a16:creationId xmlns:a16="http://schemas.microsoft.com/office/drawing/2014/main" id="{311807DC-29C4-56EC-B42E-F2A9E8D6C688}"/>
              </a:ext>
            </a:extLst>
          </p:cNvPr>
          <p:cNvSpPr txBox="1">
            <a:spLocks/>
          </p:cNvSpPr>
          <p:nvPr/>
        </p:nvSpPr>
        <p:spPr>
          <a:xfrm>
            <a:off x="1043252" y="4510777"/>
            <a:ext cx="10515600" cy="1602281"/>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But rather than</a:t>
            </a:r>
            <a:r>
              <a:rPr lang="en-PH" b="1" dirty="0"/>
              <a:t> relying on our eye to create clusters</a:t>
            </a:r>
            <a:r>
              <a:rPr lang="en-PH" dirty="0"/>
              <a:t>, let us see if we can get a computer to identify the same three clusters</a:t>
            </a:r>
          </a:p>
          <a:p>
            <a:pPr marL="0" indent="0">
              <a:buNone/>
            </a:pPr>
            <a:endParaRPr lang="en-PH" dirty="0"/>
          </a:p>
          <a:p>
            <a:pPr marL="0" indent="0">
              <a:buNone/>
            </a:pPr>
            <a:r>
              <a:rPr lang="en-PH" dirty="0"/>
              <a:t>To do this, we will use </a:t>
            </a:r>
            <a:r>
              <a:rPr lang="en-PH" b="1" dirty="0">
                <a:solidFill>
                  <a:srgbClr val="0070C0"/>
                </a:solidFill>
              </a:rPr>
              <a:t>K-means clustering</a:t>
            </a:r>
            <a:r>
              <a:rPr lang="en-PH" dirty="0"/>
              <a:t>.</a:t>
            </a:r>
          </a:p>
        </p:txBody>
      </p:sp>
    </p:spTree>
    <p:extLst>
      <p:ext uri="{BB962C8B-B14F-4D97-AF65-F5344CB8AC3E}">
        <p14:creationId xmlns:p14="http://schemas.microsoft.com/office/powerpoint/2010/main" val="2723112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3</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791185" y="4175397"/>
            <a:ext cx="10536617" cy="737011"/>
          </a:xfrm>
          <a:custGeom>
            <a:avLst/>
            <a:gdLst>
              <a:gd name="connsiteX0" fmla="*/ 0 w 10536617"/>
              <a:gd name="connsiteY0" fmla="*/ 0 h 737011"/>
              <a:gd name="connsiteX1" fmla="*/ 585368 w 10536617"/>
              <a:gd name="connsiteY1" fmla="*/ 0 h 737011"/>
              <a:gd name="connsiteX2" fmla="*/ 1065369 w 10536617"/>
              <a:gd name="connsiteY2" fmla="*/ 0 h 737011"/>
              <a:gd name="connsiteX3" fmla="*/ 1440004 w 10536617"/>
              <a:gd name="connsiteY3" fmla="*/ 0 h 737011"/>
              <a:gd name="connsiteX4" fmla="*/ 1814640 w 10536617"/>
              <a:gd name="connsiteY4" fmla="*/ 0 h 737011"/>
              <a:gd name="connsiteX5" fmla="*/ 2083909 w 10536617"/>
              <a:gd name="connsiteY5" fmla="*/ 0 h 737011"/>
              <a:gd name="connsiteX6" fmla="*/ 2880009 w 10536617"/>
              <a:gd name="connsiteY6" fmla="*/ 0 h 737011"/>
              <a:gd name="connsiteX7" fmla="*/ 3676109 w 10536617"/>
              <a:gd name="connsiteY7" fmla="*/ 0 h 737011"/>
              <a:gd name="connsiteX8" fmla="*/ 4050744 w 10536617"/>
              <a:gd name="connsiteY8" fmla="*/ 0 h 737011"/>
              <a:gd name="connsiteX9" fmla="*/ 4636111 w 10536617"/>
              <a:gd name="connsiteY9" fmla="*/ 0 h 737011"/>
              <a:gd name="connsiteX10" fmla="*/ 5010747 w 10536617"/>
              <a:gd name="connsiteY10" fmla="*/ 0 h 737011"/>
              <a:gd name="connsiteX11" fmla="*/ 5806847 w 10536617"/>
              <a:gd name="connsiteY11" fmla="*/ 0 h 737011"/>
              <a:gd name="connsiteX12" fmla="*/ 6392214 w 10536617"/>
              <a:gd name="connsiteY12" fmla="*/ 0 h 737011"/>
              <a:gd name="connsiteX13" fmla="*/ 6977582 w 10536617"/>
              <a:gd name="connsiteY13" fmla="*/ 0 h 737011"/>
              <a:gd name="connsiteX14" fmla="*/ 7562950 w 10536617"/>
              <a:gd name="connsiteY14" fmla="*/ 0 h 737011"/>
              <a:gd name="connsiteX15" fmla="*/ 8359049 w 10536617"/>
              <a:gd name="connsiteY15" fmla="*/ 0 h 737011"/>
              <a:gd name="connsiteX16" fmla="*/ 8839051 w 10536617"/>
              <a:gd name="connsiteY16" fmla="*/ 0 h 737011"/>
              <a:gd name="connsiteX17" fmla="*/ 9635151 w 10536617"/>
              <a:gd name="connsiteY17" fmla="*/ 0 h 737011"/>
              <a:gd name="connsiteX18" fmla="*/ 10536617 w 10536617"/>
              <a:gd name="connsiteY18" fmla="*/ 0 h 737011"/>
              <a:gd name="connsiteX19" fmla="*/ 10536617 w 10536617"/>
              <a:gd name="connsiteY19" fmla="*/ 375876 h 737011"/>
              <a:gd name="connsiteX20" fmla="*/ 10536617 w 10536617"/>
              <a:gd name="connsiteY20" fmla="*/ 737011 h 737011"/>
              <a:gd name="connsiteX21" fmla="*/ 9740517 w 10536617"/>
              <a:gd name="connsiteY21" fmla="*/ 737011 h 737011"/>
              <a:gd name="connsiteX22" fmla="*/ 9155149 w 10536617"/>
              <a:gd name="connsiteY22" fmla="*/ 737011 h 737011"/>
              <a:gd name="connsiteX23" fmla="*/ 8885880 w 10536617"/>
              <a:gd name="connsiteY23" fmla="*/ 737011 h 737011"/>
              <a:gd name="connsiteX24" fmla="*/ 8300513 w 10536617"/>
              <a:gd name="connsiteY24" fmla="*/ 737011 h 737011"/>
              <a:gd name="connsiteX25" fmla="*/ 7609779 w 10536617"/>
              <a:gd name="connsiteY25" fmla="*/ 737011 h 737011"/>
              <a:gd name="connsiteX26" fmla="*/ 7235144 w 10536617"/>
              <a:gd name="connsiteY26" fmla="*/ 737011 h 737011"/>
              <a:gd name="connsiteX27" fmla="*/ 6544410 w 10536617"/>
              <a:gd name="connsiteY27" fmla="*/ 737011 h 737011"/>
              <a:gd name="connsiteX28" fmla="*/ 6169775 w 10536617"/>
              <a:gd name="connsiteY28" fmla="*/ 737011 h 737011"/>
              <a:gd name="connsiteX29" fmla="*/ 5795139 w 10536617"/>
              <a:gd name="connsiteY29" fmla="*/ 737011 h 737011"/>
              <a:gd name="connsiteX30" fmla="*/ 5525870 w 10536617"/>
              <a:gd name="connsiteY30" fmla="*/ 737011 h 737011"/>
              <a:gd name="connsiteX31" fmla="*/ 4940503 w 10536617"/>
              <a:gd name="connsiteY31" fmla="*/ 737011 h 737011"/>
              <a:gd name="connsiteX32" fmla="*/ 4460501 w 10536617"/>
              <a:gd name="connsiteY32" fmla="*/ 737011 h 737011"/>
              <a:gd name="connsiteX33" fmla="*/ 4085866 w 10536617"/>
              <a:gd name="connsiteY33" fmla="*/ 737011 h 737011"/>
              <a:gd name="connsiteX34" fmla="*/ 3500498 w 10536617"/>
              <a:gd name="connsiteY34" fmla="*/ 737011 h 737011"/>
              <a:gd name="connsiteX35" fmla="*/ 3125863 w 10536617"/>
              <a:gd name="connsiteY35" fmla="*/ 737011 h 737011"/>
              <a:gd name="connsiteX36" fmla="*/ 2751228 w 10536617"/>
              <a:gd name="connsiteY36" fmla="*/ 737011 h 737011"/>
              <a:gd name="connsiteX37" fmla="*/ 2481959 w 10536617"/>
              <a:gd name="connsiteY37" fmla="*/ 737011 h 737011"/>
              <a:gd name="connsiteX38" fmla="*/ 1791225 w 10536617"/>
              <a:gd name="connsiteY38" fmla="*/ 737011 h 737011"/>
              <a:gd name="connsiteX39" fmla="*/ 1311223 w 10536617"/>
              <a:gd name="connsiteY39" fmla="*/ 737011 h 737011"/>
              <a:gd name="connsiteX40" fmla="*/ 515123 w 10536617"/>
              <a:gd name="connsiteY40" fmla="*/ 737011 h 737011"/>
              <a:gd name="connsiteX41" fmla="*/ 0 w 10536617"/>
              <a:gd name="connsiteY41" fmla="*/ 737011 h 737011"/>
              <a:gd name="connsiteX42" fmla="*/ 0 w 10536617"/>
              <a:gd name="connsiteY42" fmla="*/ 368506 h 737011"/>
              <a:gd name="connsiteX43" fmla="*/ 0 w 10536617"/>
              <a:gd name="connsiteY43" fmla="*/ 0 h 737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0536617" h="737011" fill="none" extrusionOk="0">
                <a:moveTo>
                  <a:pt x="0" y="0"/>
                </a:moveTo>
                <a:cubicBezTo>
                  <a:pt x="252099" y="-117"/>
                  <a:pt x="404954" y="18864"/>
                  <a:pt x="585368" y="0"/>
                </a:cubicBezTo>
                <a:cubicBezTo>
                  <a:pt x="765782" y="-18864"/>
                  <a:pt x="899515" y="29979"/>
                  <a:pt x="1065369" y="0"/>
                </a:cubicBezTo>
                <a:cubicBezTo>
                  <a:pt x="1231223" y="-29979"/>
                  <a:pt x="1330295" y="40850"/>
                  <a:pt x="1440004" y="0"/>
                </a:cubicBezTo>
                <a:cubicBezTo>
                  <a:pt x="1549713" y="-40850"/>
                  <a:pt x="1724429" y="38156"/>
                  <a:pt x="1814640" y="0"/>
                </a:cubicBezTo>
                <a:cubicBezTo>
                  <a:pt x="1904851" y="-38156"/>
                  <a:pt x="1993625" y="23832"/>
                  <a:pt x="2083909" y="0"/>
                </a:cubicBezTo>
                <a:cubicBezTo>
                  <a:pt x="2174193" y="-23832"/>
                  <a:pt x="2669944" y="13550"/>
                  <a:pt x="2880009" y="0"/>
                </a:cubicBezTo>
                <a:cubicBezTo>
                  <a:pt x="3090074" y="-13550"/>
                  <a:pt x="3280371" y="62399"/>
                  <a:pt x="3676109" y="0"/>
                </a:cubicBezTo>
                <a:cubicBezTo>
                  <a:pt x="4071847" y="-62399"/>
                  <a:pt x="3883135" y="28006"/>
                  <a:pt x="4050744" y="0"/>
                </a:cubicBezTo>
                <a:cubicBezTo>
                  <a:pt x="4218353" y="-28006"/>
                  <a:pt x="4446155" y="6774"/>
                  <a:pt x="4636111" y="0"/>
                </a:cubicBezTo>
                <a:cubicBezTo>
                  <a:pt x="4826067" y="-6774"/>
                  <a:pt x="4908426" y="34419"/>
                  <a:pt x="5010747" y="0"/>
                </a:cubicBezTo>
                <a:cubicBezTo>
                  <a:pt x="5113068" y="-34419"/>
                  <a:pt x="5457994" y="49575"/>
                  <a:pt x="5806847" y="0"/>
                </a:cubicBezTo>
                <a:cubicBezTo>
                  <a:pt x="6155700" y="-49575"/>
                  <a:pt x="6188020" y="24882"/>
                  <a:pt x="6392214" y="0"/>
                </a:cubicBezTo>
                <a:cubicBezTo>
                  <a:pt x="6596408" y="-24882"/>
                  <a:pt x="6819067" y="38082"/>
                  <a:pt x="6977582" y="0"/>
                </a:cubicBezTo>
                <a:cubicBezTo>
                  <a:pt x="7136097" y="-38082"/>
                  <a:pt x="7406315" y="7599"/>
                  <a:pt x="7562950" y="0"/>
                </a:cubicBezTo>
                <a:cubicBezTo>
                  <a:pt x="7719585" y="-7599"/>
                  <a:pt x="8111507" y="46195"/>
                  <a:pt x="8359049" y="0"/>
                </a:cubicBezTo>
                <a:cubicBezTo>
                  <a:pt x="8606591" y="-46195"/>
                  <a:pt x="8625476" y="45146"/>
                  <a:pt x="8839051" y="0"/>
                </a:cubicBezTo>
                <a:cubicBezTo>
                  <a:pt x="9052626" y="-45146"/>
                  <a:pt x="9368594" y="81584"/>
                  <a:pt x="9635151" y="0"/>
                </a:cubicBezTo>
                <a:cubicBezTo>
                  <a:pt x="9901708" y="-81584"/>
                  <a:pt x="10174841" y="40935"/>
                  <a:pt x="10536617" y="0"/>
                </a:cubicBezTo>
                <a:cubicBezTo>
                  <a:pt x="10549119" y="133018"/>
                  <a:pt x="10504330" y="197298"/>
                  <a:pt x="10536617" y="375876"/>
                </a:cubicBezTo>
                <a:cubicBezTo>
                  <a:pt x="10568904" y="554454"/>
                  <a:pt x="10522735" y="656872"/>
                  <a:pt x="10536617" y="737011"/>
                </a:cubicBezTo>
                <a:cubicBezTo>
                  <a:pt x="10305212" y="796735"/>
                  <a:pt x="9983016" y="684505"/>
                  <a:pt x="9740517" y="737011"/>
                </a:cubicBezTo>
                <a:cubicBezTo>
                  <a:pt x="9498018" y="789517"/>
                  <a:pt x="9299164" y="700728"/>
                  <a:pt x="9155149" y="737011"/>
                </a:cubicBezTo>
                <a:cubicBezTo>
                  <a:pt x="9011134" y="773294"/>
                  <a:pt x="8962918" y="732919"/>
                  <a:pt x="8885880" y="737011"/>
                </a:cubicBezTo>
                <a:cubicBezTo>
                  <a:pt x="8808842" y="741103"/>
                  <a:pt x="8471301" y="707046"/>
                  <a:pt x="8300513" y="737011"/>
                </a:cubicBezTo>
                <a:cubicBezTo>
                  <a:pt x="8129725" y="766976"/>
                  <a:pt x="7792457" y="734043"/>
                  <a:pt x="7609779" y="737011"/>
                </a:cubicBezTo>
                <a:cubicBezTo>
                  <a:pt x="7427101" y="739979"/>
                  <a:pt x="7344163" y="728875"/>
                  <a:pt x="7235144" y="737011"/>
                </a:cubicBezTo>
                <a:cubicBezTo>
                  <a:pt x="7126125" y="745147"/>
                  <a:pt x="6779091" y="735354"/>
                  <a:pt x="6544410" y="737011"/>
                </a:cubicBezTo>
                <a:cubicBezTo>
                  <a:pt x="6309729" y="738668"/>
                  <a:pt x="6306334" y="708492"/>
                  <a:pt x="6169775" y="737011"/>
                </a:cubicBezTo>
                <a:cubicBezTo>
                  <a:pt x="6033216" y="765530"/>
                  <a:pt x="5957831" y="700715"/>
                  <a:pt x="5795139" y="737011"/>
                </a:cubicBezTo>
                <a:cubicBezTo>
                  <a:pt x="5632447" y="773307"/>
                  <a:pt x="5657759" y="724426"/>
                  <a:pt x="5525870" y="737011"/>
                </a:cubicBezTo>
                <a:cubicBezTo>
                  <a:pt x="5393981" y="749596"/>
                  <a:pt x="5115905" y="713519"/>
                  <a:pt x="4940503" y="737011"/>
                </a:cubicBezTo>
                <a:cubicBezTo>
                  <a:pt x="4765101" y="760503"/>
                  <a:pt x="4626784" y="690479"/>
                  <a:pt x="4460501" y="737011"/>
                </a:cubicBezTo>
                <a:cubicBezTo>
                  <a:pt x="4294218" y="783543"/>
                  <a:pt x="4251792" y="703862"/>
                  <a:pt x="4085866" y="737011"/>
                </a:cubicBezTo>
                <a:cubicBezTo>
                  <a:pt x="3919940" y="770160"/>
                  <a:pt x="3673294" y="730353"/>
                  <a:pt x="3500498" y="737011"/>
                </a:cubicBezTo>
                <a:cubicBezTo>
                  <a:pt x="3327702" y="743669"/>
                  <a:pt x="3299448" y="711584"/>
                  <a:pt x="3125863" y="737011"/>
                </a:cubicBezTo>
                <a:cubicBezTo>
                  <a:pt x="2952279" y="762438"/>
                  <a:pt x="2851263" y="722586"/>
                  <a:pt x="2751228" y="737011"/>
                </a:cubicBezTo>
                <a:cubicBezTo>
                  <a:pt x="2651194" y="751436"/>
                  <a:pt x="2573480" y="728980"/>
                  <a:pt x="2481959" y="737011"/>
                </a:cubicBezTo>
                <a:cubicBezTo>
                  <a:pt x="2390438" y="745042"/>
                  <a:pt x="2021578" y="724172"/>
                  <a:pt x="1791225" y="737011"/>
                </a:cubicBezTo>
                <a:cubicBezTo>
                  <a:pt x="1560872" y="749850"/>
                  <a:pt x="1453634" y="697515"/>
                  <a:pt x="1311223" y="737011"/>
                </a:cubicBezTo>
                <a:cubicBezTo>
                  <a:pt x="1168812" y="776507"/>
                  <a:pt x="836913" y="727214"/>
                  <a:pt x="515123" y="737011"/>
                </a:cubicBezTo>
                <a:cubicBezTo>
                  <a:pt x="193333" y="746808"/>
                  <a:pt x="144081" y="690785"/>
                  <a:pt x="0" y="737011"/>
                </a:cubicBezTo>
                <a:cubicBezTo>
                  <a:pt x="-34472" y="662842"/>
                  <a:pt x="37940" y="539350"/>
                  <a:pt x="0" y="368506"/>
                </a:cubicBezTo>
                <a:cubicBezTo>
                  <a:pt x="-37940" y="197662"/>
                  <a:pt x="26101" y="167948"/>
                  <a:pt x="0" y="0"/>
                </a:cubicBezTo>
                <a:close/>
              </a:path>
              <a:path w="10536617" h="737011" stroke="0" extrusionOk="0">
                <a:moveTo>
                  <a:pt x="0" y="0"/>
                </a:moveTo>
                <a:cubicBezTo>
                  <a:pt x="130782" y="-6731"/>
                  <a:pt x="180028" y="16587"/>
                  <a:pt x="269269" y="0"/>
                </a:cubicBezTo>
                <a:cubicBezTo>
                  <a:pt x="358510" y="-16587"/>
                  <a:pt x="596958" y="32828"/>
                  <a:pt x="749271" y="0"/>
                </a:cubicBezTo>
                <a:cubicBezTo>
                  <a:pt x="901584" y="-32828"/>
                  <a:pt x="1110352" y="25976"/>
                  <a:pt x="1334638" y="0"/>
                </a:cubicBezTo>
                <a:cubicBezTo>
                  <a:pt x="1558924" y="-25976"/>
                  <a:pt x="1728438" y="27557"/>
                  <a:pt x="1920006" y="0"/>
                </a:cubicBezTo>
                <a:cubicBezTo>
                  <a:pt x="2111574" y="-27557"/>
                  <a:pt x="2229450" y="34240"/>
                  <a:pt x="2505373" y="0"/>
                </a:cubicBezTo>
                <a:cubicBezTo>
                  <a:pt x="2781296" y="-34240"/>
                  <a:pt x="2971635" y="59205"/>
                  <a:pt x="3090741" y="0"/>
                </a:cubicBezTo>
                <a:cubicBezTo>
                  <a:pt x="3209847" y="-59205"/>
                  <a:pt x="3643487" y="93114"/>
                  <a:pt x="3886841" y="0"/>
                </a:cubicBezTo>
                <a:cubicBezTo>
                  <a:pt x="4130195" y="-93114"/>
                  <a:pt x="4513313" y="32099"/>
                  <a:pt x="4682941" y="0"/>
                </a:cubicBezTo>
                <a:cubicBezTo>
                  <a:pt x="4852569" y="-32099"/>
                  <a:pt x="4853693" y="27232"/>
                  <a:pt x="4952210" y="0"/>
                </a:cubicBezTo>
                <a:cubicBezTo>
                  <a:pt x="5050727" y="-27232"/>
                  <a:pt x="5109312" y="9987"/>
                  <a:pt x="5221479" y="0"/>
                </a:cubicBezTo>
                <a:cubicBezTo>
                  <a:pt x="5333646" y="-9987"/>
                  <a:pt x="5674972" y="4201"/>
                  <a:pt x="5806847" y="0"/>
                </a:cubicBezTo>
                <a:cubicBezTo>
                  <a:pt x="5938722" y="-4201"/>
                  <a:pt x="6014398" y="19407"/>
                  <a:pt x="6076116" y="0"/>
                </a:cubicBezTo>
                <a:cubicBezTo>
                  <a:pt x="6137834" y="-19407"/>
                  <a:pt x="6453298" y="2357"/>
                  <a:pt x="6661483" y="0"/>
                </a:cubicBezTo>
                <a:cubicBezTo>
                  <a:pt x="6869668" y="-2357"/>
                  <a:pt x="6817557" y="25692"/>
                  <a:pt x="6930753" y="0"/>
                </a:cubicBezTo>
                <a:cubicBezTo>
                  <a:pt x="7043949" y="-25692"/>
                  <a:pt x="7188871" y="29934"/>
                  <a:pt x="7305388" y="0"/>
                </a:cubicBezTo>
                <a:cubicBezTo>
                  <a:pt x="7421905" y="-29934"/>
                  <a:pt x="7668111" y="34109"/>
                  <a:pt x="7785389" y="0"/>
                </a:cubicBezTo>
                <a:cubicBezTo>
                  <a:pt x="7902667" y="-34109"/>
                  <a:pt x="8194003" y="27812"/>
                  <a:pt x="8370757" y="0"/>
                </a:cubicBezTo>
                <a:cubicBezTo>
                  <a:pt x="8547511" y="-27812"/>
                  <a:pt x="8695729" y="27025"/>
                  <a:pt x="8850758" y="0"/>
                </a:cubicBezTo>
                <a:cubicBezTo>
                  <a:pt x="9005787" y="-27025"/>
                  <a:pt x="9442890" y="67957"/>
                  <a:pt x="9646858" y="0"/>
                </a:cubicBezTo>
                <a:cubicBezTo>
                  <a:pt x="9850826" y="-67957"/>
                  <a:pt x="9824482" y="25057"/>
                  <a:pt x="9916127" y="0"/>
                </a:cubicBezTo>
                <a:cubicBezTo>
                  <a:pt x="10007772" y="-25057"/>
                  <a:pt x="10403517" y="31769"/>
                  <a:pt x="10536617" y="0"/>
                </a:cubicBezTo>
                <a:cubicBezTo>
                  <a:pt x="10559130" y="84369"/>
                  <a:pt x="10507405" y="266705"/>
                  <a:pt x="10536617" y="346395"/>
                </a:cubicBezTo>
                <a:cubicBezTo>
                  <a:pt x="10565829" y="426086"/>
                  <a:pt x="10511193" y="573981"/>
                  <a:pt x="10536617" y="737011"/>
                </a:cubicBezTo>
                <a:cubicBezTo>
                  <a:pt x="10332033" y="792339"/>
                  <a:pt x="10255078" y="730179"/>
                  <a:pt x="10056616" y="737011"/>
                </a:cubicBezTo>
                <a:cubicBezTo>
                  <a:pt x="9858154" y="743843"/>
                  <a:pt x="9852959" y="733688"/>
                  <a:pt x="9681980" y="737011"/>
                </a:cubicBezTo>
                <a:cubicBezTo>
                  <a:pt x="9511001" y="740334"/>
                  <a:pt x="9131345" y="723570"/>
                  <a:pt x="8991247" y="737011"/>
                </a:cubicBezTo>
                <a:cubicBezTo>
                  <a:pt x="8851149" y="750452"/>
                  <a:pt x="8628886" y="681315"/>
                  <a:pt x="8511245" y="737011"/>
                </a:cubicBezTo>
                <a:cubicBezTo>
                  <a:pt x="8393604" y="792707"/>
                  <a:pt x="8274921" y="727100"/>
                  <a:pt x="8136610" y="737011"/>
                </a:cubicBezTo>
                <a:cubicBezTo>
                  <a:pt x="7998299" y="746922"/>
                  <a:pt x="7892201" y="712460"/>
                  <a:pt x="7656608" y="737011"/>
                </a:cubicBezTo>
                <a:cubicBezTo>
                  <a:pt x="7421015" y="761562"/>
                  <a:pt x="7423226" y="712717"/>
                  <a:pt x="7281973" y="737011"/>
                </a:cubicBezTo>
                <a:cubicBezTo>
                  <a:pt x="7140721" y="761305"/>
                  <a:pt x="6740322" y="700822"/>
                  <a:pt x="6591239" y="737011"/>
                </a:cubicBezTo>
                <a:cubicBezTo>
                  <a:pt x="6442156" y="773200"/>
                  <a:pt x="6187002" y="676803"/>
                  <a:pt x="5795139" y="737011"/>
                </a:cubicBezTo>
                <a:cubicBezTo>
                  <a:pt x="5403276" y="797219"/>
                  <a:pt x="5424037" y="734297"/>
                  <a:pt x="5315138" y="737011"/>
                </a:cubicBezTo>
                <a:cubicBezTo>
                  <a:pt x="5206239" y="739725"/>
                  <a:pt x="4735450" y="675172"/>
                  <a:pt x="4519038" y="737011"/>
                </a:cubicBezTo>
                <a:cubicBezTo>
                  <a:pt x="4302626" y="798850"/>
                  <a:pt x="4248854" y="692954"/>
                  <a:pt x="4039037" y="737011"/>
                </a:cubicBezTo>
                <a:cubicBezTo>
                  <a:pt x="3829220" y="781068"/>
                  <a:pt x="3668546" y="726296"/>
                  <a:pt x="3453669" y="737011"/>
                </a:cubicBezTo>
                <a:cubicBezTo>
                  <a:pt x="3238792" y="747726"/>
                  <a:pt x="3221846" y="710329"/>
                  <a:pt x="3079034" y="737011"/>
                </a:cubicBezTo>
                <a:cubicBezTo>
                  <a:pt x="2936222" y="763693"/>
                  <a:pt x="2654898" y="707125"/>
                  <a:pt x="2388300" y="737011"/>
                </a:cubicBezTo>
                <a:cubicBezTo>
                  <a:pt x="2121702" y="766897"/>
                  <a:pt x="2215648" y="719060"/>
                  <a:pt x="2119031" y="737011"/>
                </a:cubicBezTo>
                <a:cubicBezTo>
                  <a:pt x="2022414" y="754962"/>
                  <a:pt x="1576327" y="730207"/>
                  <a:pt x="1428297" y="737011"/>
                </a:cubicBezTo>
                <a:cubicBezTo>
                  <a:pt x="1280267" y="743815"/>
                  <a:pt x="1026198" y="733347"/>
                  <a:pt x="632197" y="737011"/>
                </a:cubicBezTo>
                <a:cubicBezTo>
                  <a:pt x="238196" y="740675"/>
                  <a:pt x="301067" y="717388"/>
                  <a:pt x="0" y="737011"/>
                </a:cubicBezTo>
                <a:cubicBezTo>
                  <a:pt x="-3254" y="563708"/>
                  <a:pt x="24982" y="557850"/>
                  <a:pt x="0" y="383246"/>
                </a:cubicBezTo>
                <a:cubicBezTo>
                  <a:pt x="-24982" y="208643"/>
                  <a:pt x="37112" y="16337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3 is even better and we can measure how much better by comparing the total variation within the three clusters to K = 2</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6372878" y="1696541"/>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a:off x="5057924" y="3625327"/>
            <a:ext cx="2558490" cy="20512"/>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FEA1230E-CD8E-CFCC-DD92-6C8B2F8476B3}"/>
              </a:ext>
            </a:extLst>
          </p:cNvPr>
          <p:cNvGrpSpPr/>
          <p:nvPr/>
        </p:nvGrpSpPr>
        <p:grpSpPr>
          <a:xfrm>
            <a:off x="1659854" y="5916091"/>
            <a:ext cx="8922725" cy="0"/>
            <a:chOff x="1791681" y="6284259"/>
            <a:chExt cx="8922725" cy="0"/>
          </a:xfrm>
        </p:grpSpPr>
        <p:cxnSp>
          <p:nvCxnSpPr>
            <p:cNvPr id="51" name="Straight Connector 50">
              <a:extLst>
                <a:ext uri="{FF2B5EF4-FFF2-40B4-BE49-F238E27FC236}">
                  <a16:creationId xmlns:a16="http://schemas.microsoft.com/office/drawing/2014/main" id="{E3DA401B-A0BE-BA01-9491-436577B002B4}"/>
                </a:ext>
              </a:extLst>
            </p:cNvPr>
            <p:cNvCxnSpPr>
              <a:cxnSpLocks/>
            </p:cNvCxnSpPr>
            <p:nvPr/>
          </p:nvCxnSpPr>
          <p:spPr>
            <a:xfrm>
              <a:off x="1791681" y="6284259"/>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7DEAA6B-6A85-0935-979B-74B81B3ACE61}"/>
                </a:ext>
              </a:extLst>
            </p:cNvPr>
            <p:cNvCxnSpPr>
              <a:cxnSpLocks/>
            </p:cNvCxnSpPr>
            <p:nvPr/>
          </p:nvCxnSpPr>
          <p:spPr>
            <a:xfrm>
              <a:off x="4672789" y="6284259"/>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FD2BD679-F591-B8CB-A1E1-FD18450366F5}"/>
              </a:ext>
            </a:extLst>
          </p:cNvPr>
          <p:cNvCxnSpPr>
            <a:cxnSpLocks/>
          </p:cNvCxnSpPr>
          <p:nvPr/>
        </p:nvCxnSpPr>
        <p:spPr>
          <a:xfrm>
            <a:off x="1659854" y="5462477"/>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5" name="Content Placeholder 2">
            <a:extLst>
              <a:ext uri="{FF2B5EF4-FFF2-40B4-BE49-F238E27FC236}">
                <a16:creationId xmlns:a16="http://schemas.microsoft.com/office/drawing/2014/main" id="{92DB0C43-416E-9A15-3E32-133B9F17A501}"/>
              </a:ext>
            </a:extLst>
          </p:cNvPr>
          <p:cNvSpPr txBox="1">
            <a:spLocks/>
          </p:cNvSpPr>
          <p:nvPr/>
        </p:nvSpPr>
        <p:spPr>
          <a:xfrm>
            <a:off x="522472" y="5301611"/>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a:t>
            </a:r>
            <a:endParaRPr lang="en-PH" sz="2500" b="1" dirty="0"/>
          </a:p>
        </p:txBody>
      </p:sp>
      <p:sp>
        <p:nvSpPr>
          <p:cNvPr id="56" name="Content Placeholder 2">
            <a:extLst>
              <a:ext uri="{FF2B5EF4-FFF2-40B4-BE49-F238E27FC236}">
                <a16:creationId xmlns:a16="http://schemas.microsoft.com/office/drawing/2014/main" id="{515AB671-C3EF-3951-CAC1-8C75ADE5D231}"/>
              </a:ext>
            </a:extLst>
          </p:cNvPr>
          <p:cNvSpPr txBox="1">
            <a:spLocks/>
          </p:cNvSpPr>
          <p:nvPr/>
        </p:nvSpPr>
        <p:spPr>
          <a:xfrm>
            <a:off x="522472" y="5798039"/>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a:t>
            </a:r>
            <a:endParaRPr lang="en-PH" sz="2500" b="1" dirty="0"/>
          </a:p>
        </p:txBody>
      </p:sp>
      <p:cxnSp>
        <p:nvCxnSpPr>
          <p:cNvPr id="47" name="Straight Connector 46">
            <a:extLst>
              <a:ext uri="{FF2B5EF4-FFF2-40B4-BE49-F238E27FC236}">
                <a16:creationId xmlns:a16="http://schemas.microsoft.com/office/drawing/2014/main" id="{4476E502-5404-791B-CE6C-D53B868E1030}"/>
              </a:ext>
            </a:extLst>
          </p:cNvPr>
          <p:cNvCxnSpPr>
            <a:cxnSpLocks/>
          </p:cNvCxnSpPr>
          <p:nvPr/>
        </p:nvCxnSpPr>
        <p:spPr>
          <a:xfrm>
            <a:off x="9719756" y="1738201"/>
            <a:ext cx="26698" cy="1926198"/>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086CF9D-3025-B640-03AB-514A7652C410}"/>
              </a:ext>
            </a:extLst>
          </p:cNvPr>
          <p:cNvCxnSpPr>
            <a:cxnSpLocks/>
          </p:cNvCxnSpPr>
          <p:nvPr/>
        </p:nvCxnSpPr>
        <p:spPr>
          <a:xfrm>
            <a:off x="8404802" y="3666987"/>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EF18D96D-3685-F289-A0DA-02AA1E4D7946}"/>
              </a:ext>
            </a:extLst>
          </p:cNvPr>
          <p:cNvGrpSpPr/>
          <p:nvPr/>
        </p:nvGrpSpPr>
        <p:grpSpPr>
          <a:xfrm>
            <a:off x="1662818" y="6456381"/>
            <a:ext cx="8068029" cy="41024"/>
            <a:chOff x="1317470" y="6488654"/>
            <a:chExt cx="8068029" cy="41024"/>
          </a:xfrm>
        </p:grpSpPr>
        <p:cxnSp>
          <p:nvCxnSpPr>
            <p:cNvPr id="49" name="Straight Connector 48">
              <a:extLst>
                <a:ext uri="{FF2B5EF4-FFF2-40B4-BE49-F238E27FC236}">
                  <a16:creationId xmlns:a16="http://schemas.microsoft.com/office/drawing/2014/main" id="{009BA5EA-A09C-5B60-48EE-A9D57CF4F86D}"/>
                </a:ext>
              </a:extLst>
            </p:cNvPr>
            <p:cNvCxnSpPr>
              <a:cxnSpLocks/>
            </p:cNvCxnSpPr>
            <p:nvPr/>
          </p:nvCxnSpPr>
          <p:spPr>
            <a:xfrm>
              <a:off x="1317470" y="6488654"/>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00F089AE-3178-94D5-F091-8BCF1B896F28}"/>
                </a:ext>
              </a:extLst>
            </p:cNvPr>
            <p:cNvCxnSpPr>
              <a:cxnSpLocks/>
            </p:cNvCxnSpPr>
            <p:nvPr/>
          </p:nvCxnSpPr>
          <p:spPr>
            <a:xfrm>
              <a:off x="4257956" y="6488654"/>
              <a:ext cx="2558490" cy="20512"/>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0930E37C-A8FD-9F31-103C-C96B967B1149}"/>
                </a:ext>
              </a:extLst>
            </p:cNvPr>
            <p:cNvCxnSpPr>
              <a:cxnSpLocks/>
            </p:cNvCxnSpPr>
            <p:nvPr/>
          </p:nvCxnSpPr>
          <p:spPr>
            <a:xfrm>
              <a:off x="6827009" y="6509166"/>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60" name="Content Placeholder 2">
            <a:extLst>
              <a:ext uri="{FF2B5EF4-FFF2-40B4-BE49-F238E27FC236}">
                <a16:creationId xmlns:a16="http://schemas.microsoft.com/office/drawing/2014/main" id="{790AE79B-4CCD-24DF-B1DF-835ADDDA248B}"/>
              </a:ext>
            </a:extLst>
          </p:cNvPr>
          <p:cNvSpPr txBox="1">
            <a:spLocks/>
          </p:cNvSpPr>
          <p:nvPr/>
        </p:nvSpPr>
        <p:spPr>
          <a:xfrm>
            <a:off x="522472" y="6266959"/>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3</a:t>
            </a:r>
            <a:endParaRPr lang="en-PH" sz="2500" b="1" dirty="0"/>
          </a:p>
        </p:txBody>
      </p:sp>
    </p:spTree>
    <p:extLst>
      <p:ext uri="{BB962C8B-B14F-4D97-AF65-F5344CB8AC3E}">
        <p14:creationId xmlns:p14="http://schemas.microsoft.com/office/powerpoint/2010/main" val="3734437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0"/>
                                        </p:tgtEl>
                                        <p:attrNameLst>
                                          <p:attrName>style.visibility</p:attrName>
                                        </p:attrNameLst>
                                      </p:cBhvr>
                                      <p:to>
                                        <p:strVal val="visible"/>
                                      </p:to>
                                    </p:set>
                                    <p:animEffect transition="in" filter="fade">
                                      <p:cBhvr>
                                        <p:cTn id="24" dur="500"/>
                                        <p:tgtEl>
                                          <p:spTgt spid="60"/>
                                        </p:tgtEl>
                                      </p:cBhvr>
                                    </p:animEffect>
                                  </p:childTnLst>
                                </p:cTn>
                              </p:par>
                              <p:par>
                                <p:cTn id="25" presetID="10"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5" grpId="0"/>
      <p:bldP spid="56" grpId="0"/>
      <p:bldP spid="60" grpId="0"/>
    </p:bldLst>
  </p:timing>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4</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spTree>
    <p:extLst>
      <p:ext uri="{BB962C8B-B14F-4D97-AF65-F5344CB8AC3E}">
        <p14:creationId xmlns:p14="http://schemas.microsoft.com/office/powerpoint/2010/main" val="22745912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4</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1659854" y="4113226"/>
            <a:ext cx="8643271" cy="468919"/>
          </a:xfrm>
          <a:custGeom>
            <a:avLst/>
            <a:gdLst>
              <a:gd name="connsiteX0" fmla="*/ 0 w 8643271"/>
              <a:gd name="connsiteY0" fmla="*/ 0 h 468919"/>
              <a:gd name="connsiteX1" fmla="*/ 749083 w 8643271"/>
              <a:gd name="connsiteY1" fmla="*/ 0 h 468919"/>
              <a:gd name="connsiteX2" fmla="*/ 1152436 w 8643271"/>
              <a:gd name="connsiteY2" fmla="*/ 0 h 468919"/>
              <a:gd name="connsiteX3" fmla="*/ 1901520 w 8643271"/>
              <a:gd name="connsiteY3" fmla="*/ 0 h 468919"/>
              <a:gd name="connsiteX4" fmla="*/ 2564170 w 8643271"/>
              <a:gd name="connsiteY4" fmla="*/ 0 h 468919"/>
              <a:gd name="connsiteX5" fmla="*/ 3053956 w 8643271"/>
              <a:gd name="connsiteY5" fmla="*/ 0 h 468919"/>
              <a:gd name="connsiteX6" fmla="*/ 3630174 w 8643271"/>
              <a:gd name="connsiteY6" fmla="*/ 0 h 468919"/>
              <a:gd name="connsiteX7" fmla="*/ 4379257 w 8643271"/>
              <a:gd name="connsiteY7" fmla="*/ 0 h 468919"/>
              <a:gd name="connsiteX8" fmla="*/ 4869043 w 8643271"/>
              <a:gd name="connsiteY8" fmla="*/ 0 h 468919"/>
              <a:gd name="connsiteX9" fmla="*/ 5358828 w 8643271"/>
              <a:gd name="connsiteY9" fmla="*/ 0 h 468919"/>
              <a:gd name="connsiteX10" fmla="*/ 5935046 w 8643271"/>
              <a:gd name="connsiteY10" fmla="*/ 0 h 468919"/>
              <a:gd name="connsiteX11" fmla="*/ 6424831 w 8643271"/>
              <a:gd name="connsiteY11" fmla="*/ 0 h 468919"/>
              <a:gd name="connsiteX12" fmla="*/ 6828184 w 8643271"/>
              <a:gd name="connsiteY12" fmla="*/ 0 h 468919"/>
              <a:gd name="connsiteX13" fmla="*/ 7231537 w 8643271"/>
              <a:gd name="connsiteY13" fmla="*/ 0 h 468919"/>
              <a:gd name="connsiteX14" fmla="*/ 7548457 w 8643271"/>
              <a:gd name="connsiteY14" fmla="*/ 0 h 468919"/>
              <a:gd name="connsiteX15" fmla="*/ 8643271 w 8643271"/>
              <a:gd name="connsiteY15" fmla="*/ 0 h 468919"/>
              <a:gd name="connsiteX16" fmla="*/ 8643271 w 8643271"/>
              <a:gd name="connsiteY16" fmla="*/ 468919 h 468919"/>
              <a:gd name="connsiteX17" fmla="*/ 8326351 w 8643271"/>
              <a:gd name="connsiteY17" fmla="*/ 468919 h 468919"/>
              <a:gd name="connsiteX18" fmla="*/ 7750133 w 8643271"/>
              <a:gd name="connsiteY18" fmla="*/ 468919 h 468919"/>
              <a:gd name="connsiteX19" fmla="*/ 7433213 w 8643271"/>
              <a:gd name="connsiteY19" fmla="*/ 468919 h 468919"/>
              <a:gd name="connsiteX20" fmla="*/ 6856995 w 8643271"/>
              <a:gd name="connsiteY20" fmla="*/ 468919 h 468919"/>
              <a:gd name="connsiteX21" fmla="*/ 6453642 w 8643271"/>
              <a:gd name="connsiteY21" fmla="*/ 468919 h 468919"/>
              <a:gd name="connsiteX22" fmla="*/ 6136722 w 8643271"/>
              <a:gd name="connsiteY22" fmla="*/ 468919 h 468919"/>
              <a:gd name="connsiteX23" fmla="*/ 5733370 w 8643271"/>
              <a:gd name="connsiteY23" fmla="*/ 468919 h 468919"/>
              <a:gd name="connsiteX24" fmla="*/ 4984286 w 8643271"/>
              <a:gd name="connsiteY24" fmla="*/ 468919 h 468919"/>
              <a:gd name="connsiteX25" fmla="*/ 4321636 w 8643271"/>
              <a:gd name="connsiteY25" fmla="*/ 468919 h 468919"/>
              <a:gd name="connsiteX26" fmla="*/ 3658985 w 8643271"/>
              <a:gd name="connsiteY26" fmla="*/ 468919 h 468919"/>
              <a:gd name="connsiteX27" fmla="*/ 3169199 w 8643271"/>
              <a:gd name="connsiteY27" fmla="*/ 468919 h 468919"/>
              <a:gd name="connsiteX28" fmla="*/ 2852279 w 8643271"/>
              <a:gd name="connsiteY28" fmla="*/ 468919 h 468919"/>
              <a:gd name="connsiteX29" fmla="*/ 2535359 w 8643271"/>
              <a:gd name="connsiteY29" fmla="*/ 468919 h 468919"/>
              <a:gd name="connsiteX30" fmla="*/ 2218440 w 8643271"/>
              <a:gd name="connsiteY30" fmla="*/ 468919 h 468919"/>
              <a:gd name="connsiteX31" fmla="*/ 1642221 w 8643271"/>
              <a:gd name="connsiteY31" fmla="*/ 468919 h 468919"/>
              <a:gd name="connsiteX32" fmla="*/ 1325302 w 8643271"/>
              <a:gd name="connsiteY32" fmla="*/ 468919 h 468919"/>
              <a:gd name="connsiteX33" fmla="*/ 749083 w 8643271"/>
              <a:gd name="connsiteY33" fmla="*/ 468919 h 468919"/>
              <a:gd name="connsiteX34" fmla="*/ 0 w 8643271"/>
              <a:gd name="connsiteY34" fmla="*/ 468919 h 468919"/>
              <a:gd name="connsiteX35" fmla="*/ 0 w 8643271"/>
              <a:gd name="connsiteY35" fmla="*/ 0 h 46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643271" h="468919" fill="none" extrusionOk="0">
                <a:moveTo>
                  <a:pt x="0" y="0"/>
                </a:moveTo>
                <a:cubicBezTo>
                  <a:pt x="164865" y="-88726"/>
                  <a:pt x="557403" y="34052"/>
                  <a:pt x="749083" y="0"/>
                </a:cubicBezTo>
                <a:cubicBezTo>
                  <a:pt x="940763" y="-34052"/>
                  <a:pt x="1034877" y="47707"/>
                  <a:pt x="1152436" y="0"/>
                </a:cubicBezTo>
                <a:cubicBezTo>
                  <a:pt x="1269995" y="-47707"/>
                  <a:pt x="1567342" y="31384"/>
                  <a:pt x="1901520" y="0"/>
                </a:cubicBezTo>
                <a:cubicBezTo>
                  <a:pt x="2235698" y="-31384"/>
                  <a:pt x="2294830" y="7523"/>
                  <a:pt x="2564170" y="0"/>
                </a:cubicBezTo>
                <a:cubicBezTo>
                  <a:pt x="2833510" y="-7523"/>
                  <a:pt x="2930916" y="26908"/>
                  <a:pt x="3053956" y="0"/>
                </a:cubicBezTo>
                <a:cubicBezTo>
                  <a:pt x="3176996" y="-26908"/>
                  <a:pt x="3462835" y="60403"/>
                  <a:pt x="3630174" y="0"/>
                </a:cubicBezTo>
                <a:cubicBezTo>
                  <a:pt x="3797513" y="-60403"/>
                  <a:pt x="4017162" y="65130"/>
                  <a:pt x="4379257" y="0"/>
                </a:cubicBezTo>
                <a:cubicBezTo>
                  <a:pt x="4741352" y="-65130"/>
                  <a:pt x="4759891" y="8575"/>
                  <a:pt x="4869043" y="0"/>
                </a:cubicBezTo>
                <a:cubicBezTo>
                  <a:pt x="4978195" y="-8575"/>
                  <a:pt x="5220578" y="23462"/>
                  <a:pt x="5358828" y="0"/>
                </a:cubicBezTo>
                <a:cubicBezTo>
                  <a:pt x="5497079" y="-23462"/>
                  <a:pt x="5792896" y="17767"/>
                  <a:pt x="5935046" y="0"/>
                </a:cubicBezTo>
                <a:cubicBezTo>
                  <a:pt x="6077196" y="-17767"/>
                  <a:pt x="6185843" y="40749"/>
                  <a:pt x="6424831" y="0"/>
                </a:cubicBezTo>
                <a:cubicBezTo>
                  <a:pt x="6663819" y="-40749"/>
                  <a:pt x="6704198" y="9810"/>
                  <a:pt x="6828184" y="0"/>
                </a:cubicBezTo>
                <a:cubicBezTo>
                  <a:pt x="6952170" y="-9810"/>
                  <a:pt x="7150774" y="43064"/>
                  <a:pt x="7231537" y="0"/>
                </a:cubicBezTo>
                <a:cubicBezTo>
                  <a:pt x="7312300" y="-43064"/>
                  <a:pt x="7398218" y="17378"/>
                  <a:pt x="7548457" y="0"/>
                </a:cubicBezTo>
                <a:cubicBezTo>
                  <a:pt x="7698696" y="-17378"/>
                  <a:pt x="8418477" y="50183"/>
                  <a:pt x="8643271" y="0"/>
                </a:cubicBezTo>
                <a:cubicBezTo>
                  <a:pt x="8663635" y="139123"/>
                  <a:pt x="8601423" y="347419"/>
                  <a:pt x="8643271" y="468919"/>
                </a:cubicBezTo>
                <a:cubicBezTo>
                  <a:pt x="8526492" y="482284"/>
                  <a:pt x="8418549" y="451831"/>
                  <a:pt x="8326351" y="468919"/>
                </a:cubicBezTo>
                <a:cubicBezTo>
                  <a:pt x="8234153" y="486007"/>
                  <a:pt x="8038013" y="457884"/>
                  <a:pt x="7750133" y="468919"/>
                </a:cubicBezTo>
                <a:cubicBezTo>
                  <a:pt x="7462253" y="479954"/>
                  <a:pt x="7505785" y="451080"/>
                  <a:pt x="7433213" y="468919"/>
                </a:cubicBezTo>
                <a:cubicBezTo>
                  <a:pt x="7360641" y="486758"/>
                  <a:pt x="6995167" y="460874"/>
                  <a:pt x="6856995" y="468919"/>
                </a:cubicBezTo>
                <a:cubicBezTo>
                  <a:pt x="6718823" y="476964"/>
                  <a:pt x="6552810" y="457621"/>
                  <a:pt x="6453642" y="468919"/>
                </a:cubicBezTo>
                <a:cubicBezTo>
                  <a:pt x="6354474" y="480217"/>
                  <a:pt x="6243178" y="438321"/>
                  <a:pt x="6136722" y="468919"/>
                </a:cubicBezTo>
                <a:cubicBezTo>
                  <a:pt x="6030266" y="499517"/>
                  <a:pt x="5902771" y="427574"/>
                  <a:pt x="5733370" y="468919"/>
                </a:cubicBezTo>
                <a:cubicBezTo>
                  <a:pt x="5563969" y="510264"/>
                  <a:pt x="5232177" y="446839"/>
                  <a:pt x="4984286" y="468919"/>
                </a:cubicBezTo>
                <a:cubicBezTo>
                  <a:pt x="4736395" y="490999"/>
                  <a:pt x="4550969" y="448090"/>
                  <a:pt x="4321636" y="468919"/>
                </a:cubicBezTo>
                <a:cubicBezTo>
                  <a:pt x="4092303" y="489748"/>
                  <a:pt x="3892177" y="461889"/>
                  <a:pt x="3658985" y="468919"/>
                </a:cubicBezTo>
                <a:cubicBezTo>
                  <a:pt x="3425793" y="475949"/>
                  <a:pt x="3353434" y="439763"/>
                  <a:pt x="3169199" y="468919"/>
                </a:cubicBezTo>
                <a:cubicBezTo>
                  <a:pt x="2984964" y="498075"/>
                  <a:pt x="2918264" y="456470"/>
                  <a:pt x="2852279" y="468919"/>
                </a:cubicBezTo>
                <a:cubicBezTo>
                  <a:pt x="2786294" y="481368"/>
                  <a:pt x="2689967" y="433400"/>
                  <a:pt x="2535359" y="468919"/>
                </a:cubicBezTo>
                <a:cubicBezTo>
                  <a:pt x="2380751" y="504438"/>
                  <a:pt x="2338712" y="432289"/>
                  <a:pt x="2218440" y="468919"/>
                </a:cubicBezTo>
                <a:cubicBezTo>
                  <a:pt x="2098168" y="505549"/>
                  <a:pt x="1860699" y="410627"/>
                  <a:pt x="1642221" y="468919"/>
                </a:cubicBezTo>
                <a:cubicBezTo>
                  <a:pt x="1423743" y="527211"/>
                  <a:pt x="1396026" y="465689"/>
                  <a:pt x="1325302" y="468919"/>
                </a:cubicBezTo>
                <a:cubicBezTo>
                  <a:pt x="1254578" y="472149"/>
                  <a:pt x="970764" y="417827"/>
                  <a:pt x="749083" y="468919"/>
                </a:cubicBezTo>
                <a:cubicBezTo>
                  <a:pt x="527402" y="520011"/>
                  <a:pt x="177433" y="445331"/>
                  <a:pt x="0" y="468919"/>
                </a:cubicBezTo>
                <a:cubicBezTo>
                  <a:pt x="-13865" y="335198"/>
                  <a:pt x="14289" y="168078"/>
                  <a:pt x="0" y="0"/>
                </a:cubicBezTo>
                <a:close/>
              </a:path>
              <a:path w="8643271" h="468919" stroke="0" extrusionOk="0">
                <a:moveTo>
                  <a:pt x="0" y="0"/>
                </a:moveTo>
                <a:cubicBezTo>
                  <a:pt x="92169" y="-8236"/>
                  <a:pt x="172164" y="22835"/>
                  <a:pt x="316920" y="0"/>
                </a:cubicBezTo>
                <a:cubicBezTo>
                  <a:pt x="461676" y="-22835"/>
                  <a:pt x="698441" y="1315"/>
                  <a:pt x="806705" y="0"/>
                </a:cubicBezTo>
                <a:cubicBezTo>
                  <a:pt x="914969" y="-1315"/>
                  <a:pt x="1163106" y="40590"/>
                  <a:pt x="1382923" y="0"/>
                </a:cubicBezTo>
                <a:cubicBezTo>
                  <a:pt x="1602740" y="-40590"/>
                  <a:pt x="1789779" y="10855"/>
                  <a:pt x="1959141" y="0"/>
                </a:cubicBezTo>
                <a:cubicBezTo>
                  <a:pt x="2128503" y="-10855"/>
                  <a:pt x="2402030" y="12951"/>
                  <a:pt x="2535359" y="0"/>
                </a:cubicBezTo>
                <a:cubicBezTo>
                  <a:pt x="2668688" y="-12951"/>
                  <a:pt x="2984064" y="23159"/>
                  <a:pt x="3111578" y="0"/>
                </a:cubicBezTo>
                <a:cubicBezTo>
                  <a:pt x="3239092" y="-23159"/>
                  <a:pt x="3579370" y="32294"/>
                  <a:pt x="3860661" y="0"/>
                </a:cubicBezTo>
                <a:cubicBezTo>
                  <a:pt x="4141952" y="-32294"/>
                  <a:pt x="4365330" y="21890"/>
                  <a:pt x="4609745" y="0"/>
                </a:cubicBezTo>
                <a:cubicBezTo>
                  <a:pt x="4854160" y="-21890"/>
                  <a:pt x="4781887" y="1793"/>
                  <a:pt x="4926664" y="0"/>
                </a:cubicBezTo>
                <a:cubicBezTo>
                  <a:pt x="5071441" y="-1793"/>
                  <a:pt x="5176987" y="30716"/>
                  <a:pt x="5243584" y="0"/>
                </a:cubicBezTo>
                <a:cubicBezTo>
                  <a:pt x="5310181" y="-30716"/>
                  <a:pt x="5644324" y="4119"/>
                  <a:pt x="5819802" y="0"/>
                </a:cubicBezTo>
                <a:cubicBezTo>
                  <a:pt x="5995280" y="-4119"/>
                  <a:pt x="5981126" y="26286"/>
                  <a:pt x="6136722" y="0"/>
                </a:cubicBezTo>
                <a:cubicBezTo>
                  <a:pt x="6292318" y="-26286"/>
                  <a:pt x="6573594" y="64833"/>
                  <a:pt x="6712940" y="0"/>
                </a:cubicBezTo>
                <a:cubicBezTo>
                  <a:pt x="6852286" y="-64833"/>
                  <a:pt x="6950858" y="17598"/>
                  <a:pt x="7029860" y="0"/>
                </a:cubicBezTo>
                <a:cubicBezTo>
                  <a:pt x="7108862" y="-17598"/>
                  <a:pt x="7282452" y="45642"/>
                  <a:pt x="7433213" y="0"/>
                </a:cubicBezTo>
                <a:cubicBezTo>
                  <a:pt x="7583974" y="-45642"/>
                  <a:pt x="7808705" y="41652"/>
                  <a:pt x="7922998" y="0"/>
                </a:cubicBezTo>
                <a:cubicBezTo>
                  <a:pt x="8037291" y="-41652"/>
                  <a:pt x="8363103" y="61479"/>
                  <a:pt x="8643271" y="0"/>
                </a:cubicBezTo>
                <a:cubicBezTo>
                  <a:pt x="8693037" y="224078"/>
                  <a:pt x="8589935" y="306367"/>
                  <a:pt x="8643271" y="468919"/>
                </a:cubicBezTo>
                <a:cubicBezTo>
                  <a:pt x="8494049" y="505937"/>
                  <a:pt x="8362436" y="454196"/>
                  <a:pt x="8239918" y="468919"/>
                </a:cubicBezTo>
                <a:cubicBezTo>
                  <a:pt x="8117400" y="483642"/>
                  <a:pt x="7925999" y="405416"/>
                  <a:pt x="7663700" y="468919"/>
                </a:cubicBezTo>
                <a:cubicBezTo>
                  <a:pt x="7401401" y="532422"/>
                  <a:pt x="7289693" y="427057"/>
                  <a:pt x="7087482" y="468919"/>
                </a:cubicBezTo>
                <a:cubicBezTo>
                  <a:pt x="6885271" y="510781"/>
                  <a:pt x="6701676" y="425624"/>
                  <a:pt x="6597697" y="468919"/>
                </a:cubicBezTo>
                <a:cubicBezTo>
                  <a:pt x="6493719" y="512214"/>
                  <a:pt x="6334018" y="439817"/>
                  <a:pt x="6194344" y="468919"/>
                </a:cubicBezTo>
                <a:cubicBezTo>
                  <a:pt x="6054670" y="498021"/>
                  <a:pt x="5725502" y="462149"/>
                  <a:pt x="5445261" y="468919"/>
                </a:cubicBezTo>
                <a:cubicBezTo>
                  <a:pt x="5165020" y="475689"/>
                  <a:pt x="5232011" y="461569"/>
                  <a:pt x="5041908" y="468919"/>
                </a:cubicBezTo>
                <a:cubicBezTo>
                  <a:pt x="4851805" y="476269"/>
                  <a:pt x="4665859" y="395097"/>
                  <a:pt x="4379257" y="468919"/>
                </a:cubicBezTo>
                <a:cubicBezTo>
                  <a:pt x="4092655" y="542741"/>
                  <a:pt x="4099851" y="438596"/>
                  <a:pt x="3889472" y="468919"/>
                </a:cubicBezTo>
                <a:cubicBezTo>
                  <a:pt x="3679093" y="499242"/>
                  <a:pt x="3628057" y="427129"/>
                  <a:pt x="3486119" y="468919"/>
                </a:cubicBezTo>
                <a:cubicBezTo>
                  <a:pt x="3344181" y="510709"/>
                  <a:pt x="3211782" y="452246"/>
                  <a:pt x="2996334" y="468919"/>
                </a:cubicBezTo>
                <a:cubicBezTo>
                  <a:pt x="2780887" y="485592"/>
                  <a:pt x="2712688" y="430281"/>
                  <a:pt x="2592981" y="468919"/>
                </a:cubicBezTo>
                <a:cubicBezTo>
                  <a:pt x="2473274" y="507557"/>
                  <a:pt x="2248932" y="461951"/>
                  <a:pt x="1930331" y="468919"/>
                </a:cubicBezTo>
                <a:cubicBezTo>
                  <a:pt x="1611730" y="475887"/>
                  <a:pt x="1468850" y="396504"/>
                  <a:pt x="1181247" y="468919"/>
                </a:cubicBezTo>
                <a:cubicBezTo>
                  <a:pt x="893644" y="541334"/>
                  <a:pt x="832049" y="458872"/>
                  <a:pt x="691462" y="468919"/>
                </a:cubicBezTo>
                <a:cubicBezTo>
                  <a:pt x="550875" y="478966"/>
                  <a:pt x="289183" y="395254"/>
                  <a:pt x="0" y="468919"/>
                </a:cubicBezTo>
                <a:cubicBezTo>
                  <a:pt x="-6432" y="346682"/>
                  <a:pt x="5247" y="11804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total variation within each cluster is less than when K = 3</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7082096" y="1719504"/>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flipV="1">
            <a:off x="6562882" y="3674443"/>
            <a:ext cx="1069047" cy="313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nvGrpSpPr>
          <p:cNvPr id="54" name="Group 53">
            <a:extLst>
              <a:ext uri="{FF2B5EF4-FFF2-40B4-BE49-F238E27FC236}">
                <a16:creationId xmlns:a16="http://schemas.microsoft.com/office/drawing/2014/main" id="{FEA1230E-CD8E-CFCC-DD92-6C8B2F8476B3}"/>
              </a:ext>
            </a:extLst>
          </p:cNvPr>
          <p:cNvGrpSpPr/>
          <p:nvPr/>
        </p:nvGrpSpPr>
        <p:grpSpPr>
          <a:xfrm>
            <a:off x="1659854" y="5483056"/>
            <a:ext cx="8922725" cy="0"/>
            <a:chOff x="1791681" y="6284259"/>
            <a:chExt cx="8922725" cy="0"/>
          </a:xfrm>
        </p:grpSpPr>
        <p:cxnSp>
          <p:nvCxnSpPr>
            <p:cNvPr id="51" name="Straight Connector 50">
              <a:extLst>
                <a:ext uri="{FF2B5EF4-FFF2-40B4-BE49-F238E27FC236}">
                  <a16:creationId xmlns:a16="http://schemas.microsoft.com/office/drawing/2014/main" id="{E3DA401B-A0BE-BA01-9491-436577B002B4}"/>
                </a:ext>
              </a:extLst>
            </p:cNvPr>
            <p:cNvCxnSpPr>
              <a:cxnSpLocks/>
            </p:cNvCxnSpPr>
            <p:nvPr/>
          </p:nvCxnSpPr>
          <p:spPr>
            <a:xfrm>
              <a:off x="1791681" y="6284259"/>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C7DEAA6B-6A85-0935-979B-74B81B3ACE61}"/>
                </a:ext>
              </a:extLst>
            </p:cNvPr>
            <p:cNvCxnSpPr>
              <a:cxnSpLocks/>
            </p:cNvCxnSpPr>
            <p:nvPr/>
          </p:nvCxnSpPr>
          <p:spPr>
            <a:xfrm>
              <a:off x="4672789" y="6284259"/>
              <a:ext cx="6041617" cy="0"/>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grpSp>
      <p:cxnSp>
        <p:nvCxnSpPr>
          <p:cNvPr id="53" name="Straight Connector 52">
            <a:extLst>
              <a:ext uri="{FF2B5EF4-FFF2-40B4-BE49-F238E27FC236}">
                <a16:creationId xmlns:a16="http://schemas.microsoft.com/office/drawing/2014/main" id="{FD2BD679-F591-B8CB-A1E1-FD18450366F5}"/>
              </a:ext>
            </a:extLst>
          </p:cNvPr>
          <p:cNvCxnSpPr>
            <a:cxnSpLocks/>
          </p:cNvCxnSpPr>
          <p:nvPr/>
        </p:nvCxnSpPr>
        <p:spPr>
          <a:xfrm>
            <a:off x="1659854" y="5029442"/>
            <a:ext cx="10291497"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5" name="Content Placeholder 2">
            <a:extLst>
              <a:ext uri="{FF2B5EF4-FFF2-40B4-BE49-F238E27FC236}">
                <a16:creationId xmlns:a16="http://schemas.microsoft.com/office/drawing/2014/main" id="{92DB0C43-416E-9A15-3E32-133B9F17A501}"/>
              </a:ext>
            </a:extLst>
          </p:cNvPr>
          <p:cNvSpPr txBox="1">
            <a:spLocks/>
          </p:cNvSpPr>
          <p:nvPr/>
        </p:nvSpPr>
        <p:spPr>
          <a:xfrm>
            <a:off x="522472" y="4868576"/>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1</a:t>
            </a:r>
            <a:endParaRPr lang="en-PH" sz="2500" b="1" dirty="0"/>
          </a:p>
        </p:txBody>
      </p:sp>
      <p:sp>
        <p:nvSpPr>
          <p:cNvPr id="56" name="Content Placeholder 2">
            <a:extLst>
              <a:ext uri="{FF2B5EF4-FFF2-40B4-BE49-F238E27FC236}">
                <a16:creationId xmlns:a16="http://schemas.microsoft.com/office/drawing/2014/main" id="{515AB671-C3EF-3951-CAC1-8C75ADE5D231}"/>
              </a:ext>
            </a:extLst>
          </p:cNvPr>
          <p:cNvSpPr txBox="1">
            <a:spLocks/>
          </p:cNvSpPr>
          <p:nvPr/>
        </p:nvSpPr>
        <p:spPr>
          <a:xfrm>
            <a:off x="522472" y="5365004"/>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2</a:t>
            </a:r>
            <a:endParaRPr lang="en-PH" sz="2500" b="1" dirty="0"/>
          </a:p>
        </p:txBody>
      </p:sp>
      <p:cxnSp>
        <p:nvCxnSpPr>
          <p:cNvPr id="47" name="Straight Connector 46">
            <a:extLst>
              <a:ext uri="{FF2B5EF4-FFF2-40B4-BE49-F238E27FC236}">
                <a16:creationId xmlns:a16="http://schemas.microsoft.com/office/drawing/2014/main" id="{4476E502-5404-791B-CE6C-D53B868E1030}"/>
              </a:ext>
            </a:extLst>
          </p:cNvPr>
          <p:cNvCxnSpPr>
            <a:cxnSpLocks/>
          </p:cNvCxnSpPr>
          <p:nvPr/>
        </p:nvCxnSpPr>
        <p:spPr>
          <a:xfrm>
            <a:off x="9719756" y="1738201"/>
            <a:ext cx="26698" cy="1926198"/>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086CF9D-3025-B640-03AB-514A7652C410}"/>
              </a:ext>
            </a:extLst>
          </p:cNvPr>
          <p:cNvCxnSpPr>
            <a:cxnSpLocks/>
          </p:cNvCxnSpPr>
          <p:nvPr/>
        </p:nvCxnSpPr>
        <p:spPr>
          <a:xfrm>
            <a:off x="8404802" y="3666987"/>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59" name="Group 58">
            <a:extLst>
              <a:ext uri="{FF2B5EF4-FFF2-40B4-BE49-F238E27FC236}">
                <a16:creationId xmlns:a16="http://schemas.microsoft.com/office/drawing/2014/main" id="{EF18D96D-3685-F289-A0DA-02AA1E4D7946}"/>
              </a:ext>
            </a:extLst>
          </p:cNvPr>
          <p:cNvGrpSpPr/>
          <p:nvPr/>
        </p:nvGrpSpPr>
        <p:grpSpPr>
          <a:xfrm>
            <a:off x="1662818" y="6023346"/>
            <a:ext cx="8068029" cy="41024"/>
            <a:chOff x="1317470" y="6488654"/>
            <a:chExt cx="8068029" cy="41024"/>
          </a:xfrm>
        </p:grpSpPr>
        <p:cxnSp>
          <p:nvCxnSpPr>
            <p:cNvPr id="49" name="Straight Connector 48">
              <a:extLst>
                <a:ext uri="{FF2B5EF4-FFF2-40B4-BE49-F238E27FC236}">
                  <a16:creationId xmlns:a16="http://schemas.microsoft.com/office/drawing/2014/main" id="{009BA5EA-A09C-5B60-48EE-A9D57CF4F86D}"/>
                </a:ext>
              </a:extLst>
            </p:cNvPr>
            <p:cNvCxnSpPr>
              <a:cxnSpLocks/>
            </p:cNvCxnSpPr>
            <p:nvPr/>
          </p:nvCxnSpPr>
          <p:spPr>
            <a:xfrm>
              <a:off x="1317470" y="6488654"/>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00F089AE-3178-94D5-F091-8BCF1B896F28}"/>
                </a:ext>
              </a:extLst>
            </p:cNvPr>
            <p:cNvCxnSpPr>
              <a:cxnSpLocks/>
            </p:cNvCxnSpPr>
            <p:nvPr/>
          </p:nvCxnSpPr>
          <p:spPr>
            <a:xfrm>
              <a:off x="4257956" y="6488654"/>
              <a:ext cx="2558490" cy="20512"/>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0930E37C-A8FD-9F31-103C-C96B967B1149}"/>
                </a:ext>
              </a:extLst>
            </p:cNvPr>
            <p:cNvCxnSpPr>
              <a:cxnSpLocks/>
            </p:cNvCxnSpPr>
            <p:nvPr/>
          </p:nvCxnSpPr>
          <p:spPr>
            <a:xfrm>
              <a:off x="6827009" y="6509166"/>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60" name="Content Placeholder 2">
            <a:extLst>
              <a:ext uri="{FF2B5EF4-FFF2-40B4-BE49-F238E27FC236}">
                <a16:creationId xmlns:a16="http://schemas.microsoft.com/office/drawing/2014/main" id="{790AE79B-4CCD-24DF-B1DF-835ADDDA248B}"/>
              </a:ext>
            </a:extLst>
          </p:cNvPr>
          <p:cNvSpPr txBox="1">
            <a:spLocks/>
          </p:cNvSpPr>
          <p:nvPr/>
        </p:nvSpPr>
        <p:spPr>
          <a:xfrm>
            <a:off x="522472" y="5833924"/>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3</a:t>
            </a:r>
            <a:endParaRPr lang="en-PH" sz="2500" b="1" dirty="0"/>
          </a:p>
        </p:txBody>
      </p:sp>
      <p:cxnSp>
        <p:nvCxnSpPr>
          <p:cNvPr id="41" name="Straight Connector 40">
            <a:extLst>
              <a:ext uri="{FF2B5EF4-FFF2-40B4-BE49-F238E27FC236}">
                <a16:creationId xmlns:a16="http://schemas.microsoft.com/office/drawing/2014/main" id="{27AFA15C-8E42-D806-86DF-53EC2CA9B205}"/>
              </a:ext>
            </a:extLst>
          </p:cNvPr>
          <p:cNvCxnSpPr>
            <a:cxnSpLocks/>
          </p:cNvCxnSpPr>
          <p:nvPr/>
        </p:nvCxnSpPr>
        <p:spPr>
          <a:xfrm>
            <a:off x="5650743" y="1693532"/>
            <a:ext cx="26698" cy="1926198"/>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DF7006C-D07E-C915-DBE3-960146F83F88}"/>
              </a:ext>
            </a:extLst>
          </p:cNvPr>
          <p:cNvCxnSpPr>
            <a:cxnSpLocks/>
          </p:cNvCxnSpPr>
          <p:nvPr/>
        </p:nvCxnSpPr>
        <p:spPr>
          <a:xfrm flipV="1">
            <a:off x="5236737" y="3660839"/>
            <a:ext cx="899940" cy="5090"/>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sp>
        <p:nvSpPr>
          <p:cNvPr id="72" name="Content Placeholder 2">
            <a:extLst>
              <a:ext uri="{FF2B5EF4-FFF2-40B4-BE49-F238E27FC236}">
                <a16:creationId xmlns:a16="http://schemas.microsoft.com/office/drawing/2014/main" id="{A1D8D06B-F529-1DBD-229F-1A7E7CC80983}"/>
              </a:ext>
            </a:extLst>
          </p:cNvPr>
          <p:cNvSpPr txBox="1">
            <a:spLocks/>
          </p:cNvSpPr>
          <p:nvPr/>
        </p:nvSpPr>
        <p:spPr>
          <a:xfrm>
            <a:off x="523081" y="6334181"/>
            <a:ext cx="919283" cy="321732"/>
          </a:xfrm>
          <a:custGeom>
            <a:avLst/>
            <a:gdLst>
              <a:gd name="connsiteX0" fmla="*/ 0 w 919283"/>
              <a:gd name="connsiteY0" fmla="*/ 0 h 321732"/>
              <a:gd name="connsiteX1" fmla="*/ 432063 w 919283"/>
              <a:gd name="connsiteY1" fmla="*/ 0 h 321732"/>
              <a:gd name="connsiteX2" fmla="*/ 919283 w 919283"/>
              <a:gd name="connsiteY2" fmla="*/ 0 h 321732"/>
              <a:gd name="connsiteX3" fmla="*/ 919283 w 919283"/>
              <a:gd name="connsiteY3" fmla="*/ 321732 h 321732"/>
              <a:gd name="connsiteX4" fmla="*/ 441256 w 919283"/>
              <a:gd name="connsiteY4" fmla="*/ 321732 h 321732"/>
              <a:gd name="connsiteX5" fmla="*/ 0 w 919283"/>
              <a:gd name="connsiteY5" fmla="*/ 321732 h 321732"/>
              <a:gd name="connsiteX6" fmla="*/ 0 w 919283"/>
              <a:gd name="connsiteY6" fmla="*/ 0 h 321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9283" h="321732" fill="none" extrusionOk="0">
                <a:moveTo>
                  <a:pt x="0" y="0"/>
                </a:moveTo>
                <a:cubicBezTo>
                  <a:pt x="167063" y="-5530"/>
                  <a:pt x="299682" y="50831"/>
                  <a:pt x="432063" y="0"/>
                </a:cubicBezTo>
                <a:cubicBezTo>
                  <a:pt x="564444" y="-50831"/>
                  <a:pt x="704555" y="13362"/>
                  <a:pt x="919283" y="0"/>
                </a:cubicBezTo>
                <a:cubicBezTo>
                  <a:pt x="944110" y="87162"/>
                  <a:pt x="886586" y="161560"/>
                  <a:pt x="919283" y="321732"/>
                </a:cubicBezTo>
                <a:cubicBezTo>
                  <a:pt x="764870" y="336275"/>
                  <a:pt x="678758" y="310939"/>
                  <a:pt x="441256" y="321732"/>
                </a:cubicBezTo>
                <a:cubicBezTo>
                  <a:pt x="203754" y="332525"/>
                  <a:pt x="147984" y="305470"/>
                  <a:pt x="0" y="321732"/>
                </a:cubicBezTo>
                <a:cubicBezTo>
                  <a:pt x="-37316" y="211857"/>
                  <a:pt x="5672" y="119039"/>
                  <a:pt x="0" y="0"/>
                </a:cubicBezTo>
                <a:close/>
              </a:path>
              <a:path w="919283" h="321732" stroke="0" extrusionOk="0">
                <a:moveTo>
                  <a:pt x="0" y="0"/>
                </a:moveTo>
                <a:cubicBezTo>
                  <a:pt x="205235" y="-43418"/>
                  <a:pt x="256520" y="25306"/>
                  <a:pt x="432063" y="0"/>
                </a:cubicBezTo>
                <a:cubicBezTo>
                  <a:pt x="607606" y="-25306"/>
                  <a:pt x="739617" y="28931"/>
                  <a:pt x="919283" y="0"/>
                </a:cubicBezTo>
                <a:cubicBezTo>
                  <a:pt x="920609" y="99698"/>
                  <a:pt x="880676" y="216411"/>
                  <a:pt x="919283" y="321732"/>
                </a:cubicBezTo>
                <a:cubicBezTo>
                  <a:pt x="805339" y="340911"/>
                  <a:pt x="580724" y="275950"/>
                  <a:pt x="459642" y="321732"/>
                </a:cubicBezTo>
                <a:cubicBezTo>
                  <a:pt x="338560" y="367514"/>
                  <a:pt x="150840" y="304475"/>
                  <a:pt x="0" y="321732"/>
                </a:cubicBezTo>
                <a:cubicBezTo>
                  <a:pt x="-32946" y="214519"/>
                  <a:pt x="22577" y="111186"/>
                  <a:pt x="0" y="0"/>
                </a:cubicBezTo>
                <a:close/>
              </a:path>
            </a:pathLst>
          </a:custGeom>
          <a:ln w="38100">
            <a:no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K = 4</a:t>
            </a:r>
            <a:endParaRPr lang="en-PH" sz="2500" b="1" dirty="0"/>
          </a:p>
        </p:txBody>
      </p:sp>
      <p:cxnSp>
        <p:nvCxnSpPr>
          <p:cNvPr id="73" name="Straight Connector 72">
            <a:extLst>
              <a:ext uri="{FF2B5EF4-FFF2-40B4-BE49-F238E27FC236}">
                <a16:creationId xmlns:a16="http://schemas.microsoft.com/office/drawing/2014/main" id="{78F6531F-9688-0B24-E9F0-77D8DA5E774E}"/>
              </a:ext>
            </a:extLst>
          </p:cNvPr>
          <p:cNvCxnSpPr>
            <a:cxnSpLocks/>
          </p:cNvCxnSpPr>
          <p:nvPr/>
        </p:nvCxnSpPr>
        <p:spPr>
          <a:xfrm>
            <a:off x="1673712" y="658414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A7C03241-878A-E832-A4D3-53EBEA28AF99}"/>
              </a:ext>
            </a:extLst>
          </p:cNvPr>
          <p:cNvCxnSpPr>
            <a:cxnSpLocks/>
          </p:cNvCxnSpPr>
          <p:nvPr/>
        </p:nvCxnSpPr>
        <p:spPr>
          <a:xfrm flipV="1">
            <a:off x="5510632" y="6569496"/>
            <a:ext cx="1069047" cy="313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A90E11FC-CDF5-DFC0-D9DA-07162AFC5657}"/>
              </a:ext>
            </a:extLst>
          </p:cNvPr>
          <p:cNvCxnSpPr>
            <a:cxnSpLocks/>
          </p:cNvCxnSpPr>
          <p:nvPr/>
        </p:nvCxnSpPr>
        <p:spPr>
          <a:xfrm>
            <a:off x="6583754" y="6573891"/>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6" name="Straight Connector 75">
            <a:extLst>
              <a:ext uri="{FF2B5EF4-FFF2-40B4-BE49-F238E27FC236}">
                <a16:creationId xmlns:a16="http://schemas.microsoft.com/office/drawing/2014/main" id="{AAE65391-460B-D89C-1610-7F6444430D92}"/>
              </a:ext>
            </a:extLst>
          </p:cNvPr>
          <p:cNvCxnSpPr>
            <a:cxnSpLocks/>
          </p:cNvCxnSpPr>
          <p:nvPr/>
        </p:nvCxnSpPr>
        <p:spPr>
          <a:xfrm flipV="1">
            <a:off x="4610692" y="6569183"/>
            <a:ext cx="899940" cy="5090"/>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7165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
                                        </p:tgtEl>
                                        <p:attrNameLst>
                                          <p:attrName>style.visibility</p:attrName>
                                        </p:attrNameLst>
                                      </p:cBhvr>
                                      <p:to>
                                        <p:strVal val="visible"/>
                                      </p:to>
                                    </p:set>
                                    <p:animEffect transition="in" filter="fade">
                                      <p:cBhvr>
                                        <p:cTn id="12" dur="500"/>
                                        <p:tgtEl>
                                          <p:spTgt spid="54"/>
                                        </p:tgtEl>
                                      </p:cBhvr>
                                    </p:animEffect>
                                  </p:childTnLst>
                                </p:cTn>
                              </p:par>
                              <p:par>
                                <p:cTn id="13" presetID="10"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par>
                                <p:cTn id="22" presetID="10" presetClass="entr" presetSubtype="0" fill="hold" nodeType="withEffect">
                                  <p:stCondLst>
                                    <p:cond delay="0"/>
                                  </p:stCondLst>
                                  <p:childTnLst>
                                    <p:set>
                                      <p:cBhvr>
                                        <p:cTn id="23" dur="1" fill="hold">
                                          <p:stCondLst>
                                            <p:cond delay="0"/>
                                          </p:stCondLst>
                                        </p:cTn>
                                        <p:tgtEl>
                                          <p:spTgt spid="59"/>
                                        </p:tgtEl>
                                        <p:attrNameLst>
                                          <p:attrName>style.visibility</p:attrName>
                                        </p:attrNameLst>
                                      </p:cBhvr>
                                      <p:to>
                                        <p:strVal val="visible"/>
                                      </p:to>
                                    </p:set>
                                    <p:animEffect transition="in" filter="fade">
                                      <p:cBhvr>
                                        <p:cTn id="24" dur="500"/>
                                        <p:tgtEl>
                                          <p:spTgt spid="5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fade">
                                      <p:cBhvr>
                                        <p:cTn id="30" dur="500"/>
                                        <p:tgtEl>
                                          <p:spTgt spid="72"/>
                                        </p:tgtEl>
                                      </p:cBhvr>
                                    </p:animEffect>
                                  </p:childTnLst>
                                </p:cTn>
                              </p:par>
                              <p:par>
                                <p:cTn id="31" presetID="10" presetClass="entr" presetSubtype="0" fill="hold"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fade">
                                      <p:cBhvr>
                                        <p:cTn id="33" dur="500"/>
                                        <p:tgtEl>
                                          <p:spTgt spid="73"/>
                                        </p:tgtEl>
                                      </p:cBhvr>
                                    </p:animEffect>
                                  </p:childTnLst>
                                </p:cTn>
                              </p:par>
                              <p:par>
                                <p:cTn id="34" presetID="10" presetClass="entr" presetSubtype="0" fill="hold" nodeType="withEffect">
                                  <p:stCondLst>
                                    <p:cond delay="0"/>
                                  </p:stCondLst>
                                  <p:childTnLst>
                                    <p:set>
                                      <p:cBhvr>
                                        <p:cTn id="35" dur="1" fill="hold">
                                          <p:stCondLst>
                                            <p:cond delay="0"/>
                                          </p:stCondLst>
                                        </p:cTn>
                                        <p:tgtEl>
                                          <p:spTgt spid="74"/>
                                        </p:tgtEl>
                                        <p:attrNameLst>
                                          <p:attrName>style.visibility</p:attrName>
                                        </p:attrNameLst>
                                      </p:cBhvr>
                                      <p:to>
                                        <p:strVal val="visible"/>
                                      </p:to>
                                    </p:set>
                                    <p:animEffect transition="in" filter="fade">
                                      <p:cBhvr>
                                        <p:cTn id="36" dur="500"/>
                                        <p:tgtEl>
                                          <p:spTgt spid="74"/>
                                        </p:tgtEl>
                                      </p:cBhvr>
                                    </p:animEffect>
                                  </p:childTnLst>
                                </p:cTn>
                              </p:par>
                              <p:par>
                                <p:cTn id="37" presetID="10" presetClass="entr" presetSubtype="0" fill="hold" nodeType="withEffect">
                                  <p:stCondLst>
                                    <p:cond delay="0"/>
                                  </p:stCondLst>
                                  <p:childTnLst>
                                    <p:set>
                                      <p:cBhvr>
                                        <p:cTn id="38" dur="1" fill="hold">
                                          <p:stCondLst>
                                            <p:cond delay="0"/>
                                          </p:stCondLst>
                                        </p:cTn>
                                        <p:tgtEl>
                                          <p:spTgt spid="75"/>
                                        </p:tgtEl>
                                        <p:attrNameLst>
                                          <p:attrName>style.visibility</p:attrName>
                                        </p:attrNameLst>
                                      </p:cBhvr>
                                      <p:to>
                                        <p:strVal val="visible"/>
                                      </p:to>
                                    </p:set>
                                    <p:animEffect transition="in" filter="fade">
                                      <p:cBhvr>
                                        <p:cTn id="39" dur="500"/>
                                        <p:tgtEl>
                                          <p:spTgt spid="75"/>
                                        </p:tgtEl>
                                      </p:cBhvr>
                                    </p:animEffect>
                                  </p:childTnLst>
                                </p:cTn>
                              </p:par>
                              <p:par>
                                <p:cTn id="40" presetID="10" presetClass="entr" presetSubtype="0" fill="hold" nodeType="withEffect">
                                  <p:stCondLst>
                                    <p:cond delay="0"/>
                                  </p:stCondLst>
                                  <p:childTnLst>
                                    <p:set>
                                      <p:cBhvr>
                                        <p:cTn id="41" dur="1" fill="hold">
                                          <p:stCondLst>
                                            <p:cond delay="0"/>
                                          </p:stCondLst>
                                        </p:cTn>
                                        <p:tgtEl>
                                          <p:spTgt spid="76"/>
                                        </p:tgtEl>
                                        <p:attrNameLst>
                                          <p:attrName>style.visibility</p:attrName>
                                        </p:attrNameLst>
                                      </p:cBhvr>
                                      <p:to>
                                        <p:strVal val="visible"/>
                                      </p:to>
                                    </p:set>
                                    <p:animEffect transition="in" filter="fade">
                                      <p:cBhvr>
                                        <p:cTn id="4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5" grpId="0"/>
      <p:bldP spid="56" grpId="0"/>
      <p:bldP spid="60" grpId="0"/>
      <p:bldP spid="72" grpId="0"/>
    </p:bldLst>
  </p:timing>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F314D61-977E-9830-C77F-044D23905CCF}"/>
              </a:ext>
            </a:extLst>
          </p:cNvPr>
          <p:cNvSpPr txBox="1">
            <a:spLocks/>
          </p:cNvSpPr>
          <p:nvPr/>
        </p:nvSpPr>
        <p:spPr>
          <a:xfrm>
            <a:off x="4461384" y="577925"/>
            <a:ext cx="2040667" cy="535997"/>
          </a:xfrm>
          <a:custGeom>
            <a:avLst/>
            <a:gdLst>
              <a:gd name="connsiteX0" fmla="*/ 0 w 2040667"/>
              <a:gd name="connsiteY0" fmla="*/ 0 h 535997"/>
              <a:gd name="connsiteX1" fmla="*/ 510167 w 2040667"/>
              <a:gd name="connsiteY1" fmla="*/ 0 h 535997"/>
              <a:gd name="connsiteX2" fmla="*/ 1040740 w 2040667"/>
              <a:gd name="connsiteY2" fmla="*/ 0 h 535997"/>
              <a:gd name="connsiteX3" fmla="*/ 1510094 w 2040667"/>
              <a:gd name="connsiteY3" fmla="*/ 0 h 535997"/>
              <a:gd name="connsiteX4" fmla="*/ 2040667 w 2040667"/>
              <a:gd name="connsiteY4" fmla="*/ 0 h 535997"/>
              <a:gd name="connsiteX5" fmla="*/ 2040667 w 2040667"/>
              <a:gd name="connsiteY5" fmla="*/ 535997 h 535997"/>
              <a:gd name="connsiteX6" fmla="*/ 1510094 w 2040667"/>
              <a:gd name="connsiteY6" fmla="*/ 535997 h 535997"/>
              <a:gd name="connsiteX7" fmla="*/ 1040740 w 2040667"/>
              <a:gd name="connsiteY7" fmla="*/ 535997 h 535997"/>
              <a:gd name="connsiteX8" fmla="*/ 591793 w 2040667"/>
              <a:gd name="connsiteY8" fmla="*/ 535997 h 535997"/>
              <a:gd name="connsiteX9" fmla="*/ 0 w 2040667"/>
              <a:gd name="connsiteY9" fmla="*/ 535997 h 535997"/>
              <a:gd name="connsiteX10" fmla="*/ 0 w 2040667"/>
              <a:gd name="connsiteY10" fmla="*/ 0 h 535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40667" h="535997" fill="none" extrusionOk="0">
                <a:moveTo>
                  <a:pt x="0" y="0"/>
                </a:moveTo>
                <a:cubicBezTo>
                  <a:pt x="226325" y="-10530"/>
                  <a:pt x="321087" y="3192"/>
                  <a:pt x="510167" y="0"/>
                </a:cubicBezTo>
                <a:cubicBezTo>
                  <a:pt x="699247" y="-3192"/>
                  <a:pt x="869115" y="13423"/>
                  <a:pt x="1040740" y="0"/>
                </a:cubicBezTo>
                <a:cubicBezTo>
                  <a:pt x="1212365" y="-13423"/>
                  <a:pt x="1357059" y="2385"/>
                  <a:pt x="1510094" y="0"/>
                </a:cubicBezTo>
                <a:cubicBezTo>
                  <a:pt x="1663129" y="-2385"/>
                  <a:pt x="1798536" y="17323"/>
                  <a:pt x="2040667" y="0"/>
                </a:cubicBezTo>
                <a:cubicBezTo>
                  <a:pt x="2060628" y="162469"/>
                  <a:pt x="1979444" y="313971"/>
                  <a:pt x="2040667" y="535997"/>
                </a:cubicBezTo>
                <a:cubicBezTo>
                  <a:pt x="1928374" y="576200"/>
                  <a:pt x="1748509" y="534068"/>
                  <a:pt x="1510094" y="535997"/>
                </a:cubicBezTo>
                <a:cubicBezTo>
                  <a:pt x="1271679" y="537926"/>
                  <a:pt x="1215882" y="479748"/>
                  <a:pt x="1040740" y="535997"/>
                </a:cubicBezTo>
                <a:cubicBezTo>
                  <a:pt x="865598" y="592246"/>
                  <a:pt x="786506" y="529281"/>
                  <a:pt x="591793" y="535997"/>
                </a:cubicBezTo>
                <a:cubicBezTo>
                  <a:pt x="397080" y="542713"/>
                  <a:pt x="205883" y="521451"/>
                  <a:pt x="0" y="535997"/>
                </a:cubicBezTo>
                <a:cubicBezTo>
                  <a:pt x="-12105" y="347862"/>
                  <a:pt x="62875" y="265622"/>
                  <a:pt x="0" y="0"/>
                </a:cubicBezTo>
                <a:close/>
              </a:path>
              <a:path w="2040667" h="535997" stroke="0" extrusionOk="0">
                <a:moveTo>
                  <a:pt x="0" y="0"/>
                </a:moveTo>
                <a:cubicBezTo>
                  <a:pt x="135344" y="-23979"/>
                  <a:pt x="316190" y="45010"/>
                  <a:pt x="448947" y="0"/>
                </a:cubicBezTo>
                <a:cubicBezTo>
                  <a:pt x="581704" y="-45010"/>
                  <a:pt x="698489" y="27073"/>
                  <a:pt x="938707" y="0"/>
                </a:cubicBezTo>
                <a:cubicBezTo>
                  <a:pt x="1178925" y="-27073"/>
                  <a:pt x="1218109" y="51892"/>
                  <a:pt x="1448874" y="0"/>
                </a:cubicBezTo>
                <a:cubicBezTo>
                  <a:pt x="1679639" y="-51892"/>
                  <a:pt x="1768864" y="65864"/>
                  <a:pt x="2040667" y="0"/>
                </a:cubicBezTo>
                <a:cubicBezTo>
                  <a:pt x="2058903" y="206461"/>
                  <a:pt x="2029528" y="365094"/>
                  <a:pt x="2040667" y="535997"/>
                </a:cubicBezTo>
                <a:cubicBezTo>
                  <a:pt x="1815972" y="536978"/>
                  <a:pt x="1740228" y="508778"/>
                  <a:pt x="1489687" y="535997"/>
                </a:cubicBezTo>
                <a:cubicBezTo>
                  <a:pt x="1239146" y="563216"/>
                  <a:pt x="1153386" y="500681"/>
                  <a:pt x="938707" y="535997"/>
                </a:cubicBezTo>
                <a:cubicBezTo>
                  <a:pt x="724028" y="571313"/>
                  <a:pt x="646830" y="493407"/>
                  <a:pt x="448947" y="535997"/>
                </a:cubicBezTo>
                <a:cubicBezTo>
                  <a:pt x="251064" y="578587"/>
                  <a:pt x="212736" y="528041"/>
                  <a:pt x="0" y="535997"/>
                </a:cubicBezTo>
                <a:cubicBezTo>
                  <a:pt x="-26691" y="349670"/>
                  <a:pt x="20598" y="244399"/>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Now try K = 4</a:t>
            </a:r>
          </a:p>
        </p:txBody>
      </p:sp>
      <p:pic>
        <p:nvPicPr>
          <p:cNvPr id="3" name="Graphic 2" descr="Chili Pepper with solid fill">
            <a:extLst>
              <a:ext uri="{FF2B5EF4-FFF2-40B4-BE49-F238E27FC236}">
                <a16:creationId xmlns:a16="http://schemas.microsoft.com/office/drawing/2014/main" id="{96A58383-F691-5138-0123-F25233EC25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50594" y="1838862"/>
            <a:ext cx="720000" cy="720000"/>
          </a:xfrm>
          <a:prstGeom prst="rect">
            <a:avLst/>
          </a:prstGeom>
        </p:spPr>
      </p:pic>
      <p:pic>
        <p:nvPicPr>
          <p:cNvPr id="4" name="Graphic 3" descr="Chili Pepper with solid fill">
            <a:extLst>
              <a:ext uri="{FF2B5EF4-FFF2-40B4-BE49-F238E27FC236}">
                <a16:creationId xmlns:a16="http://schemas.microsoft.com/office/drawing/2014/main" id="{98B05AA7-A718-16DF-A164-1FB03560758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01145" y="1824021"/>
            <a:ext cx="720000" cy="720000"/>
          </a:xfrm>
          <a:prstGeom prst="rect">
            <a:avLst/>
          </a:prstGeom>
        </p:spPr>
      </p:pic>
      <p:pic>
        <p:nvPicPr>
          <p:cNvPr id="5" name="Graphic 4" descr="Chili Pepper with solid fill">
            <a:extLst>
              <a:ext uri="{FF2B5EF4-FFF2-40B4-BE49-F238E27FC236}">
                <a16:creationId xmlns:a16="http://schemas.microsoft.com/office/drawing/2014/main" id="{1D3F3587-67BF-5E31-D95E-C22A844FA1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40172" y="1838862"/>
            <a:ext cx="720000" cy="720000"/>
          </a:xfrm>
          <a:prstGeom prst="rect">
            <a:avLst/>
          </a:prstGeom>
        </p:spPr>
      </p:pic>
      <p:pic>
        <p:nvPicPr>
          <p:cNvPr id="6" name="Graphic 5" descr="Chili Pepper with solid fill">
            <a:extLst>
              <a:ext uri="{FF2B5EF4-FFF2-40B4-BE49-F238E27FC236}">
                <a16:creationId xmlns:a16="http://schemas.microsoft.com/office/drawing/2014/main" id="{E51C225D-4D3A-56BD-37AB-77E9AFB17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99823" y="1824021"/>
            <a:ext cx="720000" cy="720000"/>
          </a:xfrm>
          <a:prstGeom prst="rect">
            <a:avLst/>
          </a:prstGeom>
        </p:spPr>
      </p:pic>
      <p:pic>
        <p:nvPicPr>
          <p:cNvPr id="7" name="Graphic 6" descr="Chili Pepper with solid fill">
            <a:extLst>
              <a:ext uri="{FF2B5EF4-FFF2-40B4-BE49-F238E27FC236}">
                <a16:creationId xmlns:a16="http://schemas.microsoft.com/office/drawing/2014/main" id="{D6BF798F-209C-69FB-43F8-0FC994153B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73598" y="1804199"/>
            <a:ext cx="720000" cy="720000"/>
          </a:xfrm>
          <a:prstGeom prst="rect">
            <a:avLst/>
          </a:prstGeom>
        </p:spPr>
      </p:pic>
      <p:pic>
        <p:nvPicPr>
          <p:cNvPr id="8" name="Graphic 7" descr="Chili Pepper with solid fill">
            <a:extLst>
              <a:ext uri="{FF2B5EF4-FFF2-40B4-BE49-F238E27FC236}">
                <a16:creationId xmlns:a16="http://schemas.microsoft.com/office/drawing/2014/main" id="{8EF6665A-56A8-D75C-D780-30D795F00E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97791" y="1824021"/>
            <a:ext cx="720000" cy="720000"/>
          </a:xfrm>
          <a:prstGeom prst="rect">
            <a:avLst/>
          </a:prstGeom>
        </p:spPr>
      </p:pic>
      <p:pic>
        <p:nvPicPr>
          <p:cNvPr id="9" name="Graphic 8" descr="Chili Pepper with solid fill">
            <a:extLst>
              <a:ext uri="{FF2B5EF4-FFF2-40B4-BE49-F238E27FC236}">
                <a16:creationId xmlns:a16="http://schemas.microsoft.com/office/drawing/2014/main" id="{24666A8A-3D90-E665-3C1B-5FEA055B576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987372" y="1800921"/>
            <a:ext cx="720000" cy="720000"/>
          </a:xfrm>
          <a:prstGeom prst="rect">
            <a:avLst/>
          </a:prstGeom>
        </p:spPr>
      </p:pic>
      <p:pic>
        <p:nvPicPr>
          <p:cNvPr id="10" name="Graphic 9" descr="Chili Pepper with solid fill">
            <a:extLst>
              <a:ext uri="{FF2B5EF4-FFF2-40B4-BE49-F238E27FC236}">
                <a16:creationId xmlns:a16="http://schemas.microsoft.com/office/drawing/2014/main" id="{6B537722-23DC-8AE8-2B14-2A1FB92848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99111" y="1824021"/>
            <a:ext cx="720000" cy="720000"/>
          </a:xfrm>
          <a:prstGeom prst="rect">
            <a:avLst/>
          </a:prstGeom>
        </p:spPr>
      </p:pic>
      <p:pic>
        <p:nvPicPr>
          <p:cNvPr id="11" name="Graphic 10" descr="Chili Pepper with solid fill">
            <a:extLst>
              <a:ext uri="{FF2B5EF4-FFF2-40B4-BE49-F238E27FC236}">
                <a16:creationId xmlns:a16="http://schemas.microsoft.com/office/drawing/2014/main" id="{92125B73-5C3D-B450-15B8-5D2EFE0AB42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78914" y="1803463"/>
            <a:ext cx="720000" cy="720000"/>
          </a:xfrm>
          <a:prstGeom prst="rect">
            <a:avLst/>
          </a:prstGeom>
        </p:spPr>
      </p:pic>
      <p:grpSp>
        <p:nvGrpSpPr>
          <p:cNvPr id="12" name="Group 11">
            <a:extLst>
              <a:ext uri="{FF2B5EF4-FFF2-40B4-BE49-F238E27FC236}">
                <a16:creationId xmlns:a16="http://schemas.microsoft.com/office/drawing/2014/main" id="{F9A25AB7-B72E-BA84-5660-C8ABDE0B0508}"/>
              </a:ext>
            </a:extLst>
          </p:cNvPr>
          <p:cNvGrpSpPr/>
          <p:nvPr/>
        </p:nvGrpSpPr>
        <p:grpSpPr>
          <a:xfrm>
            <a:off x="387350" y="2610413"/>
            <a:ext cx="11518900" cy="518488"/>
            <a:chOff x="311150" y="3029726"/>
            <a:chExt cx="11518900" cy="518488"/>
          </a:xfrm>
        </p:grpSpPr>
        <p:cxnSp>
          <p:nvCxnSpPr>
            <p:cNvPr id="13" name="Straight Connector 12">
              <a:extLst>
                <a:ext uri="{FF2B5EF4-FFF2-40B4-BE49-F238E27FC236}">
                  <a16:creationId xmlns:a16="http://schemas.microsoft.com/office/drawing/2014/main" id="{4DF08EEE-8797-3207-5A97-9829593EC609}"/>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38B7CA-96AA-5F3E-BE3C-48A92122C22E}"/>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C86A644-5EC6-D647-89BA-C802124F27FD}"/>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0D048CB-60D2-1F32-3F69-D99071B28F4E}"/>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5BA5DE9-1804-D3A7-ACF6-FCE427DFC57E}"/>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2B3152A-FFBF-DC6E-19B7-0E803A20B16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BFE5B8B2-E95C-6B5B-F6EB-B09F20F767DF}"/>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BBD0224E-1F45-A1E3-7F66-87162C6ED17B}"/>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3A926DA-A99C-1CCD-E3F1-C0ABE81DD407}"/>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255AE56-551E-5F83-82EF-3C3FDC650D10}"/>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49251D5D-1F8A-FF8A-98EA-D4EEB9FDF800}"/>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F84798DB-0C72-D076-4E6C-E62DBE00B309}"/>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25" name="TextBox 24">
              <a:extLst>
                <a:ext uri="{FF2B5EF4-FFF2-40B4-BE49-F238E27FC236}">
                  <a16:creationId xmlns:a16="http://schemas.microsoft.com/office/drawing/2014/main" id="{9527DB40-E856-226E-087A-1D5D4B7D73AF}"/>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26" name="TextBox 25">
              <a:extLst>
                <a:ext uri="{FF2B5EF4-FFF2-40B4-BE49-F238E27FC236}">
                  <a16:creationId xmlns:a16="http://schemas.microsoft.com/office/drawing/2014/main" id="{3C870623-C4A4-EB61-13D0-4B8B51FAB24B}"/>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27" name="TextBox 26">
              <a:extLst>
                <a:ext uri="{FF2B5EF4-FFF2-40B4-BE49-F238E27FC236}">
                  <a16:creationId xmlns:a16="http://schemas.microsoft.com/office/drawing/2014/main" id="{536BE6B0-2C05-BD30-D44E-66D531E66446}"/>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28" name="TextBox 27">
              <a:extLst>
                <a:ext uri="{FF2B5EF4-FFF2-40B4-BE49-F238E27FC236}">
                  <a16:creationId xmlns:a16="http://schemas.microsoft.com/office/drawing/2014/main" id="{4DAFBC98-C920-100E-F049-13E3FA0E8A9C}"/>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29" name="TextBox 28">
              <a:extLst>
                <a:ext uri="{FF2B5EF4-FFF2-40B4-BE49-F238E27FC236}">
                  <a16:creationId xmlns:a16="http://schemas.microsoft.com/office/drawing/2014/main" id="{CE64C40A-DA18-3376-BABD-47036CDB3802}"/>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0" name="TextBox 29">
              <a:extLst>
                <a:ext uri="{FF2B5EF4-FFF2-40B4-BE49-F238E27FC236}">
                  <a16:creationId xmlns:a16="http://schemas.microsoft.com/office/drawing/2014/main" id="{0AE661BE-5A2F-B4D5-A9ED-B9BC98BA22F7}"/>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1" name="TextBox 30">
              <a:extLst>
                <a:ext uri="{FF2B5EF4-FFF2-40B4-BE49-F238E27FC236}">
                  <a16:creationId xmlns:a16="http://schemas.microsoft.com/office/drawing/2014/main" id="{592B198F-3281-8DB8-9AC6-7BFC34140E7E}"/>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2" name="TextBox 31">
              <a:extLst>
                <a:ext uri="{FF2B5EF4-FFF2-40B4-BE49-F238E27FC236}">
                  <a16:creationId xmlns:a16="http://schemas.microsoft.com/office/drawing/2014/main" id="{8C17C2B2-CBDB-D095-5ADE-3C8B8B7A4B1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33" name="TextBox 32">
              <a:extLst>
                <a:ext uri="{FF2B5EF4-FFF2-40B4-BE49-F238E27FC236}">
                  <a16:creationId xmlns:a16="http://schemas.microsoft.com/office/drawing/2014/main" id="{97E4F823-2129-47CA-74A7-245DA096ECD9}"/>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34" name="Straight Connector 33">
              <a:extLst>
                <a:ext uri="{FF2B5EF4-FFF2-40B4-BE49-F238E27FC236}">
                  <a16:creationId xmlns:a16="http://schemas.microsoft.com/office/drawing/2014/main" id="{E2E5E5F5-FF82-758D-B7BB-AAC049D091CE}"/>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B4C4862-306E-D451-A1E9-1BCDE8B109C6}"/>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36" name="Straight Connector 35">
              <a:extLst>
                <a:ext uri="{FF2B5EF4-FFF2-40B4-BE49-F238E27FC236}">
                  <a16:creationId xmlns:a16="http://schemas.microsoft.com/office/drawing/2014/main" id="{DBA2207B-A43E-1EB5-D305-AB391C9E4E93}"/>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6FC3135B-08BD-5B9F-C0C9-08DCDB046D76}"/>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pic>
        <p:nvPicPr>
          <p:cNvPr id="38" name="Graphic 37" descr="Chili Pepper with solid fill">
            <a:extLst>
              <a:ext uri="{FF2B5EF4-FFF2-40B4-BE49-F238E27FC236}">
                <a16:creationId xmlns:a16="http://schemas.microsoft.com/office/drawing/2014/main" id="{192A2D32-2C88-629A-F3DC-3903EC8F8FA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77252" y="1812766"/>
            <a:ext cx="720000" cy="720000"/>
          </a:xfrm>
          <a:prstGeom prst="rect">
            <a:avLst/>
          </a:prstGeom>
        </p:spPr>
      </p:pic>
      <p:pic>
        <p:nvPicPr>
          <p:cNvPr id="39" name="Graphic 38" descr="Chili Pepper with solid fill">
            <a:extLst>
              <a:ext uri="{FF2B5EF4-FFF2-40B4-BE49-F238E27FC236}">
                <a16:creationId xmlns:a16="http://schemas.microsoft.com/office/drawing/2014/main" id="{BBB3C501-375F-E06B-2BFD-8C6A7FB8DF8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35353" y="1800921"/>
            <a:ext cx="720000" cy="720000"/>
          </a:xfrm>
          <a:prstGeom prst="rect">
            <a:avLst/>
          </a:prstGeom>
        </p:spPr>
      </p:pic>
      <p:pic>
        <p:nvPicPr>
          <p:cNvPr id="40" name="Graphic 39" descr="Chili Pepper with solid fill">
            <a:extLst>
              <a:ext uri="{FF2B5EF4-FFF2-40B4-BE49-F238E27FC236}">
                <a16:creationId xmlns:a16="http://schemas.microsoft.com/office/drawing/2014/main" id="{0ADBE2C5-FDD1-5F8D-853B-930F56388AB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15156" y="1805966"/>
            <a:ext cx="720000" cy="720000"/>
          </a:xfrm>
          <a:prstGeom prst="rect">
            <a:avLst/>
          </a:prstGeom>
        </p:spPr>
      </p:pic>
      <p:cxnSp>
        <p:nvCxnSpPr>
          <p:cNvPr id="42" name="Straight Connector 41">
            <a:extLst>
              <a:ext uri="{FF2B5EF4-FFF2-40B4-BE49-F238E27FC236}">
                <a16:creationId xmlns:a16="http://schemas.microsoft.com/office/drawing/2014/main" id="{ECBC3AB8-95E5-A2C3-4E57-3EFDF581222C}"/>
              </a:ext>
            </a:extLst>
          </p:cNvPr>
          <p:cNvCxnSpPr>
            <a:cxnSpLocks/>
          </p:cNvCxnSpPr>
          <p:nvPr/>
        </p:nvCxnSpPr>
        <p:spPr>
          <a:xfrm>
            <a:off x="2284211" y="1699129"/>
            <a:ext cx="26698" cy="1926198"/>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748AD335-B8E4-B17C-DA54-A363EBBF5022}"/>
              </a:ext>
            </a:extLst>
          </p:cNvPr>
          <p:cNvCxnSpPr>
            <a:cxnSpLocks/>
          </p:cNvCxnSpPr>
          <p:nvPr/>
        </p:nvCxnSpPr>
        <p:spPr>
          <a:xfrm>
            <a:off x="791185" y="3625327"/>
            <a:ext cx="2947874" cy="0"/>
          </a:xfrm>
          <a:prstGeom prst="line">
            <a:avLst/>
          </a:prstGeom>
          <a:ln w="76200">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Content Placeholder 2">
            <a:extLst>
              <a:ext uri="{FF2B5EF4-FFF2-40B4-BE49-F238E27FC236}">
                <a16:creationId xmlns:a16="http://schemas.microsoft.com/office/drawing/2014/main" id="{2349A3B4-E0B4-91EA-2759-0AE940836616}"/>
              </a:ext>
            </a:extLst>
          </p:cNvPr>
          <p:cNvSpPr txBox="1">
            <a:spLocks/>
          </p:cNvSpPr>
          <p:nvPr/>
        </p:nvSpPr>
        <p:spPr>
          <a:xfrm>
            <a:off x="1659854" y="4113226"/>
            <a:ext cx="8643271" cy="468919"/>
          </a:xfrm>
          <a:custGeom>
            <a:avLst/>
            <a:gdLst>
              <a:gd name="connsiteX0" fmla="*/ 0 w 8643271"/>
              <a:gd name="connsiteY0" fmla="*/ 0 h 468919"/>
              <a:gd name="connsiteX1" fmla="*/ 749083 w 8643271"/>
              <a:gd name="connsiteY1" fmla="*/ 0 h 468919"/>
              <a:gd name="connsiteX2" fmla="*/ 1152436 w 8643271"/>
              <a:gd name="connsiteY2" fmla="*/ 0 h 468919"/>
              <a:gd name="connsiteX3" fmla="*/ 1901520 w 8643271"/>
              <a:gd name="connsiteY3" fmla="*/ 0 h 468919"/>
              <a:gd name="connsiteX4" fmla="*/ 2564170 w 8643271"/>
              <a:gd name="connsiteY4" fmla="*/ 0 h 468919"/>
              <a:gd name="connsiteX5" fmla="*/ 3053956 w 8643271"/>
              <a:gd name="connsiteY5" fmla="*/ 0 h 468919"/>
              <a:gd name="connsiteX6" fmla="*/ 3630174 w 8643271"/>
              <a:gd name="connsiteY6" fmla="*/ 0 h 468919"/>
              <a:gd name="connsiteX7" fmla="*/ 4379257 w 8643271"/>
              <a:gd name="connsiteY7" fmla="*/ 0 h 468919"/>
              <a:gd name="connsiteX8" fmla="*/ 4869043 w 8643271"/>
              <a:gd name="connsiteY8" fmla="*/ 0 h 468919"/>
              <a:gd name="connsiteX9" fmla="*/ 5358828 w 8643271"/>
              <a:gd name="connsiteY9" fmla="*/ 0 h 468919"/>
              <a:gd name="connsiteX10" fmla="*/ 5935046 w 8643271"/>
              <a:gd name="connsiteY10" fmla="*/ 0 h 468919"/>
              <a:gd name="connsiteX11" fmla="*/ 6424831 w 8643271"/>
              <a:gd name="connsiteY11" fmla="*/ 0 h 468919"/>
              <a:gd name="connsiteX12" fmla="*/ 6828184 w 8643271"/>
              <a:gd name="connsiteY12" fmla="*/ 0 h 468919"/>
              <a:gd name="connsiteX13" fmla="*/ 7231537 w 8643271"/>
              <a:gd name="connsiteY13" fmla="*/ 0 h 468919"/>
              <a:gd name="connsiteX14" fmla="*/ 7548457 w 8643271"/>
              <a:gd name="connsiteY14" fmla="*/ 0 h 468919"/>
              <a:gd name="connsiteX15" fmla="*/ 8643271 w 8643271"/>
              <a:gd name="connsiteY15" fmla="*/ 0 h 468919"/>
              <a:gd name="connsiteX16" fmla="*/ 8643271 w 8643271"/>
              <a:gd name="connsiteY16" fmla="*/ 468919 h 468919"/>
              <a:gd name="connsiteX17" fmla="*/ 8326351 w 8643271"/>
              <a:gd name="connsiteY17" fmla="*/ 468919 h 468919"/>
              <a:gd name="connsiteX18" fmla="*/ 7750133 w 8643271"/>
              <a:gd name="connsiteY18" fmla="*/ 468919 h 468919"/>
              <a:gd name="connsiteX19" fmla="*/ 7433213 w 8643271"/>
              <a:gd name="connsiteY19" fmla="*/ 468919 h 468919"/>
              <a:gd name="connsiteX20" fmla="*/ 6856995 w 8643271"/>
              <a:gd name="connsiteY20" fmla="*/ 468919 h 468919"/>
              <a:gd name="connsiteX21" fmla="*/ 6453642 w 8643271"/>
              <a:gd name="connsiteY21" fmla="*/ 468919 h 468919"/>
              <a:gd name="connsiteX22" fmla="*/ 6136722 w 8643271"/>
              <a:gd name="connsiteY22" fmla="*/ 468919 h 468919"/>
              <a:gd name="connsiteX23" fmla="*/ 5733370 w 8643271"/>
              <a:gd name="connsiteY23" fmla="*/ 468919 h 468919"/>
              <a:gd name="connsiteX24" fmla="*/ 4984286 w 8643271"/>
              <a:gd name="connsiteY24" fmla="*/ 468919 h 468919"/>
              <a:gd name="connsiteX25" fmla="*/ 4321636 w 8643271"/>
              <a:gd name="connsiteY25" fmla="*/ 468919 h 468919"/>
              <a:gd name="connsiteX26" fmla="*/ 3658985 w 8643271"/>
              <a:gd name="connsiteY26" fmla="*/ 468919 h 468919"/>
              <a:gd name="connsiteX27" fmla="*/ 3169199 w 8643271"/>
              <a:gd name="connsiteY27" fmla="*/ 468919 h 468919"/>
              <a:gd name="connsiteX28" fmla="*/ 2852279 w 8643271"/>
              <a:gd name="connsiteY28" fmla="*/ 468919 h 468919"/>
              <a:gd name="connsiteX29" fmla="*/ 2535359 w 8643271"/>
              <a:gd name="connsiteY29" fmla="*/ 468919 h 468919"/>
              <a:gd name="connsiteX30" fmla="*/ 2218440 w 8643271"/>
              <a:gd name="connsiteY30" fmla="*/ 468919 h 468919"/>
              <a:gd name="connsiteX31" fmla="*/ 1642221 w 8643271"/>
              <a:gd name="connsiteY31" fmla="*/ 468919 h 468919"/>
              <a:gd name="connsiteX32" fmla="*/ 1325302 w 8643271"/>
              <a:gd name="connsiteY32" fmla="*/ 468919 h 468919"/>
              <a:gd name="connsiteX33" fmla="*/ 749083 w 8643271"/>
              <a:gd name="connsiteY33" fmla="*/ 468919 h 468919"/>
              <a:gd name="connsiteX34" fmla="*/ 0 w 8643271"/>
              <a:gd name="connsiteY34" fmla="*/ 468919 h 468919"/>
              <a:gd name="connsiteX35" fmla="*/ 0 w 8643271"/>
              <a:gd name="connsiteY35" fmla="*/ 0 h 468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8643271" h="468919" fill="none" extrusionOk="0">
                <a:moveTo>
                  <a:pt x="0" y="0"/>
                </a:moveTo>
                <a:cubicBezTo>
                  <a:pt x="164865" y="-88726"/>
                  <a:pt x="557403" y="34052"/>
                  <a:pt x="749083" y="0"/>
                </a:cubicBezTo>
                <a:cubicBezTo>
                  <a:pt x="940763" y="-34052"/>
                  <a:pt x="1034877" y="47707"/>
                  <a:pt x="1152436" y="0"/>
                </a:cubicBezTo>
                <a:cubicBezTo>
                  <a:pt x="1269995" y="-47707"/>
                  <a:pt x="1567342" y="31384"/>
                  <a:pt x="1901520" y="0"/>
                </a:cubicBezTo>
                <a:cubicBezTo>
                  <a:pt x="2235698" y="-31384"/>
                  <a:pt x="2294830" y="7523"/>
                  <a:pt x="2564170" y="0"/>
                </a:cubicBezTo>
                <a:cubicBezTo>
                  <a:pt x="2833510" y="-7523"/>
                  <a:pt x="2930916" y="26908"/>
                  <a:pt x="3053956" y="0"/>
                </a:cubicBezTo>
                <a:cubicBezTo>
                  <a:pt x="3176996" y="-26908"/>
                  <a:pt x="3462835" y="60403"/>
                  <a:pt x="3630174" y="0"/>
                </a:cubicBezTo>
                <a:cubicBezTo>
                  <a:pt x="3797513" y="-60403"/>
                  <a:pt x="4017162" y="65130"/>
                  <a:pt x="4379257" y="0"/>
                </a:cubicBezTo>
                <a:cubicBezTo>
                  <a:pt x="4741352" y="-65130"/>
                  <a:pt x="4759891" y="8575"/>
                  <a:pt x="4869043" y="0"/>
                </a:cubicBezTo>
                <a:cubicBezTo>
                  <a:pt x="4978195" y="-8575"/>
                  <a:pt x="5220578" y="23462"/>
                  <a:pt x="5358828" y="0"/>
                </a:cubicBezTo>
                <a:cubicBezTo>
                  <a:pt x="5497079" y="-23462"/>
                  <a:pt x="5792896" y="17767"/>
                  <a:pt x="5935046" y="0"/>
                </a:cubicBezTo>
                <a:cubicBezTo>
                  <a:pt x="6077196" y="-17767"/>
                  <a:pt x="6185843" y="40749"/>
                  <a:pt x="6424831" y="0"/>
                </a:cubicBezTo>
                <a:cubicBezTo>
                  <a:pt x="6663819" y="-40749"/>
                  <a:pt x="6704198" y="9810"/>
                  <a:pt x="6828184" y="0"/>
                </a:cubicBezTo>
                <a:cubicBezTo>
                  <a:pt x="6952170" y="-9810"/>
                  <a:pt x="7150774" y="43064"/>
                  <a:pt x="7231537" y="0"/>
                </a:cubicBezTo>
                <a:cubicBezTo>
                  <a:pt x="7312300" y="-43064"/>
                  <a:pt x="7398218" y="17378"/>
                  <a:pt x="7548457" y="0"/>
                </a:cubicBezTo>
                <a:cubicBezTo>
                  <a:pt x="7698696" y="-17378"/>
                  <a:pt x="8418477" y="50183"/>
                  <a:pt x="8643271" y="0"/>
                </a:cubicBezTo>
                <a:cubicBezTo>
                  <a:pt x="8663635" y="139123"/>
                  <a:pt x="8601423" y="347419"/>
                  <a:pt x="8643271" y="468919"/>
                </a:cubicBezTo>
                <a:cubicBezTo>
                  <a:pt x="8526492" y="482284"/>
                  <a:pt x="8418549" y="451831"/>
                  <a:pt x="8326351" y="468919"/>
                </a:cubicBezTo>
                <a:cubicBezTo>
                  <a:pt x="8234153" y="486007"/>
                  <a:pt x="8038013" y="457884"/>
                  <a:pt x="7750133" y="468919"/>
                </a:cubicBezTo>
                <a:cubicBezTo>
                  <a:pt x="7462253" y="479954"/>
                  <a:pt x="7505785" y="451080"/>
                  <a:pt x="7433213" y="468919"/>
                </a:cubicBezTo>
                <a:cubicBezTo>
                  <a:pt x="7360641" y="486758"/>
                  <a:pt x="6995167" y="460874"/>
                  <a:pt x="6856995" y="468919"/>
                </a:cubicBezTo>
                <a:cubicBezTo>
                  <a:pt x="6718823" y="476964"/>
                  <a:pt x="6552810" y="457621"/>
                  <a:pt x="6453642" y="468919"/>
                </a:cubicBezTo>
                <a:cubicBezTo>
                  <a:pt x="6354474" y="480217"/>
                  <a:pt x="6243178" y="438321"/>
                  <a:pt x="6136722" y="468919"/>
                </a:cubicBezTo>
                <a:cubicBezTo>
                  <a:pt x="6030266" y="499517"/>
                  <a:pt x="5902771" y="427574"/>
                  <a:pt x="5733370" y="468919"/>
                </a:cubicBezTo>
                <a:cubicBezTo>
                  <a:pt x="5563969" y="510264"/>
                  <a:pt x="5232177" y="446839"/>
                  <a:pt x="4984286" y="468919"/>
                </a:cubicBezTo>
                <a:cubicBezTo>
                  <a:pt x="4736395" y="490999"/>
                  <a:pt x="4550969" y="448090"/>
                  <a:pt x="4321636" y="468919"/>
                </a:cubicBezTo>
                <a:cubicBezTo>
                  <a:pt x="4092303" y="489748"/>
                  <a:pt x="3892177" y="461889"/>
                  <a:pt x="3658985" y="468919"/>
                </a:cubicBezTo>
                <a:cubicBezTo>
                  <a:pt x="3425793" y="475949"/>
                  <a:pt x="3353434" y="439763"/>
                  <a:pt x="3169199" y="468919"/>
                </a:cubicBezTo>
                <a:cubicBezTo>
                  <a:pt x="2984964" y="498075"/>
                  <a:pt x="2918264" y="456470"/>
                  <a:pt x="2852279" y="468919"/>
                </a:cubicBezTo>
                <a:cubicBezTo>
                  <a:pt x="2786294" y="481368"/>
                  <a:pt x="2689967" y="433400"/>
                  <a:pt x="2535359" y="468919"/>
                </a:cubicBezTo>
                <a:cubicBezTo>
                  <a:pt x="2380751" y="504438"/>
                  <a:pt x="2338712" y="432289"/>
                  <a:pt x="2218440" y="468919"/>
                </a:cubicBezTo>
                <a:cubicBezTo>
                  <a:pt x="2098168" y="505549"/>
                  <a:pt x="1860699" y="410627"/>
                  <a:pt x="1642221" y="468919"/>
                </a:cubicBezTo>
                <a:cubicBezTo>
                  <a:pt x="1423743" y="527211"/>
                  <a:pt x="1396026" y="465689"/>
                  <a:pt x="1325302" y="468919"/>
                </a:cubicBezTo>
                <a:cubicBezTo>
                  <a:pt x="1254578" y="472149"/>
                  <a:pt x="970764" y="417827"/>
                  <a:pt x="749083" y="468919"/>
                </a:cubicBezTo>
                <a:cubicBezTo>
                  <a:pt x="527402" y="520011"/>
                  <a:pt x="177433" y="445331"/>
                  <a:pt x="0" y="468919"/>
                </a:cubicBezTo>
                <a:cubicBezTo>
                  <a:pt x="-13865" y="335198"/>
                  <a:pt x="14289" y="168078"/>
                  <a:pt x="0" y="0"/>
                </a:cubicBezTo>
                <a:close/>
              </a:path>
              <a:path w="8643271" h="468919" stroke="0" extrusionOk="0">
                <a:moveTo>
                  <a:pt x="0" y="0"/>
                </a:moveTo>
                <a:cubicBezTo>
                  <a:pt x="92169" y="-8236"/>
                  <a:pt x="172164" y="22835"/>
                  <a:pt x="316920" y="0"/>
                </a:cubicBezTo>
                <a:cubicBezTo>
                  <a:pt x="461676" y="-22835"/>
                  <a:pt x="698441" y="1315"/>
                  <a:pt x="806705" y="0"/>
                </a:cubicBezTo>
                <a:cubicBezTo>
                  <a:pt x="914969" y="-1315"/>
                  <a:pt x="1163106" y="40590"/>
                  <a:pt x="1382923" y="0"/>
                </a:cubicBezTo>
                <a:cubicBezTo>
                  <a:pt x="1602740" y="-40590"/>
                  <a:pt x="1789779" y="10855"/>
                  <a:pt x="1959141" y="0"/>
                </a:cubicBezTo>
                <a:cubicBezTo>
                  <a:pt x="2128503" y="-10855"/>
                  <a:pt x="2402030" y="12951"/>
                  <a:pt x="2535359" y="0"/>
                </a:cubicBezTo>
                <a:cubicBezTo>
                  <a:pt x="2668688" y="-12951"/>
                  <a:pt x="2984064" y="23159"/>
                  <a:pt x="3111578" y="0"/>
                </a:cubicBezTo>
                <a:cubicBezTo>
                  <a:pt x="3239092" y="-23159"/>
                  <a:pt x="3579370" y="32294"/>
                  <a:pt x="3860661" y="0"/>
                </a:cubicBezTo>
                <a:cubicBezTo>
                  <a:pt x="4141952" y="-32294"/>
                  <a:pt x="4365330" y="21890"/>
                  <a:pt x="4609745" y="0"/>
                </a:cubicBezTo>
                <a:cubicBezTo>
                  <a:pt x="4854160" y="-21890"/>
                  <a:pt x="4781887" y="1793"/>
                  <a:pt x="4926664" y="0"/>
                </a:cubicBezTo>
                <a:cubicBezTo>
                  <a:pt x="5071441" y="-1793"/>
                  <a:pt x="5176987" y="30716"/>
                  <a:pt x="5243584" y="0"/>
                </a:cubicBezTo>
                <a:cubicBezTo>
                  <a:pt x="5310181" y="-30716"/>
                  <a:pt x="5644324" y="4119"/>
                  <a:pt x="5819802" y="0"/>
                </a:cubicBezTo>
                <a:cubicBezTo>
                  <a:pt x="5995280" y="-4119"/>
                  <a:pt x="5981126" y="26286"/>
                  <a:pt x="6136722" y="0"/>
                </a:cubicBezTo>
                <a:cubicBezTo>
                  <a:pt x="6292318" y="-26286"/>
                  <a:pt x="6573594" y="64833"/>
                  <a:pt x="6712940" y="0"/>
                </a:cubicBezTo>
                <a:cubicBezTo>
                  <a:pt x="6852286" y="-64833"/>
                  <a:pt x="6950858" y="17598"/>
                  <a:pt x="7029860" y="0"/>
                </a:cubicBezTo>
                <a:cubicBezTo>
                  <a:pt x="7108862" y="-17598"/>
                  <a:pt x="7282452" y="45642"/>
                  <a:pt x="7433213" y="0"/>
                </a:cubicBezTo>
                <a:cubicBezTo>
                  <a:pt x="7583974" y="-45642"/>
                  <a:pt x="7808705" y="41652"/>
                  <a:pt x="7922998" y="0"/>
                </a:cubicBezTo>
                <a:cubicBezTo>
                  <a:pt x="8037291" y="-41652"/>
                  <a:pt x="8363103" y="61479"/>
                  <a:pt x="8643271" y="0"/>
                </a:cubicBezTo>
                <a:cubicBezTo>
                  <a:pt x="8693037" y="224078"/>
                  <a:pt x="8589935" y="306367"/>
                  <a:pt x="8643271" y="468919"/>
                </a:cubicBezTo>
                <a:cubicBezTo>
                  <a:pt x="8494049" y="505937"/>
                  <a:pt x="8362436" y="454196"/>
                  <a:pt x="8239918" y="468919"/>
                </a:cubicBezTo>
                <a:cubicBezTo>
                  <a:pt x="8117400" y="483642"/>
                  <a:pt x="7925999" y="405416"/>
                  <a:pt x="7663700" y="468919"/>
                </a:cubicBezTo>
                <a:cubicBezTo>
                  <a:pt x="7401401" y="532422"/>
                  <a:pt x="7289693" y="427057"/>
                  <a:pt x="7087482" y="468919"/>
                </a:cubicBezTo>
                <a:cubicBezTo>
                  <a:pt x="6885271" y="510781"/>
                  <a:pt x="6701676" y="425624"/>
                  <a:pt x="6597697" y="468919"/>
                </a:cubicBezTo>
                <a:cubicBezTo>
                  <a:pt x="6493719" y="512214"/>
                  <a:pt x="6334018" y="439817"/>
                  <a:pt x="6194344" y="468919"/>
                </a:cubicBezTo>
                <a:cubicBezTo>
                  <a:pt x="6054670" y="498021"/>
                  <a:pt x="5725502" y="462149"/>
                  <a:pt x="5445261" y="468919"/>
                </a:cubicBezTo>
                <a:cubicBezTo>
                  <a:pt x="5165020" y="475689"/>
                  <a:pt x="5232011" y="461569"/>
                  <a:pt x="5041908" y="468919"/>
                </a:cubicBezTo>
                <a:cubicBezTo>
                  <a:pt x="4851805" y="476269"/>
                  <a:pt x="4665859" y="395097"/>
                  <a:pt x="4379257" y="468919"/>
                </a:cubicBezTo>
                <a:cubicBezTo>
                  <a:pt x="4092655" y="542741"/>
                  <a:pt x="4099851" y="438596"/>
                  <a:pt x="3889472" y="468919"/>
                </a:cubicBezTo>
                <a:cubicBezTo>
                  <a:pt x="3679093" y="499242"/>
                  <a:pt x="3628057" y="427129"/>
                  <a:pt x="3486119" y="468919"/>
                </a:cubicBezTo>
                <a:cubicBezTo>
                  <a:pt x="3344181" y="510709"/>
                  <a:pt x="3211782" y="452246"/>
                  <a:pt x="2996334" y="468919"/>
                </a:cubicBezTo>
                <a:cubicBezTo>
                  <a:pt x="2780887" y="485592"/>
                  <a:pt x="2712688" y="430281"/>
                  <a:pt x="2592981" y="468919"/>
                </a:cubicBezTo>
                <a:cubicBezTo>
                  <a:pt x="2473274" y="507557"/>
                  <a:pt x="2248932" y="461951"/>
                  <a:pt x="1930331" y="468919"/>
                </a:cubicBezTo>
                <a:cubicBezTo>
                  <a:pt x="1611730" y="475887"/>
                  <a:pt x="1468850" y="396504"/>
                  <a:pt x="1181247" y="468919"/>
                </a:cubicBezTo>
                <a:cubicBezTo>
                  <a:pt x="893644" y="541334"/>
                  <a:pt x="832049" y="458872"/>
                  <a:pt x="691462" y="468919"/>
                </a:cubicBezTo>
                <a:cubicBezTo>
                  <a:pt x="550875" y="478966"/>
                  <a:pt x="289183" y="395254"/>
                  <a:pt x="0" y="468919"/>
                </a:cubicBezTo>
                <a:cubicBezTo>
                  <a:pt x="-6432" y="346682"/>
                  <a:pt x="5247" y="118043"/>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The total variation within each cluster is less than when K = 3</a:t>
            </a:r>
            <a:endParaRPr lang="en-PH" sz="2500" b="1" dirty="0"/>
          </a:p>
        </p:txBody>
      </p:sp>
      <p:cxnSp>
        <p:nvCxnSpPr>
          <p:cNvPr id="43" name="Straight Connector 42">
            <a:extLst>
              <a:ext uri="{FF2B5EF4-FFF2-40B4-BE49-F238E27FC236}">
                <a16:creationId xmlns:a16="http://schemas.microsoft.com/office/drawing/2014/main" id="{C7DA554E-6CDF-C177-7205-DE3DF6DE455C}"/>
              </a:ext>
            </a:extLst>
          </p:cNvPr>
          <p:cNvCxnSpPr>
            <a:cxnSpLocks/>
          </p:cNvCxnSpPr>
          <p:nvPr/>
        </p:nvCxnSpPr>
        <p:spPr>
          <a:xfrm>
            <a:off x="7082096" y="1719504"/>
            <a:ext cx="26698" cy="192619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01285490-4703-88FA-E6C0-FAD420580527}"/>
              </a:ext>
            </a:extLst>
          </p:cNvPr>
          <p:cNvCxnSpPr>
            <a:cxnSpLocks/>
          </p:cNvCxnSpPr>
          <p:nvPr/>
        </p:nvCxnSpPr>
        <p:spPr>
          <a:xfrm flipV="1">
            <a:off x="6562882" y="3674443"/>
            <a:ext cx="1069047" cy="3138"/>
          </a:xfrm>
          <a:prstGeom prst="line">
            <a:avLst/>
          </a:prstGeom>
          <a:ln w="76200">
            <a:solidFill>
              <a:srgbClr val="FFC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476E502-5404-791B-CE6C-D53B868E1030}"/>
              </a:ext>
            </a:extLst>
          </p:cNvPr>
          <p:cNvCxnSpPr>
            <a:cxnSpLocks/>
          </p:cNvCxnSpPr>
          <p:nvPr/>
        </p:nvCxnSpPr>
        <p:spPr>
          <a:xfrm>
            <a:off x="9719756" y="1738201"/>
            <a:ext cx="26698" cy="1926198"/>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5086CF9D-3025-B640-03AB-514A7652C410}"/>
              </a:ext>
            </a:extLst>
          </p:cNvPr>
          <p:cNvCxnSpPr>
            <a:cxnSpLocks/>
          </p:cNvCxnSpPr>
          <p:nvPr/>
        </p:nvCxnSpPr>
        <p:spPr>
          <a:xfrm>
            <a:off x="8404802" y="3666987"/>
            <a:ext cx="2558490" cy="20512"/>
          </a:xfrm>
          <a:prstGeom prst="line">
            <a:avLst/>
          </a:prstGeom>
          <a:ln w="762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7AFA15C-8E42-D806-86DF-53EC2CA9B205}"/>
              </a:ext>
            </a:extLst>
          </p:cNvPr>
          <p:cNvCxnSpPr>
            <a:cxnSpLocks/>
          </p:cNvCxnSpPr>
          <p:nvPr/>
        </p:nvCxnSpPr>
        <p:spPr>
          <a:xfrm>
            <a:off x="5650743" y="1693532"/>
            <a:ext cx="26698" cy="1926198"/>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ADF7006C-D07E-C915-DBE3-960146F83F88}"/>
              </a:ext>
            </a:extLst>
          </p:cNvPr>
          <p:cNvCxnSpPr>
            <a:cxnSpLocks/>
          </p:cNvCxnSpPr>
          <p:nvPr/>
        </p:nvCxnSpPr>
        <p:spPr>
          <a:xfrm flipV="1">
            <a:off x="5236737" y="3660839"/>
            <a:ext cx="899940" cy="5090"/>
          </a:xfrm>
          <a:prstGeom prst="line">
            <a:avLst/>
          </a:prstGeom>
          <a:ln w="76200">
            <a:solidFill>
              <a:srgbClr val="FFFF00"/>
            </a:solidFill>
          </a:ln>
        </p:spPr>
        <p:style>
          <a:lnRef idx="2">
            <a:schemeClr val="accent1"/>
          </a:lnRef>
          <a:fillRef idx="0">
            <a:schemeClr val="accent1"/>
          </a:fillRef>
          <a:effectRef idx="1">
            <a:schemeClr val="accent1"/>
          </a:effectRef>
          <a:fontRef idx="minor">
            <a:schemeClr val="tx1"/>
          </a:fontRef>
        </p:style>
      </p:cxnSp>
      <p:sp>
        <p:nvSpPr>
          <p:cNvPr id="61" name="Content Placeholder 2">
            <a:extLst>
              <a:ext uri="{FF2B5EF4-FFF2-40B4-BE49-F238E27FC236}">
                <a16:creationId xmlns:a16="http://schemas.microsoft.com/office/drawing/2014/main" id="{496A669E-8CA4-C7CF-81B7-1A7FF95C2A81}"/>
              </a:ext>
            </a:extLst>
          </p:cNvPr>
          <p:cNvSpPr txBox="1">
            <a:spLocks/>
          </p:cNvSpPr>
          <p:nvPr/>
        </p:nvSpPr>
        <p:spPr>
          <a:xfrm>
            <a:off x="1662995" y="5128971"/>
            <a:ext cx="8643271" cy="1422436"/>
          </a:xfrm>
          <a:custGeom>
            <a:avLst/>
            <a:gdLst>
              <a:gd name="connsiteX0" fmla="*/ 0 w 8643271"/>
              <a:gd name="connsiteY0" fmla="*/ 0 h 1422436"/>
              <a:gd name="connsiteX1" fmla="*/ 403353 w 8643271"/>
              <a:gd name="connsiteY1" fmla="*/ 0 h 1422436"/>
              <a:gd name="connsiteX2" fmla="*/ 893138 w 8643271"/>
              <a:gd name="connsiteY2" fmla="*/ 0 h 1422436"/>
              <a:gd name="connsiteX3" fmla="*/ 1469356 w 8643271"/>
              <a:gd name="connsiteY3" fmla="*/ 0 h 1422436"/>
              <a:gd name="connsiteX4" fmla="*/ 2218440 w 8643271"/>
              <a:gd name="connsiteY4" fmla="*/ 0 h 1422436"/>
              <a:gd name="connsiteX5" fmla="*/ 2708225 w 8643271"/>
              <a:gd name="connsiteY5" fmla="*/ 0 h 1422436"/>
              <a:gd name="connsiteX6" fmla="*/ 3198010 w 8643271"/>
              <a:gd name="connsiteY6" fmla="*/ 0 h 1422436"/>
              <a:gd name="connsiteX7" fmla="*/ 3774228 w 8643271"/>
              <a:gd name="connsiteY7" fmla="*/ 0 h 1422436"/>
              <a:gd name="connsiteX8" fmla="*/ 4264014 w 8643271"/>
              <a:gd name="connsiteY8" fmla="*/ 0 h 1422436"/>
              <a:gd name="connsiteX9" fmla="*/ 4667366 w 8643271"/>
              <a:gd name="connsiteY9" fmla="*/ 0 h 1422436"/>
              <a:gd name="connsiteX10" fmla="*/ 5070719 w 8643271"/>
              <a:gd name="connsiteY10" fmla="*/ 0 h 1422436"/>
              <a:gd name="connsiteX11" fmla="*/ 5387639 w 8643271"/>
              <a:gd name="connsiteY11" fmla="*/ 0 h 1422436"/>
              <a:gd name="connsiteX12" fmla="*/ 6136722 w 8643271"/>
              <a:gd name="connsiteY12" fmla="*/ 0 h 1422436"/>
              <a:gd name="connsiteX13" fmla="*/ 6885806 w 8643271"/>
              <a:gd name="connsiteY13" fmla="*/ 0 h 1422436"/>
              <a:gd name="connsiteX14" fmla="*/ 7289159 w 8643271"/>
              <a:gd name="connsiteY14" fmla="*/ 0 h 1422436"/>
              <a:gd name="connsiteX15" fmla="*/ 7865377 w 8643271"/>
              <a:gd name="connsiteY15" fmla="*/ 0 h 1422436"/>
              <a:gd name="connsiteX16" fmla="*/ 8643271 w 8643271"/>
              <a:gd name="connsiteY16" fmla="*/ 0 h 1422436"/>
              <a:gd name="connsiteX17" fmla="*/ 8643271 w 8643271"/>
              <a:gd name="connsiteY17" fmla="*/ 502594 h 1422436"/>
              <a:gd name="connsiteX18" fmla="*/ 8643271 w 8643271"/>
              <a:gd name="connsiteY18" fmla="*/ 948291 h 1422436"/>
              <a:gd name="connsiteX19" fmla="*/ 8643271 w 8643271"/>
              <a:gd name="connsiteY19" fmla="*/ 1422436 h 1422436"/>
              <a:gd name="connsiteX20" fmla="*/ 8153486 w 8643271"/>
              <a:gd name="connsiteY20" fmla="*/ 1422436 h 1422436"/>
              <a:gd name="connsiteX21" fmla="*/ 7404402 w 8643271"/>
              <a:gd name="connsiteY21" fmla="*/ 1422436 h 1422436"/>
              <a:gd name="connsiteX22" fmla="*/ 6741751 w 8643271"/>
              <a:gd name="connsiteY22" fmla="*/ 1422436 h 1422436"/>
              <a:gd name="connsiteX23" fmla="*/ 6079101 w 8643271"/>
              <a:gd name="connsiteY23" fmla="*/ 1422436 h 1422436"/>
              <a:gd name="connsiteX24" fmla="*/ 5589315 w 8643271"/>
              <a:gd name="connsiteY24" fmla="*/ 1422436 h 1422436"/>
              <a:gd name="connsiteX25" fmla="*/ 5272395 w 8643271"/>
              <a:gd name="connsiteY25" fmla="*/ 1422436 h 1422436"/>
              <a:gd name="connsiteX26" fmla="*/ 4955475 w 8643271"/>
              <a:gd name="connsiteY26" fmla="*/ 1422436 h 1422436"/>
              <a:gd name="connsiteX27" fmla="*/ 4638555 w 8643271"/>
              <a:gd name="connsiteY27" fmla="*/ 1422436 h 1422436"/>
              <a:gd name="connsiteX28" fmla="*/ 4062337 w 8643271"/>
              <a:gd name="connsiteY28" fmla="*/ 1422436 h 1422436"/>
              <a:gd name="connsiteX29" fmla="*/ 3745417 w 8643271"/>
              <a:gd name="connsiteY29" fmla="*/ 1422436 h 1422436"/>
              <a:gd name="connsiteX30" fmla="*/ 3169199 w 8643271"/>
              <a:gd name="connsiteY30" fmla="*/ 1422436 h 1422436"/>
              <a:gd name="connsiteX31" fmla="*/ 2506549 w 8643271"/>
              <a:gd name="connsiteY31" fmla="*/ 1422436 h 1422436"/>
              <a:gd name="connsiteX32" fmla="*/ 2103196 w 8643271"/>
              <a:gd name="connsiteY32" fmla="*/ 1422436 h 1422436"/>
              <a:gd name="connsiteX33" fmla="*/ 1440545 w 8643271"/>
              <a:gd name="connsiteY33" fmla="*/ 1422436 h 1422436"/>
              <a:gd name="connsiteX34" fmla="*/ 1037193 w 8643271"/>
              <a:gd name="connsiteY34" fmla="*/ 1422436 h 1422436"/>
              <a:gd name="connsiteX35" fmla="*/ 633840 w 8643271"/>
              <a:gd name="connsiteY35" fmla="*/ 1422436 h 1422436"/>
              <a:gd name="connsiteX36" fmla="*/ 0 w 8643271"/>
              <a:gd name="connsiteY36" fmla="*/ 1422436 h 1422436"/>
              <a:gd name="connsiteX37" fmla="*/ 0 w 8643271"/>
              <a:gd name="connsiteY37" fmla="*/ 948291 h 1422436"/>
              <a:gd name="connsiteX38" fmla="*/ 0 w 8643271"/>
              <a:gd name="connsiteY38" fmla="*/ 502594 h 1422436"/>
              <a:gd name="connsiteX39" fmla="*/ 0 w 8643271"/>
              <a:gd name="connsiteY39" fmla="*/ 0 h 1422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8643271" h="1422436" fill="none" extrusionOk="0">
                <a:moveTo>
                  <a:pt x="0" y="0"/>
                </a:moveTo>
                <a:cubicBezTo>
                  <a:pt x="115006" y="-12543"/>
                  <a:pt x="273607" y="10653"/>
                  <a:pt x="403353" y="0"/>
                </a:cubicBezTo>
                <a:cubicBezTo>
                  <a:pt x="533099" y="-10653"/>
                  <a:pt x="771904" y="26985"/>
                  <a:pt x="893138" y="0"/>
                </a:cubicBezTo>
                <a:cubicBezTo>
                  <a:pt x="1014372" y="-26985"/>
                  <a:pt x="1302017" y="60403"/>
                  <a:pt x="1469356" y="0"/>
                </a:cubicBezTo>
                <a:cubicBezTo>
                  <a:pt x="1636695" y="-60403"/>
                  <a:pt x="1853364" y="64104"/>
                  <a:pt x="2218440" y="0"/>
                </a:cubicBezTo>
                <a:cubicBezTo>
                  <a:pt x="2583516" y="-64104"/>
                  <a:pt x="2607087" y="14651"/>
                  <a:pt x="2708225" y="0"/>
                </a:cubicBezTo>
                <a:cubicBezTo>
                  <a:pt x="2809363" y="-14651"/>
                  <a:pt x="3059760" y="23462"/>
                  <a:pt x="3198010" y="0"/>
                </a:cubicBezTo>
                <a:cubicBezTo>
                  <a:pt x="3336261" y="-23462"/>
                  <a:pt x="3632078" y="17767"/>
                  <a:pt x="3774228" y="0"/>
                </a:cubicBezTo>
                <a:cubicBezTo>
                  <a:pt x="3916378" y="-17767"/>
                  <a:pt x="4023856" y="34333"/>
                  <a:pt x="4264014" y="0"/>
                </a:cubicBezTo>
                <a:cubicBezTo>
                  <a:pt x="4504172" y="-34333"/>
                  <a:pt x="4552257" y="13163"/>
                  <a:pt x="4667366" y="0"/>
                </a:cubicBezTo>
                <a:cubicBezTo>
                  <a:pt x="4782475" y="-13163"/>
                  <a:pt x="4989956" y="43064"/>
                  <a:pt x="5070719" y="0"/>
                </a:cubicBezTo>
                <a:cubicBezTo>
                  <a:pt x="5151482" y="-43064"/>
                  <a:pt x="5237400" y="17378"/>
                  <a:pt x="5387639" y="0"/>
                </a:cubicBezTo>
                <a:cubicBezTo>
                  <a:pt x="5537878" y="-17378"/>
                  <a:pt x="5787876" y="78776"/>
                  <a:pt x="6136722" y="0"/>
                </a:cubicBezTo>
                <a:cubicBezTo>
                  <a:pt x="6485568" y="-78776"/>
                  <a:pt x="6710122" y="78691"/>
                  <a:pt x="6885806" y="0"/>
                </a:cubicBezTo>
                <a:cubicBezTo>
                  <a:pt x="7061490" y="-78691"/>
                  <a:pt x="7183284" y="20357"/>
                  <a:pt x="7289159" y="0"/>
                </a:cubicBezTo>
                <a:cubicBezTo>
                  <a:pt x="7395034" y="-20357"/>
                  <a:pt x="7621004" y="38596"/>
                  <a:pt x="7865377" y="0"/>
                </a:cubicBezTo>
                <a:cubicBezTo>
                  <a:pt x="8109750" y="-38596"/>
                  <a:pt x="8469613" y="43363"/>
                  <a:pt x="8643271" y="0"/>
                </a:cubicBezTo>
                <a:cubicBezTo>
                  <a:pt x="8673308" y="208359"/>
                  <a:pt x="8586627" y="327808"/>
                  <a:pt x="8643271" y="502594"/>
                </a:cubicBezTo>
                <a:cubicBezTo>
                  <a:pt x="8699915" y="677380"/>
                  <a:pt x="8630819" y="823715"/>
                  <a:pt x="8643271" y="948291"/>
                </a:cubicBezTo>
                <a:cubicBezTo>
                  <a:pt x="8655723" y="1072867"/>
                  <a:pt x="8618870" y="1308725"/>
                  <a:pt x="8643271" y="1422436"/>
                </a:cubicBezTo>
                <a:cubicBezTo>
                  <a:pt x="8467619" y="1423151"/>
                  <a:pt x="8365287" y="1371071"/>
                  <a:pt x="8153486" y="1422436"/>
                </a:cubicBezTo>
                <a:cubicBezTo>
                  <a:pt x="7941686" y="1473801"/>
                  <a:pt x="7652293" y="1400356"/>
                  <a:pt x="7404402" y="1422436"/>
                </a:cubicBezTo>
                <a:cubicBezTo>
                  <a:pt x="7156511" y="1444516"/>
                  <a:pt x="6972311" y="1404072"/>
                  <a:pt x="6741751" y="1422436"/>
                </a:cubicBezTo>
                <a:cubicBezTo>
                  <a:pt x="6511191" y="1440800"/>
                  <a:pt x="6306278" y="1409712"/>
                  <a:pt x="6079101" y="1422436"/>
                </a:cubicBezTo>
                <a:cubicBezTo>
                  <a:pt x="5851924" y="1435160"/>
                  <a:pt x="5773550" y="1393280"/>
                  <a:pt x="5589315" y="1422436"/>
                </a:cubicBezTo>
                <a:cubicBezTo>
                  <a:pt x="5405080" y="1451592"/>
                  <a:pt x="5338380" y="1409987"/>
                  <a:pt x="5272395" y="1422436"/>
                </a:cubicBezTo>
                <a:cubicBezTo>
                  <a:pt x="5206410" y="1434885"/>
                  <a:pt x="5110083" y="1386917"/>
                  <a:pt x="4955475" y="1422436"/>
                </a:cubicBezTo>
                <a:cubicBezTo>
                  <a:pt x="4800867" y="1457955"/>
                  <a:pt x="4765794" y="1386072"/>
                  <a:pt x="4638555" y="1422436"/>
                </a:cubicBezTo>
                <a:cubicBezTo>
                  <a:pt x="4511316" y="1458800"/>
                  <a:pt x="4277406" y="1363704"/>
                  <a:pt x="4062337" y="1422436"/>
                </a:cubicBezTo>
                <a:cubicBezTo>
                  <a:pt x="3847268" y="1481168"/>
                  <a:pt x="3826367" y="1388471"/>
                  <a:pt x="3745417" y="1422436"/>
                </a:cubicBezTo>
                <a:cubicBezTo>
                  <a:pt x="3664467" y="1456401"/>
                  <a:pt x="3389522" y="1367833"/>
                  <a:pt x="3169199" y="1422436"/>
                </a:cubicBezTo>
                <a:cubicBezTo>
                  <a:pt x="2948876" y="1477039"/>
                  <a:pt x="2813691" y="1352592"/>
                  <a:pt x="2506549" y="1422436"/>
                </a:cubicBezTo>
                <a:cubicBezTo>
                  <a:pt x="2199407" y="1492280"/>
                  <a:pt x="2210826" y="1409027"/>
                  <a:pt x="2103196" y="1422436"/>
                </a:cubicBezTo>
                <a:cubicBezTo>
                  <a:pt x="1995566" y="1435845"/>
                  <a:pt x="1708332" y="1364234"/>
                  <a:pt x="1440545" y="1422436"/>
                </a:cubicBezTo>
                <a:cubicBezTo>
                  <a:pt x="1172758" y="1480638"/>
                  <a:pt x="1147630" y="1396058"/>
                  <a:pt x="1037193" y="1422436"/>
                </a:cubicBezTo>
                <a:cubicBezTo>
                  <a:pt x="926756" y="1448814"/>
                  <a:pt x="775044" y="1378038"/>
                  <a:pt x="633840" y="1422436"/>
                </a:cubicBezTo>
                <a:cubicBezTo>
                  <a:pt x="492636" y="1466834"/>
                  <a:pt x="299558" y="1352084"/>
                  <a:pt x="0" y="1422436"/>
                </a:cubicBezTo>
                <a:cubicBezTo>
                  <a:pt x="-53103" y="1291685"/>
                  <a:pt x="46406" y="1126969"/>
                  <a:pt x="0" y="948291"/>
                </a:cubicBezTo>
                <a:cubicBezTo>
                  <a:pt x="-46406" y="769613"/>
                  <a:pt x="22297" y="609508"/>
                  <a:pt x="0" y="502594"/>
                </a:cubicBezTo>
                <a:cubicBezTo>
                  <a:pt x="-22297" y="395680"/>
                  <a:pt x="20745" y="249170"/>
                  <a:pt x="0" y="0"/>
                </a:cubicBezTo>
                <a:close/>
              </a:path>
              <a:path w="8643271" h="1422436" stroke="0" extrusionOk="0">
                <a:moveTo>
                  <a:pt x="0" y="0"/>
                </a:moveTo>
                <a:cubicBezTo>
                  <a:pt x="92169" y="-8236"/>
                  <a:pt x="172164" y="22835"/>
                  <a:pt x="316920" y="0"/>
                </a:cubicBezTo>
                <a:cubicBezTo>
                  <a:pt x="461676" y="-22835"/>
                  <a:pt x="698441" y="1315"/>
                  <a:pt x="806705" y="0"/>
                </a:cubicBezTo>
                <a:cubicBezTo>
                  <a:pt x="914969" y="-1315"/>
                  <a:pt x="1163106" y="40590"/>
                  <a:pt x="1382923" y="0"/>
                </a:cubicBezTo>
                <a:cubicBezTo>
                  <a:pt x="1602740" y="-40590"/>
                  <a:pt x="1789779" y="10855"/>
                  <a:pt x="1959141" y="0"/>
                </a:cubicBezTo>
                <a:cubicBezTo>
                  <a:pt x="2128503" y="-10855"/>
                  <a:pt x="2402030" y="12951"/>
                  <a:pt x="2535359" y="0"/>
                </a:cubicBezTo>
                <a:cubicBezTo>
                  <a:pt x="2668688" y="-12951"/>
                  <a:pt x="2984064" y="23159"/>
                  <a:pt x="3111578" y="0"/>
                </a:cubicBezTo>
                <a:cubicBezTo>
                  <a:pt x="3239092" y="-23159"/>
                  <a:pt x="3579370" y="32294"/>
                  <a:pt x="3860661" y="0"/>
                </a:cubicBezTo>
                <a:cubicBezTo>
                  <a:pt x="4141952" y="-32294"/>
                  <a:pt x="4365330" y="21890"/>
                  <a:pt x="4609745" y="0"/>
                </a:cubicBezTo>
                <a:cubicBezTo>
                  <a:pt x="4854160" y="-21890"/>
                  <a:pt x="4781887" y="1793"/>
                  <a:pt x="4926664" y="0"/>
                </a:cubicBezTo>
                <a:cubicBezTo>
                  <a:pt x="5071441" y="-1793"/>
                  <a:pt x="5176987" y="30716"/>
                  <a:pt x="5243584" y="0"/>
                </a:cubicBezTo>
                <a:cubicBezTo>
                  <a:pt x="5310181" y="-30716"/>
                  <a:pt x="5644324" y="4119"/>
                  <a:pt x="5819802" y="0"/>
                </a:cubicBezTo>
                <a:cubicBezTo>
                  <a:pt x="5995280" y="-4119"/>
                  <a:pt x="5981126" y="26286"/>
                  <a:pt x="6136722" y="0"/>
                </a:cubicBezTo>
                <a:cubicBezTo>
                  <a:pt x="6292318" y="-26286"/>
                  <a:pt x="6573594" y="64833"/>
                  <a:pt x="6712940" y="0"/>
                </a:cubicBezTo>
                <a:cubicBezTo>
                  <a:pt x="6852286" y="-64833"/>
                  <a:pt x="6950858" y="17598"/>
                  <a:pt x="7029860" y="0"/>
                </a:cubicBezTo>
                <a:cubicBezTo>
                  <a:pt x="7108862" y="-17598"/>
                  <a:pt x="7282452" y="45642"/>
                  <a:pt x="7433213" y="0"/>
                </a:cubicBezTo>
                <a:cubicBezTo>
                  <a:pt x="7583974" y="-45642"/>
                  <a:pt x="7808705" y="41652"/>
                  <a:pt x="7922998" y="0"/>
                </a:cubicBezTo>
                <a:cubicBezTo>
                  <a:pt x="8037291" y="-41652"/>
                  <a:pt x="8363103" y="61479"/>
                  <a:pt x="8643271" y="0"/>
                </a:cubicBezTo>
                <a:cubicBezTo>
                  <a:pt x="8646501" y="197613"/>
                  <a:pt x="8589910" y="233709"/>
                  <a:pt x="8643271" y="459921"/>
                </a:cubicBezTo>
                <a:cubicBezTo>
                  <a:pt x="8696632" y="686133"/>
                  <a:pt x="8604796" y="736820"/>
                  <a:pt x="8643271" y="905618"/>
                </a:cubicBezTo>
                <a:cubicBezTo>
                  <a:pt x="8681746" y="1074416"/>
                  <a:pt x="8638045" y="1240252"/>
                  <a:pt x="8643271" y="1422436"/>
                </a:cubicBezTo>
                <a:cubicBezTo>
                  <a:pt x="8398580" y="1485211"/>
                  <a:pt x="8269264" y="1380574"/>
                  <a:pt x="8067053" y="1422436"/>
                </a:cubicBezTo>
                <a:cubicBezTo>
                  <a:pt x="7864842" y="1464298"/>
                  <a:pt x="7681247" y="1379141"/>
                  <a:pt x="7577268" y="1422436"/>
                </a:cubicBezTo>
                <a:cubicBezTo>
                  <a:pt x="7473290" y="1465731"/>
                  <a:pt x="7313589" y="1393334"/>
                  <a:pt x="7173915" y="1422436"/>
                </a:cubicBezTo>
                <a:cubicBezTo>
                  <a:pt x="7034241" y="1451538"/>
                  <a:pt x="6709148" y="1419530"/>
                  <a:pt x="6424831" y="1422436"/>
                </a:cubicBezTo>
                <a:cubicBezTo>
                  <a:pt x="6140514" y="1425342"/>
                  <a:pt x="6208900" y="1406704"/>
                  <a:pt x="6021479" y="1422436"/>
                </a:cubicBezTo>
                <a:cubicBezTo>
                  <a:pt x="5834058" y="1438168"/>
                  <a:pt x="5645430" y="1348614"/>
                  <a:pt x="5358828" y="1422436"/>
                </a:cubicBezTo>
                <a:cubicBezTo>
                  <a:pt x="5072226" y="1496258"/>
                  <a:pt x="5079422" y="1392113"/>
                  <a:pt x="4869043" y="1422436"/>
                </a:cubicBezTo>
                <a:cubicBezTo>
                  <a:pt x="4658664" y="1452759"/>
                  <a:pt x="4607628" y="1380646"/>
                  <a:pt x="4465690" y="1422436"/>
                </a:cubicBezTo>
                <a:cubicBezTo>
                  <a:pt x="4323752" y="1464226"/>
                  <a:pt x="4191353" y="1405763"/>
                  <a:pt x="3975905" y="1422436"/>
                </a:cubicBezTo>
                <a:cubicBezTo>
                  <a:pt x="3760458" y="1439109"/>
                  <a:pt x="3692259" y="1383798"/>
                  <a:pt x="3572552" y="1422436"/>
                </a:cubicBezTo>
                <a:cubicBezTo>
                  <a:pt x="3452845" y="1461074"/>
                  <a:pt x="3231728" y="1418678"/>
                  <a:pt x="2909901" y="1422436"/>
                </a:cubicBezTo>
                <a:cubicBezTo>
                  <a:pt x="2588074" y="1426194"/>
                  <a:pt x="2444294" y="1345709"/>
                  <a:pt x="2160818" y="1422436"/>
                </a:cubicBezTo>
                <a:cubicBezTo>
                  <a:pt x="1877342" y="1499163"/>
                  <a:pt x="1812814" y="1416744"/>
                  <a:pt x="1671032" y="1422436"/>
                </a:cubicBezTo>
                <a:cubicBezTo>
                  <a:pt x="1529250" y="1428128"/>
                  <a:pt x="1288081" y="1409823"/>
                  <a:pt x="921949" y="1422436"/>
                </a:cubicBezTo>
                <a:cubicBezTo>
                  <a:pt x="555817" y="1435049"/>
                  <a:pt x="405382" y="1371836"/>
                  <a:pt x="0" y="1422436"/>
                </a:cubicBezTo>
                <a:cubicBezTo>
                  <a:pt x="-38614" y="1232771"/>
                  <a:pt x="6851" y="1170743"/>
                  <a:pt x="0" y="948291"/>
                </a:cubicBezTo>
                <a:cubicBezTo>
                  <a:pt x="-6851" y="725839"/>
                  <a:pt x="32876" y="635380"/>
                  <a:pt x="0" y="516818"/>
                </a:cubicBezTo>
                <a:cubicBezTo>
                  <a:pt x="-32876" y="398256"/>
                  <a:pt x="21367" y="229217"/>
                  <a:pt x="0" y="0"/>
                </a:cubicBezTo>
                <a:close/>
              </a:path>
            </a:pathLst>
          </a:custGeom>
          <a:ln w="38100">
            <a:solidFill>
              <a:srgbClr val="00B0F0"/>
            </a:solidFill>
            <a:extLst>
              <a:ext uri="{C807C97D-BFC1-408E-A445-0C87EB9F89A2}">
                <ask:lineSketchStyleProps xmlns:ask="http://schemas.microsoft.com/office/drawing/2018/sketchyshapes" sd="71201246">
                  <a:prstGeom prst="rect">
                    <a:avLst/>
                  </a:prstGeom>
                  <ask:type>
                    <ask:lineSketchScribble/>
                  </ask:type>
                </ask:lineSketchStyleProps>
              </a:ext>
            </a:extLst>
          </a:ln>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500" dirty="0"/>
              <a:t>Each time we add a new cluster, the total variation within each cluster is smaller than before. </a:t>
            </a:r>
          </a:p>
          <a:p>
            <a:pPr marL="0" indent="0">
              <a:buNone/>
            </a:pPr>
            <a:r>
              <a:rPr lang="en-PH" sz="2500" dirty="0"/>
              <a:t>And when there is only one point per cluster, the variation = 0</a:t>
            </a:r>
          </a:p>
        </p:txBody>
      </p:sp>
    </p:spTree>
    <p:extLst>
      <p:ext uri="{BB962C8B-B14F-4D97-AF65-F5344CB8AC3E}">
        <p14:creationId xmlns:p14="http://schemas.microsoft.com/office/powerpoint/2010/main" val="2511462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4" name="Chart 53">
            <a:extLst>
              <a:ext uri="{FF2B5EF4-FFF2-40B4-BE49-F238E27FC236}">
                <a16:creationId xmlns:a16="http://schemas.microsoft.com/office/drawing/2014/main" id="{97E90523-4627-6026-393F-F820BB2700F0}"/>
              </a:ext>
            </a:extLst>
          </p:cNvPr>
          <p:cNvGraphicFramePr/>
          <p:nvPr>
            <p:extLst>
              <p:ext uri="{D42A27DB-BD31-4B8C-83A1-F6EECF244321}">
                <p14:modId xmlns:p14="http://schemas.microsoft.com/office/powerpoint/2010/main" val="3603591265"/>
              </p:ext>
            </p:extLst>
          </p:nvPr>
        </p:nvGraphicFramePr>
        <p:xfrm>
          <a:off x="2391974" y="989889"/>
          <a:ext cx="8681701" cy="5227349"/>
        </p:xfrm>
        <a:graphic>
          <a:graphicData uri="http://schemas.openxmlformats.org/drawingml/2006/chart">
            <c:chart xmlns:c="http://schemas.openxmlformats.org/drawingml/2006/chart" xmlns:r="http://schemas.openxmlformats.org/officeDocument/2006/relationships" r:id="rId2"/>
          </a:graphicData>
        </a:graphic>
      </p:graphicFrame>
      <p:sp>
        <p:nvSpPr>
          <p:cNvPr id="55" name="Content Placeholder 2">
            <a:extLst>
              <a:ext uri="{FF2B5EF4-FFF2-40B4-BE49-F238E27FC236}">
                <a16:creationId xmlns:a16="http://schemas.microsoft.com/office/drawing/2014/main" id="{CA88FD94-3D12-9CB8-7F72-41386F1A2EF4}"/>
              </a:ext>
            </a:extLst>
          </p:cNvPr>
          <p:cNvSpPr txBox="1">
            <a:spLocks/>
          </p:cNvSpPr>
          <p:nvPr/>
        </p:nvSpPr>
        <p:spPr>
          <a:xfrm>
            <a:off x="5839412" y="6217238"/>
            <a:ext cx="2928069" cy="46618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Number of clusters (K)</a:t>
            </a:r>
          </a:p>
        </p:txBody>
      </p:sp>
      <p:sp>
        <p:nvSpPr>
          <p:cNvPr id="56" name="Content Placeholder 2">
            <a:extLst>
              <a:ext uri="{FF2B5EF4-FFF2-40B4-BE49-F238E27FC236}">
                <a16:creationId xmlns:a16="http://schemas.microsoft.com/office/drawing/2014/main" id="{D210CE4E-B82D-A80D-AFED-FD7A27E3FDE9}"/>
              </a:ext>
            </a:extLst>
          </p:cNvPr>
          <p:cNvSpPr txBox="1">
            <a:spLocks/>
          </p:cNvSpPr>
          <p:nvPr/>
        </p:nvSpPr>
        <p:spPr>
          <a:xfrm>
            <a:off x="795869" y="2690522"/>
            <a:ext cx="1596105" cy="104238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b="1" dirty="0"/>
              <a:t>Reduction in Variation</a:t>
            </a:r>
          </a:p>
        </p:txBody>
      </p:sp>
      <p:sp>
        <p:nvSpPr>
          <p:cNvPr id="57" name="Content Placeholder 2">
            <a:extLst>
              <a:ext uri="{FF2B5EF4-FFF2-40B4-BE49-F238E27FC236}">
                <a16:creationId xmlns:a16="http://schemas.microsoft.com/office/drawing/2014/main" id="{CD352A22-D389-81F6-337E-20B2C633AB20}"/>
              </a:ext>
            </a:extLst>
          </p:cNvPr>
          <p:cNvSpPr txBox="1">
            <a:spLocks/>
          </p:cNvSpPr>
          <p:nvPr/>
        </p:nvSpPr>
        <p:spPr>
          <a:xfrm>
            <a:off x="7303446" y="3732904"/>
            <a:ext cx="3984307" cy="12588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There is a huge reduction on variation with</a:t>
            </a:r>
            <a:r>
              <a:rPr lang="en-PH" sz="2100" b="1" dirty="0"/>
              <a:t> K=3</a:t>
            </a:r>
            <a:r>
              <a:rPr lang="en-PH" sz="2100" dirty="0"/>
              <a:t>, but after that, the variation does not go down as quickly</a:t>
            </a:r>
          </a:p>
        </p:txBody>
      </p:sp>
      <p:sp>
        <p:nvSpPr>
          <p:cNvPr id="58" name="Arrow: Up 57">
            <a:extLst>
              <a:ext uri="{FF2B5EF4-FFF2-40B4-BE49-F238E27FC236}">
                <a16:creationId xmlns:a16="http://schemas.microsoft.com/office/drawing/2014/main" id="{BD656C32-B063-80BD-E691-D8CC93FCA16A}"/>
              </a:ext>
            </a:extLst>
          </p:cNvPr>
          <p:cNvSpPr/>
          <p:nvPr/>
        </p:nvSpPr>
        <p:spPr>
          <a:xfrm rot="18933302">
            <a:off x="7061130" y="2595430"/>
            <a:ext cx="484632" cy="978408"/>
          </a:xfrm>
          <a:prstGeom prst="up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H"/>
          </a:p>
        </p:txBody>
      </p:sp>
      <p:sp>
        <p:nvSpPr>
          <p:cNvPr id="60" name="Content Placeholder 2">
            <a:extLst>
              <a:ext uri="{FF2B5EF4-FFF2-40B4-BE49-F238E27FC236}">
                <a16:creationId xmlns:a16="http://schemas.microsoft.com/office/drawing/2014/main" id="{C6D06967-48BC-8D69-A328-B2642F1FBF75}"/>
              </a:ext>
            </a:extLst>
          </p:cNvPr>
          <p:cNvSpPr txBox="1">
            <a:spLocks/>
          </p:cNvSpPr>
          <p:nvPr/>
        </p:nvSpPr>
        <p:spPr>
          <a:xfrm>
            <a:off x="3319139" y="989889"/>
            <a:ext cx="3984307" cy="12588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sz="2100" dirty="0"/>
              <a:t>This is called an </a:t>
            </a:r>
            <a:r>
              <a:rPr lang="en-PH" sz="2100" b="1" dirty="0"/>
              <a:t>“elbow plot” </a:t>
            </a:r>
            <a:r>
              <a:rPr lang="en-PH" sz="2100" dirty="0"/>
              <a:t>and you can pick </a:t>
            </a:r>
            <a:r>
              <a:rPr lang="en-PH" sz="2100" b="1" dirty="0"/>
              <a:t>“K” </a:t>
            </a:r>
            <a:r>
              <a:rPr lang="en-PH" sz="2100" dirty="0"/>
              <a:t>by finding the “elbow” in the plot</a:t>
            </a:r>
          </a:p>
        </p:txBody>
      </p:sp>
    </p:spTree>
    <p:extLst>
      <p:ext uri="{BB962C8B-B14F-4D97-AF65-F5344CB8AC3E}">
        <p14:creationId xmlns:p14="http://schemas.microsoft.com/office/powerpoint/2010/main" val="303600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fade">
                                      <p:cBhvr>
                                        <p:cTn id="15"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animBg="1"/>
      <p:bldP spid="6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895D3BD-C20D-A7D0-C5BC-BD680F397068}"/>
              </a:ext>
            </a:extLst>
          </p:cNvPr>
          <p:cNvSpPr txBox="1">
            <a:spLocks/>
          </p:cNvSpPr>
          <p:nvPr/>
        </p:nvSpPr>
        <p:spPr>
          <a:xfrm>
            <a:off x="838200" y="2286869"/>
            <a:ext cx="11163300"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t>How do we cluster two dimensional data?</a:t>
            </a:r>
          </a:p>
        </p:txBody>
      </p:sp>
    </p:spTree>
    <p:extLst>
      <p:ext uri="{BB962C8B-B14F-4D97-AF65-F5344CB8AC3E}">
        <p14:creationId xmlns:p14="http://schemas.microsoft.com/office/powerpoint/2010/main" val="3000529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7BDF2E99-7D06-9224-0FAC-0C82E81B5D48}"/>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Oval 12">
            <a:extLst>
              <a:ext uri="{FF2B5EF4-FFF2-40B4-BE49-F238E27FC236}">
                <a16:creationId xmlns:a16="http://schemas.microsoft.com/office/drawing/2014/main" id="{9753B084-C522-9969-5BA0-46DFD07FD7B5}"/>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F6B2FCB4-340B-832E-B8AE-2ADF61EE770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12">
            <a:extLst>
              <a:ext uri="{FF2B5EF4-FFF2-40B4-BE49-F238E27FC236}">
                <a16:creationId xmlns:a16="http://schemas.microsoft.com/office/drawing/2014/main" id="{46F59353-D7B3-DE7B-30F8-5BBDF34E48C2}"/>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Oval 12">
            <a:extLst>
              <a:ext uri="{FF2B5EF4-FFF2-40B4-BE49-F238E27FC236}">
                <a16:creationId xmlns:a16="http://schemas.microsoft.com/office/drawing/2014/main" id="{441490C3-D07B-0D46-35BF-A89757657BC1}"/>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8161EB22-EBA8-5B3B-FB41-D6925CFE15C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DA2D29A6-35D3-A6E6-9146-A6C350636B69}"/>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E81E2C88-E6F6-99DC-9A3E-B99FC97CD760}"/>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ABC920B4-7A9D-AE0B-8C6A-909C62186C2D}"/>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CF212975-69E3-AE8F-9FB0-59A8D2010405}"/>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D2A9D19A-9270-71B4-029B-B4C54142DE86}"/>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18F8E059-EC0D-F5DE-2D8B-F9E512DD1134}"/>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E61D5CE-A78D-B797-7662-37CF2ABA4E0A}"/>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636C3521-352F-BF5B-9043-33C8DBB817C7}"/>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8CE54950-2748-5565-C2C1-8480E167F8FA}"/>
              </a:ext>
            </a:extLst>
          </p:cNvPr>
          <p:cNvSpPr txBox="1"/>
          <p:nvPr/>
        </p:nvSpPr>
        <p:spPr>
          <a:xfrm>
            <a:off x="9833005" y="458958"/>
            <a:ext cx="2159557" cy="2677656"/>
          </a:xfrm>
          <a:prstGeom prst="rect">
            <a:avLst/>
          </a:prstGeom>
          <a:noFill/>
        </p:spPr>
        <p:txBody>
          <a:bodyPr wrap="square">
            <a:spAutoFit/>
          </a:bodyPr>
          <a:lstStyle/>
          <a:p>
            <a:pPr algn="l"/>
            <a:r>
              <a:rPr lang="en-PH" sz="2400" b="1" dirty="0">
                <a:latin typeface="+mn-lt"/>
              </a:rPr>
              <a:t>Step 1: </a:t>
            </a:r>
          </a:p>
          <a:p>
            <a:pPr algn="l"/>
            <a:r>
              <a:rPr lang="en-PH" sz="2400" b="1" dirty="0">
                <a:solidFill>
                  <a:srgbClr val="00B0F0"/>
                </a:solidFill>
                <a:latin typeface="+mn-lt"/>
              </a:rPr>
              <a:t>Select the number of clusters</a:t>
            </a:r>
            <a:r>
              <a:rPr lang="en-PH" sz="2400" dirty="0">
                <a:latin typeface="+mn-lt"/>
              </a:rPr>
              <a:t> you want to identify in your data.</a:t>
            </a:r>
            <a:endParaRPr lang="en-PH" sz="2400" b="1" dirty="0">
              <a:latin typeface="+mn-lt"/>
            </a:endParaRPr>
          </a:p>
        </p:txBody>
      </p:sp>
    </p:spTree>
    <p:extLst>
      <p:ext uri="{BB962C8B-B14F-4D97-AF65-F5344CB8AC3E}">
        <p14:creationId xmlns:p14="http://schemas.microsoft.com/office/powerpoint/2010/main" val="80907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 name="Oval 12">
            <a:extLst>
              <a:ext uri="{FF2B5EF4-FFF2-40B4-BE49-F238E27FC236}">
                <a16:creationId xmlns:a16="http://schemas.microsoft.com/office/drawing/2014/main" id="{19B751EF-A91A-EA90-587F-06359987C7C5}"/>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5" name="Oval 12">
            <a:extLst>
              <a:ext uri="{FF2B5EF4-FFF2-40B4-BE49-F238E27FC236}">
                <a16:creationId xmlns:a16="http://schemas.microsoft.com/office/drawing/2014/main" id="{682FB73D-7153-AAE7-7BD0-6E4D0523FFED}"/>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6" name="Oval 12">
            <a:extLst>
              <a:ext uri="{FF2B5EF4-FFF2-40B4-BE49-F238E27FC236}">
                <a16:creationId xmlns:a16="http://schemas.microsoft.com/office/drawing/2014/main" id="{7F601BC9-7680-1C59-C645-8F5C9D7D6B7B}"/>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37" name="Oval 12">
            <a:extLst>
              <a:ext uri="{FF2B5EF4-FFF2-40B4-BE49-F238E27FC236}">
                <a16:creationId xmlns:a16="http://schemas.microsoft.com/office/drawing/2014/main" id="{A68FDEA3-1B7D-E4DB-DC5C-5A63A5DFF091}"/>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8" name="Oval 12">
            <a:extLst>
              <a:ext uri="{FF2B5EF4-FFF2-40B4-BE49-F238E27FC236}">
                <a16:creationId xmlns:a16="http://schemas.microsoft.com/office/drawing/2014/main" id="{19AC4C2A-CD6F-1D5C-7FEB-177CECF45B2A}"/>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9" name="Oval 12">
            <a:extLst>
              <a:ext uri="{FF2B5EF4-FFF2-40B4-BE49-F238E27FC236}">
                <a16:creationId xmlns:a16="http://schemas.microsoft.com/office/drawing/2014/main" id="{28D8789B-B58B-0B6C-8B1C-BEA82DBD2036}"/>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0" name="Oval 12">
            <a:extLst>
              <a:ext uri="{FF2B5EF4-FFF2-40B4-BE49-F238E27FC236}">
                <a16:creationId xmlns:a16="http://schemas.microsoft.com/office/drawing/2014/main" id="{2F42E2D3-FA3D-5C29-C030-D932493B3FDF}"/>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1" name="Oval 12">
            <a:extLst>
              <a:ext uri="{FF2B5EF4-FFF2-40B4-BE49-F238E27FC236}">
                <a16:creationId xmlns:a16="http://schemas.microsoft.com/office/drawing/2014/main" id="{5B5CE3E4-EFD1-3CB8-46DD-46BB8AE7CE22}"/>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2" name="Oval 12">
            <a:extLst>
              <a:ext uri="{FF2B5EF4-FFF2-40B4-BE49-F238E27FC236}">
                <a16:creationId xmlns:a16="http://schemas.microsoft.com/office/drawing/2014/main" id="{23F9D2D5-A15E-46C3-03C6-A4879472BB5D}"/>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3" name="Oval 12">
            <a:extLst>
              <a:ext uri="{FF2B5EF4-FFF2-40B4-BE49-F238E27FC236}">
                <a16:creationId xmlns:a16="http://schemas.microsoft.com/office/drawing/2014/main" id="{C42C0F42-AECA-5E80-0473-C4991BD73899}"/>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21C6E3AC-9244-8B0A-B82B-DDDC6A7C71F8}"/>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5" name="Oval 12">
            <a:extLst>
              <a:ext uri="{FF2B5EF4-FFF2-40B4-BE49-F238E27FC236}">
                <a16:creationId xmlns:a16="http://schemas.microsoft.com/office/drawing/2014/main" id="{99A80D37-E988-193F-FCBB-9F756A66690C}"/>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46" name="Straight Arrow Connector 45">
            <a:extLst>
              <a:ext uri="{FF2B5EF4-FFF2-40B4-BE49-F238E27FC236}">
                <a16:creationId xmlns:a16="http://schemas.microsoft.com/office/drawing/2014/main" id="{C46ED46B-DCEF-B04D-BBD5-69076ED038E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7" name="Straight Arrow Connector 46">
            <a:extLst>
              <a:ext uri="{FF2B5EF4-FFF2-40B4-BE49-F238E27FC236}">
                <a16:creationId xmlns:a16="http://schemas.microsoft.com/office/drawing/2014/main" id="{AB78121D-BD79-E8F8-D31F-C6EA0BD0826A}"/>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48" name="Ink 47">
                <a:extLst>
                  <a:ext uri="{FF2B5EF4-FFF2-40B4-BE49-F238E27FC236}">
                    <a16:creationId xmlns:a16="http://schemas.microsoft.com/office/drawing/2014/main" id="{DC366334-BF40-97F7-95F0-755B9C419F03}"/>
                  </a:ext>
                </a:extLst>
              </p14:cNvPr>
              <p14:cNvContentPartPr/>
              <p14:nvPr/>
            </p14:nvContentPartPr>
            <p14:xfrm>
              <a:off x="3862460" y="1063440"/>
              <a:ext cx="767520" cy="1022040"/>
            </p14:xfrm>
          </p:contentPart>
        </mc:Choice>
        <mc:Fallback xmlns="">
          <p:pic>
            <p:nvPicPr>
              <p:cNvPr id="48" name="Ink 47">
                <a:extLst>
                  <a:ext uri="{FF2B5EF4-FFF2-40B4-BE49-F238E27FC236}">
                    <a16:creationId xmlns:a16="http://schemas.microsoft.com/office/drawing/2014/main" id="{DC366334-BF40-97F7-95F0-755B9C419F03}"/>
                  </a:ext>
                </a:extLst>
              </p:cNvPr>
              <p:cNvPicPr/>
              <p:nvPr/>
            </p:nvPicPr>
            <p:blipFill>
              <a:blip r:embed="rId3"/>
              <a:stretch>
                <a:fillRect/>
              </a:stretch>
            </p:blipFill>
            <p:spPr>
              <a:xfrm>
                <a:off x="3853460" y="1054443"/>
                <a:ext cx="785160" cy="103967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9" name="Ink 48">
                <a:extLst>
                  <a:ext uri="{FF2B5EF4-FFF2-40B4-BE49-F238E27FC236}">
                    <a16:creationId xmlns:a16="http://schemas.microsoft.com/office/drawing/2014/main" id="{6A9978A3-7EF4-4D0D-D06C-1055A53F6188}"/>
                  </a:ext>
                </a:extLst>
              </p14:cNvPr>
              <p14:cNvContentPartPr/>
              <p14:nvPr/>
            </p14:nvContentPartPr>
            <p14:xfrm>
              <a:off x="6678380" y="596520"/>
              <a:ext cx="1013400" cy="1001160"/>
            </p14:xfrm>
          </p:contentPart>
        </mc:Choice>
        <mc:Fallback xmlns="">
          <p:pic>
            <p:nvPicPr>
              <p:cNvPr id="49" name="Ink 48">
                <a:extLst>
                  <a:ext uri="{FF2B5EF4-FFF2-40B4-BE49-F238E27FC236}">
                    <a16:creationId xmlns:a16="http://schemas.microsoft.com/office/drawing/2014/main" id="{6A9978A3-7EF4-4D0D-D06C-1055A53F6188}"/>
                  </a:ext>
                </a:extLst>
              </p:cNvPr>
              <p:cNvPicPr/>
              <p:nvPr/>
            </p:nvPicPr>
            <p:blipFill>
              <a:blip r:embed="rId5"/>
              <a:stretch>
                <a:fillRect/>
              </a:stretch>
            </p:blipFill>
            <p:spPr>
              <a:xfrm>
                <a:off x="6669383" y="587520"/>
                <a:ext cx="1031034" cy="10188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0" name="Ink 49">
                <a:extLst>
                  <a:ext uri="{FF2B5EF4-FFF2-40B4-BE49-F238E27FC236}">
                    <a16:creationId xmlns:a16="http://schemas.microsoft.com/office/drawing/2014/main" id="{59D776E9-9A27-92ED-52DB-6EE594128E35}"/>
                  </a:ext>
                </a:extLst>
              </p14:cNvPr>
              <p14:cNvContentPartPr/>
              <p14:nvPr/>
            </p14:nvContentPartPr>
            <p14:xfrm>
              <a:off x="3159740" y="4858920"/>
              <a:ext cx="828720" cy="762840"/>
            </p14:xfrm>
          </p:contentPart>
        </mc:Choice>
        <mc:Fallback xmlns="">
          <p:pic>
            <p:nvPicPr>
              <p:cNvPr id="50" name="Ink 49">
                <a:extLst>
                  <a:ext uri="{FF2B5EF4-FFF2-40B4-BE49-F238E27FC236}">
                    <a16:creationId xmlns:a16="http://schemas.microsoft.com/office/drawing/2014/main" id="{59D776E9-9A27-92ED-52DB-6EE594128E35}"/>
                  </a:ext>
                </a:extLst>
              </p:cNvPr>
              <p:cNvPicPr/>
              <p:nvPr/>
            </p:nvPicPr>
            <p:blipFill>
              <a:blip r:embed="rId7"/>
              <a:stretch>
                <a:fillRect/>
              </a:stretch>
            </p:blipFill>
            <p:spPr>
              <a:xfrm>
                <a:off x="3150740" y="4849924"/>
                <a:ext cx="846360" cy="780472"/>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51" name="Ink 50">
                <a:extLst>
                  <a:ext uri="{FF2B5EF4-FFF2-40B4-BE49-F238E27FC236}">
                    <a16:creationId xmlns:a16="http://schemas.microsoft.com/office/drawing/2014/main" id="{2CD24B3D-B699-6D45-14B2-5BE8B4E9417D}"/>
                  </a:ext>
                </a:extLst>
              </p14:cNvPr>
              <p14:cNvContentPartPr/>
              <p14:nvPr/>
            </p14:nvContentPartPr>
            <p14:xfrm>
              <a:off x="8502500" y="3809160"/>
              <a:ext cx="965880" cy="782640"/>
            </p14:xfrm>
          </p:contentPart>
        </mc:Choice>
        <mc:Fallback xmlns="">
          <p:pic>
            <p:nvPicPr>
              <p:cNvPr id="51" name="Ink 50">
                <a:extLst>
                  <a:ext uri="{FF2B5EF4-FFF2-40B4-BE49-F238E27FC236}">
                    <a16:creationId xmlns:a16="http://schemas.microsoft.com/office/drawing/2014/main" id="{2CD24B3D-B699-6D45-14B2-5BE8B4E9417D}"/>
                  </a:ext>
                </a:extLst>
              </p:cNvPr>
              <p:cNvPicPr/>
              <p:nvPr/>
            </p:nvPicPr>
            <p:blipFill>
              <a:blip r:embed="rId9"/>
              <a:stretch>
                <a:fillRect/>
              </a:stretch>
            </p:blipFill>
            <p:spPr>
              <a:xfrm>
                <a:off x="8493500" y="3800160"/>
                <a:ext cx="983520" cy="800280"/>
              </a:xfrm>
              <a:prstGeom prst="rect">
                <a:avLst/>
              </a:prstGeom>
            </p:spPr>
          </p:pic>
        </mc:Fallback>
      </mc:AlternateContent>
      <p:sp>
        <p:nvSpPr>
          <p:cNvPr id="52" name="TextBox 51">
            <a:extLst>
              <a:ext uri="{FF2B5EF4-FFF2-40B4-BE49-F238E27FC236}">
                <a16:creationId xmlns:a16="http://schemas.microsoft.com/office/drawing/2014/main" id="{29D0910D-63EE-CE7A-320C-FF34225E74DD}"/>
              </a:ext>
            </a:extLst>
          </p:cNvPr>
          <p:cNvSpPr txBox="1"/>
          <p:nvPr/>
        </p:nvSpPr>
        <p:spPr>
          <a:xfrm>
            <a:off x="9833005" y="458958"/>
            <a:ext cx="2159557" cy="2677656"/>
          </a:xfrm>
          <a:prstGeom prst="rect">
            <a:avLst/>
          </a:prstGeom>
          <a:noFill/>
        </p:spPr>
        <p:txBody>
          <a:bodyPr wrap="square">
            <a:spAutoFit/>
          </a:bodyPr>
          <a:lstStyle/>
          <a:p>
            <a:r>
              <a:rPr lang="en-PH" sz="2400" b="1" dirty="0"/>
              <a:t>Step 2: </a:t>
            </a:r>
            <a:r>
              <a:rPr lang="en-PH" sz="2400" dirty="0"/>
              <a:t>Randomly select </a:t>
            </a:r>
            <a:r>
              <a:rPr lang="en-PH" sz="2400" b="1" dirty="0">
                <a:solidFill>
                  <a:srgbClr val="FFC000"/>
                </a:solidFill>
              </a:rPr>
              <a:t>K</a:t>
            </a:r>
            <a:r>
              <a:rPr lang="en-PH" sz="2400" dirty="0"/>
              <a:t> distinct data points. These are the </a:t>
            </a:r>
            <a:r>
              <a:rPr lang="en-PH" sz="2400" b="1" dirty="0">
                <a:solidFill>
                  <a:srgbClr val="00B0F0"/>
                </a:solidFill>
              </a:rPr>
              <a:t>initial clusters</a:t>
            </a:r>
          </a:p>
        </p:txBody>
      </p:sp>
    </p:spTree>
    <p:extLst>
      <p:ext uri="{BB962C8B-B14F-4D97-AF65-F5344CB8AC3E}">
        <p14:creationId xmlns:p14="http://schemas.microsoft.com/office/powerpoint/2010/main" val="812157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92CF1E9-460A-F555-CCAA-C36BD753E927}"/>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3" name="Oval 12">
            <a:extLst>
              <a:ext uri="{FF2B5EF4-FFF2-40B4-BE49-F238E27FC236}">
                <a16:creationId xmlns:a16="http://schemas.microsoft.com/office/drawing/2014/main" id="{135A396A-C4E9-AA11-18B2-6DD35CED405A}"/>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6C6B02F7-3072-1F77-6376-7E21995A92B3}"/>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5" name="Oval 12">
            <a:extLst>
              <a:ext uri="{FF2B5EF4-FFF2-40B4-BE49-F238E27FC236}">
                <a16:creationId xmlns:a16="http://schemas.microsoft.com/office/drawing/2014/main" id="{EB03174E-3DB6-1889-F797-32BF1C5F6240}"/>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6" name="Oval 12">
            <a:extLst>
              <a:ext uri="{FF2B5EF4-FFF2-40B4-BE49-F238E27FC236}">
                <a16:creationId xmlns:a16="http://schemas.microsoft.com/office/drawing/2014/main" id="{13CEA503-D4F4-ECC5-5391-677A5ADD6243}"/>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94BF0FB9-6FA0-557C-A188-9D8327D7F1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C412DC9-2807-DE0F-1707-D8938DBA6010}"/>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637C5508-E01B-7FD3-E92B-A8B34954A4E9}"/>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EB70DB1-344C-3932-227B-F2F5131DEB3C}"/>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0E24C7DC-699E-8BF6-63EF-43218729BFE7}"/>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4536D14D-571F-55C0-615D-FF5FB38F26C6}"/>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CB5B2D2-DE6F-7248-A799-1DD6474D7057}"/>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EDCC8EB-3B6C-3433-71BD-104EE8D9A1E4}"/>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E68D9370-B81A-83CB-4AD9-A954C51FA371}"/>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16" name="Ink 15">
                <a:extLst>
                  <a:ext uri="{FF2B5EF4-FFF2-40B4-BE49-F238E27FC236}">
                    <a16:creationId xmlns:a16="http://schemas.microsoft.com/office/drawing/2014/main" id="{2744D369-B3F8-72B1-AEAF-3491E8166FE9}"/>
                  </a:ext>
                </a:extLst>
              </p14:cNvPr>
              <p14:cNvContentPartPr/>
              <p14:nvPr/>
            </p14:nvContentPartPr>
            <p14:xfrm>
              <a:off x="2327060" y="902160"/>
              <a:ext cx="968400" cy="945360"/>
            </p14:xfrm>
          </p:contentPart>
        </mc:Choice>
        <mc:Fallback xmlns="">
          <p:pic>
            <p:nvPicPr>
              <p:cNvPr id="16" name="Ink 15">
                <a:extLst>
                  <a:ext uri="{FF2B5EF4-FFF2-40B4-BE49-F238E27FC236}">
                    <a16:creationId xmlns:a16="http://schemas.microsoft.com/office/drawing/2014/main" id="{2744D369-B3F8-72B1-AEAF-3491E8166FE9}"/>
                  </a:ext>
                </a:extLst>
              </p:cNvPr>
              <p:cNvPicPr/>
              <p:nvPr/>
            </p:nvPicPr>
            <p:blipFill>
              <a:blip r:embed="rId3"/>
              <a:stretch>
                <a:fillRect/>
              </a:stretch>
            </p:blipFill>
            <p:spPr>
              <a:xfrm>
                <a:off x="2318060" y="893157"/>
                <a:ext cx="986040" cy="963007"/>
              </a:xfrm>
              <a:prstGeom prst="rect">
                <a:avLst/>
              </a:prstGeom>
            </p:spPr>
          </p:pic>
        </mc:Fallback>
      </mc:AlternateContent>
      <p:cxnSp>
        <p:nvCxnSpPr>
          <p:cNvPr id="17" name="Straight Arrow Connector 16">
            <a:extLst>
              <a:ext uri="{FF2B5EF4-FFF2-40B4-BE49-F238E27FC236}">
                <a16:creationId xmlns:a16="http://schemas.microsoft.com/office/drawing/2014/main" id="{496C0E06-7A90-7AD0-711C-709289185746}"/>
              </a:ext>
            </a:extLst>
          </p:cNvPr>
          <p:cNvCxnSpPr>
            <a:cxnSpLocks/>
          </p:cNvCxnSpPr>
          <p:nvPr/>
        </p:nvCxnSpPr>
        <p:spPr>
          <a:xfrm>
            <a:off x="3193616" y="1424045"/>
            <a:ext cx="793983" cy="94268"/>
          </a:xfrm>
          <a:prstGeom prst="straightConnector1">
            <a:avLst/>
          </a:prstGeom>
          <a:ln w="762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5DECD23-A03B-4F08-978A-9A7266686FA2}"/>
              </a:ext>
            </a:extLst>
          </p:cNvPr>
          <p:cNvCxnSpPr>
            <a:cxnSpLocks/>
          </p:cNvCxnSpPr>
          <p:nvPr/>
        </p:nvCxnSpPr>
        <p:spPr>
          <a:xfrm flipV="1">
            <a:off x="3114455" y="1031624"/>
            <a:ext cx="3692739" cy="194850"/>
          </a:xfrm>
          <a:prstGeom prst="straightConnector1">
            <a:avLst/>
          </a:prstGeom>
          <a:ln w="76200">
            <a:solidFill>
              <a:srgbClr val="00B0F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7CDAE59-887E-6F5E-A18A-0566FAB80C39}"/>
              </a:ext>
            </a:extLst>
          </p:cNvPr>
          <p:cNvCxnSpPr>
            <a:cxnSpLocks/>
          </p:cNvCxnSpPr>
          <p:nvPr/>
        </p:nvCxnSpPr>
        <p:spPr>
          <a:xfrm>
            <a:off x="2890144" y="1794613"/>
            <a:ext cx="700463" cy="3129207"/>
          </a:xfrm>
          <a:prstGeom prst="straightConnector1">
            <a:avLst/>
          </a:prstGeom>
          <a:ln w="762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05896BD-4FF8-D1CE-814D-59BFE8D7663D}"/>
              </a:ext>
            </a:extLst>
          </p:cNvPr>
          <p:cNvCxnSpPr>
            <a:cxnSpLocks/>
          </p:cNvCxnSpPr>
          <p:nvPr/>
        </p:nvCxnSpPr>
        <p:spPr>
          <a:xfrm>
            <a:off x="3295460" y="1714558"/>
            <a:ext cx="5271623" cy="2258210"/>
          </a:xfrm>
          <a:prstGeom prst="straightConnector1">
            <a:avLst/>
          </a:prstGeom>
          <a:ln w="762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C4DB745-2653-9BA4-9800-429E10FC01AE}"/>
              </a:ext>
            </a:extLst>
          </p:cNvPr>
          <p:cNvSpPr txBox="1"/>
          <p:nvPr/>
        </p:nvSpPr>
        <p:spPr>
          <a:xfrm>
            <a:off x="9576045" y="425345"/>
            <a:ext cx="2159557" cy="3046988"/>
          </a:xfrm>
          <a:prstGeom prst="rect">
            <a:avLst/>
          </a:prstGeom>
          <a:noFill/>
        </p:spPr>
        <p:txBody>
          <a:bodyPr wrap="square">
            <a:spAutoFit/>
          </a:bodyPr>
          <a:lstStyle/>
          <a:p>
            <a:pPr algn="l"/>
            <a:r>
              <a:rPr lang="en-PH" sz="2400" b="1" dirty="0">
                <a:latin typeface="+mn-lt"/>
              </a:rPr>
              <a:t>Step 3:</a:t>
            </a:r>
            <a:r>
              <a:rPr lang="en-PH" sz="2400" dirty="0">
                <a:latin typeface="+mn-lt"/>
              </a:rPr>
              <a:t> Measure the </a:t>
            </a:r>
            <a:r>
              <a:rPr lang="en-PH" sz="2400" b="1" dirty="0">
                <a:solidFill>
                  <a:srgbClr val="00B0F0"/>
                </a:solidFill>
              </a:rPr>
              <a:t>E</a:t>
            </a:r>
            <a:r>
              <a:rPr lang="en-PH" sz="2400" b="1" dirty="0">
                <a:solidFill>
                  <a:srgbClr val="00B0F0"/>
                </a:solidFill>
                <a:latin typeface="+mn-lt"/>
              </a:rPr>
              <a:t>uclidean distance </a:t>
            </a:r>
            <a:r>
              <a:rPr lang="en-PH" sz="2400" dirty="0">
                <a:latin typeface="+mn-lt"/>
              </a:rPr>
              <a:t>between the </a:t>
            </a:r>
            <a:r>
              <a:rPr lang="en-PH" sz="2400" b="1" dirty="0">
                <a:solidFill>
                  <a:srgbClr val="00B0F0"/>
                </a:solidFill>
                <a:latin typeface="+mn-lt"/>
              </a:rPr>
              <a:t>first point </a:t>
            </a:r>
            <a:r>
              <a:rPr lang="en-PH" sz="2400" dirty="0">
                <a:latin typeface="+mn-lt"/>
              </a:rPr>
              <a:t>and the </a:t>
            </a:r>
            <a:r>
              <a:rPr lang="en-PH" sz="2400" b="1" dirty="0">
                <a:solidFill>
                  <a:srgbClr val="00B0F0"/>
                </a:solidFill>
                <a:latin typeface="+mn-lt"/>
              </a:rPr>
              <a:t>initial clusters</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D6289948-B350-B4D3-9BD6-3951F7274CB9}"/>
                  </a:ext>
                </a:extLst>
              </p:cNvPr>
              <p:cNvSpPr txBox="1"/>
              <p:nvPr/>
            </p:nvSpPr>
            <p:spPr>
              <a:xfrm>
                <a:off x="9440140" y="3541978"/>
                <a:ext cx="2360474" cy="54155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1" smtClean="0">
                          <a:latin typeface="Cambria Math" panose="02040503050406030204" pitchFamily="18" charset="0"/>
                          <a:ea typeface="Cambria Math" panose="02040503050406030204" pitchFamily="18" charset="0"/>
                        </a:rPr>
                        <m:t>𝑫</m:t>
                      </m:r>
                      <m:r>
                        <a:rPr lang="en-US" sz="2400" b="1" i="1" smtClean="0">
                          <a:latin typeface="Cambria Math" panose="02040503050406030204" pitchFamily="18" charset="0"/>
                          <a:ea typeface="Cambria Math" panose="02040503050406030204" pitchFamily="18" charset="0"/>
                        </a:rPr>
                        <m:t>= </m:t>
                      </m:r>
                      <m:rad>
                        <m:radPr>
                          <m:degHide m:val="on"/>
                          <m:ctrlPr>
                            <a:rPr lang="en-US" sz="2400" b="1" i="1" smtClean="0">
                              <a:latin typeface="Cambria Math" panose="02040503050406030204" pitchFamily="18" charset="0"/>
                              <a:ea typeface="Cambria Math" panose="02040503050406030204" pitchFamily="18" charset="0"/>
                            </a:rPr>
                          </m:ctrlPr>
                        </m:radPr>
                        <m:deg/>
                        <m:e>
                          <m:sSup>
                            <m:sSupPr>
                              <m:ctrlPr>
                                <a:rPr lang="en-US" sz="2400" b="1" i="1">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𝒙</m:t>
                              </m:r>
                            </m:e>
                            <m:sup>
                              <m:r>
                                <a:rPr lang="en-US" sz="2400" b="1" i="1">
                                  <a:latin typeface="Cambria Math" panose="02040503050406030204" pitchFamily="18" charset="0"/>
                                  <a:ea typeface="Cambria Math" panose="02040503050406030204" pitchFamily="18" charset="0"/>
                                </a:rPr>
                                <m:t>𝟐</m:t>
                              </m:r>
                            </m:sup>
                          </m:sSup>
                          <m:r>
                            <a:rPr lang="en-US" sz="2400" b="1" i="1">
                              <a:latin typeface="Cambria Math" panose="02040503050406030204" pitchFamily="18" charset="0"/>
                              <a:ea typeface="Cambria Math" panose="02040503050406030204" pitchFamily="18" charset="0"/>
                            </a:rPr>
                            <m:t>+</m:t>
                          </m:r>
                          <m:sSup>
                            <m:sSupPr>
                              <m:ctrlPr>
                                <a:rPr lang="en-US" sz="2400" b="1" i="1">
                                  <a:latin typeface="Cambria Math" panose="02040503050406030204" pitchFamily="18" charset="0"/>
                                  <a:ea typeface="Cambria Math" panose="02040503050406030204" pitchFamily="18" charset="0"/>
                                </a:rPr>
                              </m:ctrlPr>
                            </m:sSupPr>
                            <m:e>
                              <m:r>
                                <a:rPr lang="en-US" sz="2400" b="1" i="1" smtClean="0">
                                  <a:latin typeface="Cambria Math" panose="02040503050406030204" pitchFamily="18" charset="0"/>
                                  <a:ea typeface="Cambria Math" panose="02040503050406030204" pitchFamily="18" charset="0"/>
                                </a:rPr>
                                <m:t>𝒚</m:t>
                              </m:r>
                            </m:e>
                            <m:sup>
                              <m:r>
                                <a:rPr lang="en-US" sz="2400" b="1" i="1">
                                  <a:latin typeface="Cambria Math" panose="02040503050406030204" pitchFamily="18" charset="0"/>
                                  <a:ea typeface="Cambria Math" panose="02040503050406030204" pitchFamily="18" charset="0"/>
                                </a:rPr>
                                <m:t>𝟐</m:t>
                              </m:r>
                            </m:sup>
                          </m:sSup>
                          <m:r>
                            <m:rPr>
                              <m:nor/>
                            </m:rPr>
                            <a:rPr lang="en-US" sz="2400" b="1" dirty="0">
                              <a:latin typeface="Cambria Math" panose="02040503050406030204" pitchFamily="18" charset="0"/>
                              <a:ea typeface="Cambria Math" panose="02040503050406030204" pitchFamily="18" charset="0"/>
                            </a:rPr>
                            <m:t> </m:t>
                          </m:r>
                        </m:e>
                      </m:rad>
                    </m:oMath>
                  </m:oMathPara>
                </a14:m>
                <a:endParaRPr lang="en-US" sz="2400" b="1" dirty="0">
                  <a:latin typeface="Cambria Math" panose="02040503050406030204" pitchFamily="18" charset="0"/>
                  <a:ea typeface="Cambria Math" panose="02040503050406030204" pitchFamily="18" charset="0"/>
                </a:endParaRPr>
              </a:p>
            </p:txBody>
          </p:sp>
        </mc:Choice>
        <mc:Fallback xmlns="">
          <p:sp>
            <p:nvSpPr>
              <p:cNvPr id="22" name="TextBox 21">
                <a:extLst>
                  <a:ext uri="{FF2B5EF4-FFF2-40B4-BE49-F238E27FC236}">
                    <a16:creationId xmlns:a16="http://schemas.microsoft.com/office/drawing/2014/main" id="{D6289948-B350-B4D3-9BD6-3951F7274CB9}"/>
                  </a:ext>
                </a:extLst>
              </p:cNvPr>
              <p:cNvSpPr txBox="1">
                <a:spLocks noRot="1" noChangeAspect="1" noMove="1" noResize="1" noEditPoints="1" noAdjustHandles="1" noChangeArrowheads="1" noChangeShapeType="1" noTextEdit="1"/>
              </p:cNvSpPr>
              <p:nvPr/>
            </p:nvSpPr>
            <p:spPr>
              <a:xfrm>
                <a:off x="9440140" y="3541978"/>
                <a:ext cx="2360474" cy="541559"/>
              </a:xfrm>
              <a:prstGeom prst="rect">
                <a:avLst/>
              </a:prstGeom>
              <a:blipFill>
                <a:blip r:embed="rId4"/>
                <a:stretch>
                  <a:fillRect/>
                </a:stretch>
              </a:blipFill>
            </p:spPr>
            <p:txBody>
              <a:bodyPr/>
              <a:lstStyle/>
              <a:p>
                <a:r>
                  <a:rPr lang="en-PH">
                    <a:noFill/>
                  </a:rPr>
                  <a:t> </a:t>
                </a:r>
              </a:p>
            </p:txBody>
          </p:sp>
        </mc:Fallback>
      </mc:AlternateContent>
    </p:spTree>
    <p:extLst>
      <p:ext uri="{BB962C8B-B14F-4D97-AF65-F5344CB8AC3E}">
        <p14:creationId xmlns:p14="http://schemas.microsoft.com/office/powerpoint/2010/main" val="325331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dissolv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dissolv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dissolv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Oval 12">
            <a:extLst>
              <a:ext uri="{FF2B5EF4-FFF2-40B4-BE49-F238E27FC236}">
                <a16:creationId xmlns:a16="http://schemas.microsoft.com/office/drawing/2014/main" id="{3139A16F-F4C5-E696-4D9D-179E7CC96406}"/>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3" name="Oval 12">
            <a:extLst>
              <a:ext uri="{FF2B5EF4-FFF2-40B4-BE49-F238E27FC236}">
                <a16:creationId xmlns:a16="http://schemas.microsoft.com/office/drawing/2014/main" id="{F5CAEBA3-C6ED-F741-F384-C8624921624F}"/>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880EE027-8BC2-83FF-0F5F-0B8A17273ADC}"/>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45" name="Oval 12">
            <a:extLst>
              <a:ext uri="{FF2B5EF4-FFF2-40B4-BE49-F238E27FC236}">
                <a16:creationId xmlns:a16="http://schemas.microsoft.com/office/drawing/2014/main" id="{9ACB08B0-FA29-C1E4-5DCE-938311CCC01C}"/>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6" name="Oval 12">
            <a:extLst>
              <a:ext uri="{FF2B5EF4-FFF2-40B4-BE49-F238E27FC236}">
                <a16:creationId xmlns:a16="http://schemas.microsoft.com/office/drawing/2014/main" id="{5D3FE19E-CFAC-8BEC-4F68-7525B71C2C99}"/>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7" name="Oval 12">
            <a:extLst>
              <a:ext uri="{FF2B5EF4-FFF2-40B4-BE49-F238E27FC236}">
                <a16:creationId xmlns:a16="http://schemas.microsoft.com/office/drawing/2014/main" id="{D01E2DDD-63F6-CE98-5F86-C92A8E63C9A8}"/>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 name="Oval 12">
            <a:extLst>
              <a:ext uri="{FF2B5EF4-FFF2-40B4-BE49-F238E27FC236}">
                <a16:creationId xmlns:a16="http://schemas.microsoft.com/office/drawing/2014/main" id="{BD1A1617-36D4-7870-013A-B3D9D66EA2DB}"/>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9" name="Oval 12">
            <a:extLst>
              <a:ext uri="{FF2B5EF4-FFF2-40B4-BE49-F238E27FC236}">
                <a16:creationId xmlns:a16="http://schemas.microsoft.com/office/drawing/2014/main" id="{8852C14E-12C1-AEAC-44D7-71154C969676}"/>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0" name="Oval 12">
            <a:extLst>
              <a:ext uri="{FF2B5EF4-FFF2-40B4-BE49-F238E27FC236}">
                <a16:creationId xmlns:a16="http://schemas.microsoft.com/office/drawing/2014/main" id="{7C1BEE0B-28CF-2686-E696-EB1B01865674}"/>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1" name="Oval 12">
            <a:extLst>
              <a:ext uri="{FF2B5EF4-FFF2-40B4-BE49-F238E27FC236}">
                <a16:creationId xmlns:a16="http://schemas.microsoft.com/office/drawing/2014/main" id="{0B1550BD-3191-C336-1401-13E65287C8CB}"/>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2" name="Oval 12">
            <a:extLst>
              <a:ext uri="{FF2B5EF4-FFF2-40B4-BE49-F238E27FC236}">
                <a16:creationId xmlns:a16="http://schemas.microsoft.com/office/drawing/2014/main" id="{ABB0D5A1-0F2B-E38E-7CF8-0273EEF54A7A}"/>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3" name="Oval 12">
            <a:extLst>
              <a:ext uri="{FF2B5EF4-FFF2-40B4-BE49-F238E27FC236}">
                <a16:creationId xmlns:a16="http://schemas.microsoft.com/office/drawing/2014/main" id="{01C6F3ED-0CA1-D1A7-425D-B55D10B83672}"/>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67F773CD-E458-EE52-93C9-EE1433139AB0}"/>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8642B980-3E94-90E8-BDC4-ADD8FE3E723A}"/>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6" name="Ink 55">
                <a:extLst>
                  <a:ext uri="{FF2B5EF4-FFF2-40B4-BE49-F238E27FC236}">
                    <a16:creationId xmlns:a16="http://schemas.microsoft.com/office/drawing/2014/main" id="{F658ADF4-ADF9-93DE-ACF5-755455FC8106}"/>
                  </a:ext>
                </a:extLst>
              </p14:cNvPr>
              <p14:cNvContentPartPr/>
              <p14:nvPr/>
            </p14:nvContentPartPr>
            <p14:xfrm>
              <a:off x="2327060" y="902160"/>
              <a:ext cx="968400" cy="945360"/>
            </p14:xfrm>
          </p:contentPart>
        </mc:Choice>
        <mc:Fallback xmlns="">
          <p:pic>
            <p:nvPicPr>
              <p:cNvPr id="56" name="Ink 55">
                <a:extLst>
                  <a:ext uri="{FF2B5EF4-FFF2-40B4-BE49-F238E27FC236}">
                    <a16:creationId xmlns:a16="http://schemas.microsoft.com/office/drawing/2014/main" id="{F658ADF4-ADF9-93DE-ACF5-755455FC8106}"/>
                  </a:ext>
                </a:extLst>
              </p:cNvPr>
              <p:cNvPicPr/>
              <p:nvPr/>
            </p:nvPicPr>
            <p:blipFill>
              <a:blip r:embed="rId3"/>
              <a:stretch>
                <a:fillRect/>
              </a:stretch>
            </p:blipFill>
            <p:spPr>
              <a:xfrm>
                <a:off x="2318060" y="893157"/>
                <a:ext cx="986040" cy="963007"/>
              </a:xfrm>
              <a:prstGeom prst="rect">
                <a:avLst/>
              </a:prstGeom>
            </p:spPr>
          </p:pic>
        </mc:Fallback>
      </mc:AlternateContent>
      <p:cxnSp>
        <p:nvCxnSpPr>
          <p:cNvPr id="57" name="Straight Arrow Connector 56">
            <a:extLst>
              <a:ext uri="{FF2B5EF4-FFF2-40B4-BE49-F238E27FC236}">
                <a16:creationId xmlns:a16="http://schemas.microsoft.com/office/drawing/2014/main" id="{699E9280-93CB-1D77-1DA7-E52445300B27}"/>
              </a:ext>
            </a:extLst>
          </p:cNvPr>
          <p:cNvCxnSpPr>
            <a:cxnSpLocks/>
          </p:cNvCxnSpPr>
          <p:nvPr/>
        </p:nvCxnSpPr>
        <p:spPr>
          <a:xfrm>
            <a:off x="3193616" y="1424045"/>
            <a:ext cx="793983" cy="94268"/>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C59E0402-4C55-17B6-C944-D3B523792913}"/>
              </a:ext>
            </a:extLst>
          </p:cNvPr>
          <p:cNvSpPr txBox="1"/>
          <p:nvPr/>
        </p:nvSpPr>
        <p:spPr>
          <a:xfrm>
            <a:off x="9833005" y="458958"/>
            <a:ext cx="2159557" cy="1569660"/>
          </a:xfrm>
          <a:prstGeom prst="rect">
            <a:avLst/>
          </a:prstGeom>
          <a:noFill/>
        </p:spPr>
        <p:txBody>
          <a:bodyPr wrap="square">
            <a:spAutoFit/>
          </a:bodyPr>
          <a:lstStyle/>
          <a:p>
            <a:pPr algn="l"/>
            <a:r>
              <a:rPr lang="en-PH" sz="2400" b="1" dirty="0">
                <a:latin typeface="+mn-lt"/>
              </a:rPr>
              <a:t>Step 4: </a:t>
            </a:r>
            <a:r>
              <a:rPr lang="en-PH" sz="2400" dirty="0">
                <a:latin typeface="+mn-lt"/>
              </a:rPr>
              <a:t>Assign the first point to the nearest cluster.</a:t>
            </a:r>
          </a:p>
        </p:txBody>
      </p:sp>
    </p:spTree>
    <p:extLst>
      <p:ext uri="{BB962C8B-B14F-4D97-AF65-F5344CB8AC3E}">
        <p14:creationId xmlns:p14="http://schemas.microsoft.com/office/powerpoint/2010/main" val="3353104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Content Placeholder 2">
            <a:extLst>
              <a:ext uri="{FF2B5EF4-FFF2-40B4-BE49-F238E27FC236}">
                <a16:creationId xmlns:a16="http://schemas.microsoft.com/office/drawing/2014/main" id="{EDC1726C-79EA-E531-3098-ECC8291065F3}"/>
              </a:ext>
            </a:extLst>
          </p:cNvPr>
          <p:cNvSpPr txBox="1">
            <a:spLocks/>
          </p:cNvSpPr>
          <p:nvPr/>
        </p:nvSpPr>
        <p:spPr>
          <a:xfrm>
            <a:off x="1043252" y="4510777"/>
            <a:ext cx="10515600" cy="160228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dirty="0"/>
              <a:t>Let us start again with raw data that we have not clustered.</a:t>
            </a:r>
          </a:p>
        </p:txBody>
      </p:sp>
      <p:pic>
        <p:nvPicPr>
          <p:cNvPr id="46" name="Graphic 45" descr="Chili Pepper with solid fill">
            <a:extLst>
              <a:ext uri="{FF2B5EF4-FFF2-40B4-BE49-F238E27FC236}">
                <a16:creationId xmlns:a16="http://schemas.microsoft.com/office/drawing/2014/main" id="{05A6B225-1B31-C277-3CD2-A23814861EF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74394" y="2258175"/>
            <a:ext cx="720000" cy="720000"/>
          </a:xfrm>
          <a:prstGeom prst="rect">
            <a:avLst/>
          </a:prstGeom>
        </p:spPr>
      </p:pic>
      <p:pic>
        <p:nvPicPr>
          <p:cNvPr id="49" name="Graphic 48" descr="Chili Pepper with solid fill">
            <a:extLst>
              <a:ext uri="{FF2B5EF4-FFF2-40B4-BE49-F238E27FC236}">
                <a16:creationId xmlns:a16="http://schemas.microsoft.com/office/drawing/2014/main" id="{1ACCA7FC-D68B-3EE2-52C3-C3965560F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4945" y="2243334"/>
            <a:ext cx="720000" cy="720000"/>
          </a:xfrm>
          <a:prstGeom prst="rect">
            <a:avLst/>
          </a:prstGeom>
        </p:spPr>
      </p:pic>
      <p:pic>
        <p:nvPicPr>
          <p:cNvPr id="50" name="Graphic 49" descr="Chili Pepper with solid fill">
            <a:extLst>
              <a:ext uri="{FF2B5EF4-FFF2-40B4-BE49-F238E27FC236}">
                <a16:creationId xmlns:a16="http://schemas.microsoft.com/office/drawing/2014/main" id="{5C9BF712-4665-DCCA-52D3-7B23FA74AA9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63972" y="2258175"/>
            <a:ext cx="720000" cy="720000"/>
          </a:xfrm>
          <a:prstGeom prst="rect">
            <a:avLst/>
          </a:prstGeom>
        </p:spPr>
      </p:pic>
      <p:pic>
        <p:nvPicPr>
          <p:cNvPr id="51" name="Graphic 50" descr="Chili Pepper with solid fill">
            <a:extLst>
              <a:ext uri="{FF2B5EF4-FFF2-40B4-BE49-F238E27FC236}">
                <a16:creationId xmlns:a16="http://schemas.microsoft.com/office/drawing/2014/main" id="{2D15DC68-E402-9490-6525-A4D42515483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23623" y="2243334"/>
            <a:ext cx="720000" cy="720000"/>
          </a:xfrm>
          <a:prstGeom prst="rect">
            <a:avLst/>
          </a:prstGeom>
        </p:spPr>
      </p:pic>
      <p:pic>
        <p:nvPicPr>
          <p:cNvPr id="52" name="Graphic 51" descr="Chili Pepper with solid fill">
            <a:extLst>
              <a:ext uri="{FF2B5EF4-FFF2-40B4-BE49-F238E27FC236}">
                <a16:creationId xmlns:a16="http://schemas.microsoft.com/office/drawing/2014/main" id="{AA8DF4EB-1486-2250-F736-F0FE00305D9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897398" y="2223512"/>
            <a:ext cx="720000" cy="720000"/>
          </a:xfrm>
          <a:prstGeom prst="rect">
            <a:avLst/>
          </a:prstGeom>
        </p:spPr>
      </p:pic>
      <p:pic>
        <p:nvPicPr>
          <p:cNvPr id="53" name="Graphic 52" descr="Chili Pepper with solid fill">
            <a:extLst>
              <a:ext uri="{FF2B5EF4-FFF2-40B4-BE49-F238E27FC236}">
                <a16:creationId xmlns:a16="http://schemas.microsoft.com/office/drawing/2014/main" id="{CC46BD2C-2A42-08A4-E147-15425B209E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1052" y="2232079"/>
            <a:ext cx="720000" cy="720000"/>
          </a:xfrm>
          <a:prstGeom prst="rect">
            <a:avLst/>
          </a:prstGeom>
        </p:spPr>
      </p:pic>
      <p:pic>
        <p:nvPicPr>
          <p:cNvPr id="54" name="Graphic 53" descr="Chili Pepper with solid fill">
            <a:extLst>
              <a:ext uri="{FF2B5EF4-FFF2-40B4-BE49-F238E27FC236}">
                <a16:creationId xmlns:a16="http://schemas.microsoft.com/office/drawing/2014/main" id="{F91E27DE-34C6-81C2-37E9-E54072E7FC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1591" y="2243334"/>
            <a:ext cx="720000" cy="720000"/>
          </a:xfrm>
          <a:prstGeom prst="rect">
            <a:avLst/>
          </a:prstGeom>
        </p:spPr>
      </p:pic>
      <p:pic>
        <p:nvPicPr>
          <p:cNvPr id="55" name="Graphic 54" descr="Chili Pepper with solid fill">
            <a:extLst>
              <a:ext uri="{FF2B5EF4-FFF2-40B4-BE49-F238E27FC236}">
                <a16:creationId xmlns:a16="http://schemas.microsoft.com/office/drawing/2014/main" id="{FE53D573-621B-1199-48C2-C4217E21F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1172" y="2220234"/>
            <a:ext cx="720000" cy="720000"/>
          </a:xfrm>
          <a:prstGeom prst="rect">
            <a:avLst/>
          </a:prstGeom>
        </p:spPr>
      </p:pic>
      <p:pic>
        <p:nvPicPr>
          <p:cNvPr id="56" name="Graphic 55" descr="Chili Pepper with solid fill">
            <a:extLst>
              <a:ext uri="{FF2B5EF4-FFF2-40B4-BE49-F238E27FC236}">
                <a16:creationId xmlns:a16="http://schemas.microsoft.com/office/drawing/2014/main" id="{68B023BF-98F7-793A-262F-9BADB4BAEC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59153" y="2220234"/>
            <a:ext cx="720000" cy="720000"/>
          </a:xfrm>
          <a:prstGeom prst="rect">
            <a:avLst/>
          </a:prstGeom>
        </p:spPr>
      </p:pic>
      <p:pic>
        <p:nvPicPr>
          <p:cNvPr id="57" name="Graphic 56" descr="Chili Pepper with solid fill">
            <a:extLst>
              <a:ext uri="{FF2B5EF4-FFF2-40B4-BE49-F238E27FC236}">
                <a16:creationId xmlns:a16="http://schemas.microsoft.com/office/drawing/2014/main" id="{8AB69351-DF8E-3EDD-55DC-F9977662FF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22911" y="2243334"/>
            <a:ext cx="720000" cy="720000"/>
          </a:xfrm>
          <a:prstGeom prst="rect">
            <a:avLst/>
          </a:prstGeom>
        </p:spPr>
      </p:pic>
      <p:pic>
        <p:nvPicPr>
          <p:cNvPr id="58" name="Graphic 57" descr="Chili Pepper with solid fill">
            <a:extLst>
              <a:ext uri="{FF2B5EF4-FFF2-40B4-BE49-F238E27FC236}">
                <a16:creationId xmlns:a16="http://schemas.microsoft.com/office/drawing/2014/main" id="{272F6EAD-568C-EBEF-C3CF-D9E9BBB16B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38956" y="2225279"/>
            <a:ext cx="720000" cy="720000"/>
          </a:xfrm>
          <a:prstGeom prst="rect">
            <a:avLst/>
          </a:prstGeom>
        </p:spPr>
      </p:pic>
      <p:pic>
        <p:nvPicPr>
          <p:cNvPr id="59" name="Graphic 58" descr="Chili Pepper with solid fill">
            <a:extLst>
              <a:ext uri="{FF2B5EF4-FFF2-40B4-BE49-F238E27FC236}">
                <a16:creationId xmlns:a16="http://schemas.microsoft.com/office/drawing/2014/main" id="{3C0D327A-977D-D80F-5BF4-08E5F91F06C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2714" y="2222776"/>
            <a:ext cx="720000" cy="720000"/>
          </a:xfrm>
          <a:prstGeom prst="rect">
            <a:avLst/>
          </a:prstGeom>
        </p:spPr>
      </p:pic>
      <p:grpSp>
        <p:nvGrpSpPr>
          <p:cNvPr id="85" name="Group 84">
            <a:extLst>
              <a:ext uri="{FF2B5EF4-FFF2-40B4-BE49-F238E27FC236}">
                <a16:creationId xmlns:a16="http://schemas.microsoft.com/office/drawing/2014/main" id="{B8DB31C7-90AD-5A19-7129-17A84EFBE40E}"/>
              </a:ext>
            </a:extLst>
          </p:cNvPr>
          <p:cNvGrpSpPr/>
          <p:nvPr/>
        </p:nvGrpSpPr>
        <p:grpSpPr>
          <a:xfrm>
            <a:off x="311150" y="3029726"/>
            <a:ext cx="11518900" cy="1011816"/>
            <a:chOff x="311150" y="3029726"/>
            <a:chExt cx="11518900" cy="1011816"/>
          </a:xfrm>
        </p:grpSpPr>
        <p:sp>
          <p:nvSpPr>
            <p:cNvPr id="60" name="Content Placeholder 2">
              <a:extLst>
                <a:ext uri="{FF2B5EF4-FFF2-40B4-BE49-F238E27FC236}">
                  <a16:creationId xmlns:a16="http://schemas.microsoft.com/office/drawing/2014/main" id="{C03729B1-26D1-B3F4-4F46-57D19A77E48A}"/>
                </a:ext>
              </a:extLst>
            </p:cNvPr>
            <p:cNvSpPr txBox="1">
              <a:spLocks/>
            </p:cNvSpPr>
            <p:nvPr/>
          </p:nvSpPr>
          <p:spPr>
            <a:xfrm>
              <a:off x="4817436" y="3575358"/>
              <a:ext cx="2480064" cy="46618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PH" b="1" dirty="0"/>
                <a:t>Scoville Scale</a:t>
              </a:r>
            </a:p>
          </p:txBody>
        </p:sp>
        <p:grpSp>
          <p:nvGrpSpPr>
            <p:cNvPr id="83" name="Group 82">
              <a:extLst>
                <a:ext uri="{FF2B5EF4-FFF2-40B4-BE49-F238E27FC236}">
                  <a16:creationId xmlns:a16="http://schemas.microsoft.com/office/drawing/2014/main" id="{C3DDC9B8-4E19-FA84-6E9F-4C27AC34EC0C}"/>
                </a:ext>
              </a:extLst>
            </p:cNvPr>
            <p:cNvGrpSpPr/>
            <p:nvPr/>
          </p:nvGrpSpPr>
          <p:grpSpPr>
            <a:xfrm>
              <a:off x="311150" y="3029726"/>
              <a:ext cx="11518900" cy="518488"/>
              <a:chOff x="311150" y="3029726"/>
              <a:chExt cx="11518900" cy="518488"/>
            </a:xfrm>
          </p:grpSpPr>
          <p:cxnSp>
            <p:nvCxnSpPr>
              <p:cNvPr id="18" name="Straight Connector 17">
                <a:extLst>
                  <a:ext uri="{FF2B5EF4-FFF2-40B4-BE49-F238E27FC236}">
                    <a16:creationId xmlns:a16="http://schemas.microsoft.com/office/drawing/2014/main" id="{196519F2-595B-2265-2BA4-65C223E9A23A}"/>
                  </a:ext>
                </a:extLst>
              </p:cNvPr>
              <p:cNvCxnSpPr>
                <a:cxnSpLocks/>
              </p:cNvCxnSpPr>
              <p:nvPr/>
            </p:nvCxnSpPr>
            <p:spPr>
              <a:xfrm>
                <a:off x="311150" y="3226480"/>
                <a:ext cx="11518900" cy="0"/>
              </a:xfrm>
              <a:prstGeom prst="line">
                <a:avLst/>
              </a:prstGeom>
              <a:ln w="76200">
                <a:solidFill>
                  <a:schemeClr val="tx1"/>
                </a:solidFill>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5687D42-B53E-B770-6B83-267F73FD0266}"/>
                  </a:ext>
                </a:extLst>
              </p:cNvPr>
              <p:cNvCxnSpPr>
                <a:cxnSpLocks/>
              </p:cNvCxnSpPr>
              <p:nvPr/>
            </p:nvCxnSpPr>
            <p:spPr>
              <a:xfrm>
                <a:off x="2710184"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C83E1E7D-89C8-58DE-E70F-E64C070D1BAC}"/>
                  </a:ext>
                </a:extLst>
              </p:cNvPr>
              <p:cNvCxnSpPr>
                <a:cxnSpLocks/>
              </p:cNvCxnSpPr>
              <p:nvPr/>
            </p:nvCxnSpPr>
            <p:spPr>
              <a:xfrm>
                <a:off x="4581366"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240E64-60B5-F0A0-B8A6-BF81B3DBF260}"/>
                  </a:ext>
                </a:extLst>
              </p:cNvPr>
              <p:cNvCxnSpPr>
                <a:cxnSpLocks/>
              </p:cNvCxnSpPr>
              <p:nvPr/>
            </p:nvCxnSpPr>
            <p:spPr>
              <a:xfrm>
                <a:off x="6452548"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A0821DE-7186-F440-88ED-D84D34B0BC19}"/>
                  </a:ext>
                </a:extLst>
              </p:cNvPr>
              <p:cNvCxnSpPr>
                <a:cxnSpLocks/>
              </p:cNvCxnSpPr>
              <p:nvPr/>
            </p:nvCxnSpPr>
            <p:spPr>
              <a:xfrm>
                <a:off x="839002" y="3055227"/>
                <a:ext cx="0" cy="171253"/>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1B6C9D-92BE-6B54-0BC6-BFDA780B0C75}"/>
                  </a:ext>
                </a:extLst>
              </p:cNvPr>
              <p:cNvCxnSpPr>
                <a:cxnSpLocks/>
              </p:cNvCxnSpPr>
              <p:nvPr/>
            </p:nvCxnSpPr>
            <p:spPr>
              <a:xfrm>
                <a:off x="1774593"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760B787-7BFE-6C79-CCF3-3F2EDED6F06E}"/>
                  </a:ext>
                </a:extLst>
              </p:cNvPr>
              <p:cNvCxnSpPr>
                <a:cxnSpLocks/>
              </p:cNvCxnSpPr>
              <p:nvPr/>
            </p:nvCxnSpPr>
            <p:spPr>
              <a:xfrm>
                <a:off x="7388139"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9EBB1A5-6CD0-538C-50AD-62A65DEB77AD}"/>
                  </a:ext>
                </a:extLst>
              </p:cNvPr>
              <p:cNvCxnSpPr>
                <a:cxnSpLocks/>
              </p:cNvCxnSpPr>
              <p:nvPr/>
            </p:nvCxnSpPr>
            <p:spPr>
              <a:xfrm>
                <a:off x="8323730" y="3048851"/>
                <a:ext cx="0" cy="17762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E5965FC-F149-86F0-69C8-FFA09DA91319}"/>
                  </a:ext>
                </a:extLst>
              </p:cNvPr>
              <p:cNvCxnSpPr>
                <a:cxnSpLocks/>
              </p:cNvCxnSpPr>
              <p:nvPr/>
            </p:nvCxnSpPr>
            <p:spPr>
              <a:xfrm>
                <a:off x="9259321"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44D034-ABDB-F46C-D700-E490D9898FCA}"/>
                  </a:ext>
                </a:extLst>
              </p:cNvPr>
              <p:cNvCxnSpPr>
                <a:cxnSpLocks/>
              </p:cNvCxnSpPr>
              <p:nvPr/>
            </p:nvCxnSpPr>
            <p:spPr>
              <a:xfrm>
                <a:off x="5516957"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F625C78F-A368-1C30-2A69-6051D7D389D5}"/>
                  </a:ext>
                </a:extLst>
              </p:cNvPr>
              <p:cNvCxnSpPr>
                <a:cxnSpLocks/>
              </p:cNvCxnSpPr>
              <p:nvPr/>
            </p:nvCxnSpPr>
            <p:spPr>
              <a:xfrm>
                <a:off x="3645775" y="3042476"/>
                <a:ext cx="0" cy="18400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BE77A542-414F-9730-02F8-DF20B0947BB2}"/>
                  </a:ext>
                </a:extLst>
              </p:cNvPr>
              <p:cNvSpPr txBox="1"/>
              <p:nvPr/>
            </p:nvSpPr>
            <p:spPr>
              <a:xfrm>
                <a:off x="714985" y="3259233"/>
                <a:ext cx="272041" cy="276999"/>
              </a:xfrm>
              <a:prstGeom prst="rect">
                <a:avLst/>
              </a:prstGeom>
              <a:noFill/>
            </p:spPr>
            <p:txBody>
              <a:bodyPr wrap="square" rtlCol="0">
                <a:spAutoFit/>
              </a:bodyPr>
              <a:lstStyle/>
              <a:p>
                <a:r>
                  <a:rPr lang="en-PH" sz="1200" b="1" dirty="0"/>
                  <a:t>0</a:t>
                </a:r>
              </a:p>
            </p:txBody>
          </p:sp>
          <p:sp>
            <p:nvSpPr>
              <p:cNvPr id="32" name="TextBox 31">
                <a:extLst>
                  <a:ext uri="{FF2B5EF4-FFF2-40B4-BE49-F238E27FC236}">
                    <a16:creationId xmlns:a16="http://schemas.microsoft.com/office/drawing/2014/main" id="{AD753701-A488-41CF-CD90-1106973A1DC1}"/>
                  </a:ext>
                </a:extLst>
              </p:cNvPr>
              <p:cNvSpPr txBox="1"/>
              <p:nvPr/>
            </p:nvSpPr>
            <p:spPr>
              <a:xfrm>
                <a:off x="1540200" y="3271215"/>
                <a:ext cx="518756" cy="276999"/>
              </a:xfrm>
              <a:prstGeom prst="rect">
                <a:avLst/>
              </a:prstGeom>
              <a:noFill/>
            </p:spPr>
            <p:txBody>
              <a:bodyPr wrap="square" rtlCol="0">
                <a:spAutoFit/>
              </a:bodyPr>
              <a:lstStyle/>
              <a:p>
                <a:r>
                  <a:rPr lang="en-PH" sz="1200" b="1" dirty="0"/>
                  <a:t>1000</a:t>
                </a:r>
              </a:p>
            </p:txBody>
          </p:sp>
          <p:sp>
            <p:nvSpPr>
              <p:cNvPr id="33" name="TextBox 32">
                <a:extLst>
                  <a:ext uri="{FF2B5EF4-FFF2-40B4-BE49-F238E27FC236}">
                    <a16:creationId xmlns:a16="http://schemas.microsoft.com/office/drawing/2014/main" id="{FE040A07-CC84-8724-D080-D5B79C673292}"/>
                  </a:ext>
                </a:extLst>
              </p:cNvPr>
              <p:cNvSpPr txBox="1"/>
              <p:nvPr/>
            </p:nvSpPr>
            <p:spPr>
              <a:xfrm>
                <a:off x="2451715" y="3267087"/>
                <a:ext cx="590179" cy="276999"/>
              </a:xfrm>
              <a:prstGeom prst="rect">
                <a:avLst/>
              </a:prstGeom>
              <a:noFill/>
            </p:spPr>
            <p:txBody>
              <a:bodyPr wrap="square" rtlCol="0">
                <a:spAutoFit/>
              </a:bodyPr>
              <a:lstStyle/>
              <a:p>
                <a:r>
                  <a:rPr lang="en-PH" sz="1200" b="1" dirty="0"/>
                  <a:t>3,500</a:t>
                </a:r>
              </a:p>
            </p:txBody>
          </p:sp>
          <p:sp>
            <p:nvSpPr>
              <p:cNvPr id="34" name="TextBox 33">
                <a:extLst>
                  <a:ext uri="{FF2B5EF4-FFF2-40B4-BE49-F238E27FC236}">
                    <a16:creationId xmlns:a16="http://schemas.microsoft.com/office/drawing/2014/main" id="{85C362E0-63C8-9132-5634-C60043777572}"/>
                  </a:ext>
                </a:extLst>
              </p:cNvPr>
              <p:cNvSpPr txBox="1"/>
              <p:nvPr/>
            </p:nvSpPr>
            <p:spPr>
              <a:xfrm>
                <a:off x="3344542" y="3265609"/>
                <a:ext cx="636634" cy="276999"/>
              </a:xfrm>
              <a:prstGeom prst="rect">
                <a:avLst/>
              </a:prstGeom>
              <a:noFill/>
            </p:spPr>
            <p:txBody>
              <a:bodyPr wrap="square" rtlCol="0">
                <a:spAutoFit/>
              </a:bodyPr>
              <a:lstStyle/>
              <a:p>
                <a:r>
                  <a:rPr lang="en-PH" sz="1200" b="1" dirty="0"/>
                  <a:t>10,000</a:t>
                </a:r>
              </a:p>
            </p:txBody>
          </p:sp>
          <p:sp>
            <p:nvSpPr>
              <p:cNvPr id="35" name="TextBox 34">
                <a:extLst>
                  <a:ext uri="{FF2B5EF4-FFF2-40B4-BE49-F238E27FC236}">
                    <a16:creationId xmlns:a16="http://schemas.microsoft.com/office/drawing/2014/main" id="{3499F8F1-B9DD-8691-3450-07B882336520}"/>
                  </a:ext>
                </a:extLst>
              </p:cNvPr>
              <p:cNvSpPr txBox="1"/>
              <p:nvPr/>
            </p:nvSpPr>
            <p:spPr>
              <a:xfrm>
                <a:off x="4264707" y="3265609"/>
                <a:ext cx="669238" cy="276999"/>
              </a:xfrm>
              <a:prstGeom prst="rect">
                <a:avLst/>
              </a:prstGeom>
              <a:noFill/>
            </p:spPr>
            <p:txBody>
              <a:bodyPr wrap="square" rtlCol="0">
                <a:spAutoFit/>
              </a:bodyPr>
              <a:lstStyle/>
              <a:p>
                <a:r>
                  <a:rPr lang="en-PH" sz="1200" b="1" dirty="0"/>
                  <a:t>30,000</a:t>
                </a:r>
              </a:p>
            </p:txBody>
          </p:sp>
          <p:sp>
            <p:nvSpPr>
              <p:cNvPr id="36" name="TextBox 35">
                <a:extLst>
                  <a:ext uri="{FF2B5EF4-FFF2-40B4-BE49-F238E27FC236}">
                    <a16:creationId xmlns:a16="http://schemas.microsoft.com/office/drawing/2014/main" id="{833B674C-1FE6-8950-5F26-A32FA2C73676}"/>
                  </a:ext>
                </a:extLst>
              </p:cNvPr>
              <p:cNvSpPr txBox="1"/>
              <p:nvPr/>
            </p:nvSpPr>
            <p:spPr>
              <a:xfrm>
                <a:off x="5186324" y="3267590"/>
                <a:ext cx="636633" cy="276999"/>
              </a:xfrm>
              <a:prstGeom prst="rect">
                <a:avLst/>
              </a:prstGeom>
              <a:noFill/>
            </p:spPr>
            <p:txBody>
              <a:bodyPr wrap="square" rtlCol="0">
                <a:spAutoFit/>
              </a:bodyPr>
              <a:lstStyle/>
              <a:p>
                <a:r>
                  <a:rPr lang="en-PH" sz="1200" b="1" dirty="0"/>
                  <a:t>50,000</a:t>
                </a:r>
              </a:p>
            </p:txBody>
          </p:sp>
          <p:sp>
            <p:nvSpPr>
              <p:cNvPr id="37" name="TextBox 36">
                <a:extLst>
                  <a:ext uri="{FF2B5EF4-FFF2-40B4-BE49-F238E27FC236}">
                    <a16:creationId xmlns:a16="http://schemas.microsoft.com/office/drawing/2014/main" id="{966090E5-BE45-67C4-F1AB-5F78346D0DA5}"/>
                  </a:ext>
                </a:extLst>
              </p:cNvPr>
              <p:cNvSpPr txBox="1"/>
              <p:nvPr/>
            </p:nvSpPr>
            <p:spPr>
              <a:xfrm>
                <a:off x="6057468" y="3259232"/>
                <a:ext cx="765528" cy="276999"/>
              </a:xfrm>
              <a:prstGeom prst="rect">
                <a:avLst/>
              </a:prstGeom>
              <a:noFill/>
            </p:spPr>
            <p:txBody>
              <a:bodyPr wrap="square" rtlCol="0">
                <a:spAutoFit/>
              </a:bodyPr>
              <a:lstStyle/>
              <a:p>
                <a:r>
                  <a:rPr lang="en-PH" sz="1200" b="1" dirty="0"/>
                  <a:t>100,000</a:t>
                </a:r>
              </a:p>
            </p:txBody>
          </p:sp>
          <p:sp>
            <p:nvSpPr>
              <p:cNvPr id="38" name="TextBox 37">
                <a:extLst>
                  <a:ext uri="{FF2B5EF4-FFF2-40B4-BE49-F238E27FC236}">
                    <a16:creationId xmlns:a16="http://schemas.microsoft.com/office/drawing/2014/main" id="{D06BEB86-E59B-99FC-5CE1-204B4026D953}"/>
                  </a:ext>
                </a:extLst>
              </p:cNvPr>
              <p:cNvSpPr txBox="1"/>
              <p:nvPr/>
            </p:nvSpPr>
            <p:spPr>
              <a:xfrm>
                <a:off x="7016459" y="3259231"/>
                <a:ext cx="718728" cy="276999"/>
              </a:xfrm>
              <a:prstGeom prst="rect">
                <a:avLst/>
              </a:prstGeom>
              <a:noFill/>
            </p:spPr>
            <p:txBody>
              <a:bodyPr wrap="square" rtlCol="0">
                <a:spAutoFit/>
              </a:bodyPr>
              <a:lstStyle/>
              <a:p>
                <a:r>
                  <a:rPr lang="en-PH" sz="1200" b="1" dirty="0"/>
                  <a:t>580,000</a:t>
                </a:r>
              </a:p>
            </p:txBody>
          </p:sp>
          <p:sp>
            <p:nvSpPr>
              <p:cNvPr id="39" name="TextBox 38">
                <a:extLst>
                  <a:ext uri="{FF2B5EF4-FFF2-40B4-BE49-F238E27FC236}">
                    <a16:creationId xmlns:a16="http://schemas.microsoft.com/office/drawing/2014/main" id="{D0871E56-BD77-59F8-CD49-C9A8BA84E297}"/>
                  </a:ext>
                </a:extLst>
              </p:cNvPr>
              <p:cNvSpPr txBox="1"/>
              <p:nvPr/>
            </p:nvSpPr>
            <p:spPr>
              <a:xfrm>
                <a:off x="7925456" y="3265608"/>
                <a:ext cx="849913" cy="276999"/>
              </a:xfrm>
              <a:prstGeom prst="rect">
                <a:avLst/>
              </a:prstGeom>
              <a:noFill/>
            </p:spPr>
            <p:txBody>
              <a:bodyPr wrap="none" rtlCol="0">
                <a:spAutoFit/>
              </a:bodyPr>
              <a:lstStyle/>
              <a:p>
                <a:r>
                  <a:rPr lang="en-PH" sz="1200" b="1" dirty="0"/>
                  <a:t>1,000,000</a:t>
                </a:r>
              </a:p>
            </p:txBody>
          </p:sp>
          <p:sp>
            <p:nvSpPr>
              <p:cNvPr id="40" name="TextBox 39">
                <a:extLst>
                  <a:ext uri="{FF2B5EF4-FFF2-40B4-BE49-F238E27FC236}">
                    <a16:creationId xmlns:a16="http://schemas.microsoft.com/office/drawing/2014/main" id="{A3D1451C-0B16-70FD-2C65-012E927452E6}"/>
                  </a:ext>
                </a:extLst>
              </p:cNvPr>
              <p:cNvSpPr txBox="1"/>
              <p:nvPr/>
            </p:nvSpPr>
            <p:spPr>
              <a:xfrm>
                <a:off x="8834365" y="3256065"/>
                <a:ext cx="849912" cy="276999"/>
              </a:xfrm>
              <a:prstGeom prst="rect">
                <a:avLst/>
              </a:prstGeom>
              <a:noFill/>
            </p:spPr>
            <p:txBody>
              <a:bodyPr wrap="square" rtlCol="0">
                <a:spAutoFit/>
              </a:bodyPr>
              <a:lstStyle/>
              <a:p>
                <a:r>
                  <a:rPr lang="en-PH" sz="1200" b="1" dirty="0"/>
                  <a:t>2,200,000</a:t>
                </a:r>
              </a:p>
            </p:txBody>
          </p:sp>
          <p:cxnSp>
            <p:nvCxnSpPr>
              <p:cNvPr id="61" name="Straight Connector 60">
                <a:extLst>
                  <a:ext uri="{FF2B5EF4-FFF2-40B4-BE49-F238E27FC236}">
                    <a16:creationId xmlns:a16="http://schemas.microsoft.com/office/drawing/2014/main" id="{4D6A7876-CA20-7697-6A21-A9CA48E81274}"/>
                  </a:ext>
                </a:extLst>
              </p:cNvPr>
              <p:cNvCxnSpPr>
                <a:cxnSpLocks/>
              </p:cNvCxnSpPr>
              <p:nvPr/>
            </p:nvCxnSpPr>
            <p:spPr>
              <a:xfrm>
                <a:off x="10194912" y="3036101"/>
                <a:ext cx="0" cy="190379"/>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B0ED955-7BCB-75A1-1BD5-21F2EC48C811}"/>
                  </a:ext>
                </a:extLst>
              </p:cNvPr>
              <p:cNvSpPr txBox="1"/>
              <p:nvPr/>
            </p:nvSpPr>
            <p:spPr>
              <a:xfrm>
                <a:off x="9769956" y="3259231"/>
                <a:ext cx="849912" cy="276999"/>
              </a:xfrm>
              <a:prstGeom prst="rect">
                <a:avLst/>
              </a:prstGeom>
              <a:noFill/>
            </p:spPr>
            <p:txBody>
              <a:bodyPr wrap="square" rtlCol="0">
                <a:spAutoFit/>
              </a:bodyPr>
              <a:lstStyle/>
              <a:p>
                <a:r>
                  <a:rPr lang="en-PH" sz="1200" b="1" dirty="0"/>
                  <a:t>2,480,000</a:t>
                </a:r>
              </a:p>
            </p:txBody>
          </p:sp>
          <p:cxnSp>
            <p:nvCxnSpPr>
              <p:cNvPr id="63" name="Straight Connector 62">
                <a:extLst>
                  <a:ext uri="{FF2B5EF4-FFF2-40B4-BE49-F238E27FC236}">
                    <a16:creationId xmlns:a16="http://schemas.microsoft.com/office/drawing/2014/main" id="{A9505C1A-FBF9-878A-57B7-84DD0703D1DF}"/>
                  </a:ext>
                </a:extLst>
              </p:cNvPr>
              <p:cNvCxnSpPr>
                <a:cxnSpLocks/>
              </p:cNvCxnSpPr>
              <p:nvPr/>
            </p:nvCxnSpPr>
            <p:spPr>
              <a:xfrm>
                <a:off x="11130499" y="3029726"/>
                <a:ext cx="0" cy="196754"/>
              </a:xfrm>
              <a:prstGeom prst="line">
                <a:avLst/>
              </a:prstGeom>
              <a:ln w="76200">
                <a:solidFill>
                  <a:schemeClr val="tx1"/>
                </a:solidFill>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979B682C-6E79-7E2A-BA97-723C6EFCF0DD}"/>
                  </a:ext>
                </a:extLst>
              </p:cNvPr>
              <p:cNvSpPr txBox="1"/>
              <p:nvPr/>
            </p:nvSpPr>
            <p:spPr>
              <a:xfrm>
                <a:off x="10723012" y="3252576"/>
                <a:ext cx="845465" cy="276999"/>
              </a:xfrm>
              <a:prstGeom prst="rect">
                <a:avLst/>
              </a:prstGeom>
              <a:noFill/>
            </p:spPr>
            <p:txBody>
              <a:bodyPr wrap="square" rtlCol="0">
                <a:spAutoFit/>
              </a:bodyPr>
              <a:lstStyle/>
              <a:p>
                <a:r>
                  <a:rPr lang="en-PH" sz="1200" b="1" dirty="0"/>
                  <a:t>2,693,000</a:t>
                </a:r>
              </a:p>
            </p:txBody>
          </p:sp>
        </p:grpSp>
      </p:grpSp>
    </p:spTree>
    <p:extLst>
      <p:ext uri="{BB962C8B-B14F-4D97-AF65-F5344CB8AC3E}">
        <p14:creationId xmlns:p14="http://schemas.microsoft.com/office/powerpoint/2010/main" val="219936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Lst>
  </p:timing>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Oval 12">
            <a:extLst>
              <a:ext uri="{FF2B5EF4-FFF2-40B4-BE49-F238E27FC236}">
                <a16:creationId xmlns:a16="http://schemas.microsoft.com/office/drawing/2014/main" id="{3139A16F-F4C5-E696-4D9D-179E7CC96406}"/>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3" name="Oval 12">
            <a:extLst>
              <a:ext uri="{FF2B5EF4-FFF2-40B4-BE49-F238E27FC236}">
                <a16:creationId xmlns:a16="http://schemas.microsoft.com/office/drawing/2014/main" id="{F5CAEBA3-C6ED-F741-F384-C8624921624F}"/>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4" name="Oval 12">
            <a:extLst>
              <a:ext uri="{FF2B5EF4-FFF2-40B4-BE49-F238E27FC236}">
                <a16:creationId xmlns:a16="http://schemas.microsoft.com/office/drawing/2014/main" id="{880EE027-8BC2-83FF-0F5F-0B8A17273ADC}"/>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45" name="Oval 12">
            <a:extLst>
              <a:ext uri="{FF2B5EF4-FFF2-40B4-BE49-F238E27FC236}">
                <a16:creationId xmlns:a16="http://schemas.microsoft.com/office/drawing/2014/main" id="{9ACB08B0-FA29-C1E4-5DCE-938311CCC01C}"/>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6" name="Oval 12">
            <a:extLst>
              <a:ext uri="{FF2B5EF4-FFF2-40B4-BE49-F238E27FC236}">
                <a16:creationId xmlns:a16="http://schemas.microsoft.com/office/drawing/2014/main" id="{5D3FE19E-CFAC-8BEC-4F68-7525B71C2C99}"/>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7" name="Oval 12">
            <a:extLst>
              <a:ext uri="{FF2B5EF4-FFF2-40B4-BE49-F238E27FC236}">
                <a16:creationId xmlns:a16="http://schemas.microsoft.com/office/drawing/2014/main" id="{D01E2DDD-63F6-CE98-5F86-C92A8E63C9A8}"/>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8" name="Oval 12">
            <a:extLst>
              <a:ext uri="{FF2B5EF4-FFF2-40B4-BE49-F238E27FC236}">
                <a16:creationId xmlns:a16="http://schemas.microsoft.com/office/drawing/2014/main" id="{BD1A1617-36D4-7870-013A-B3D9D66EA2DB}"/>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9" name="Oval 12">
            <a:extLst>
              <a:ext uri="{FF2B5EF4-FFF2-40B4-BE49-F238E27FC236}">
                <a16:creationId xmlns:a16="http://schemas.microsoft.com/office/drawing/2014/main" id="{8852C14E-12C1-AEAC-44D7-71154C969676}"/>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0" name="Oval 12">
            <a:extLst>
              <a:ext uri="{FF2B5EF4-FFF2-40B4-BE49-F238E27FC236}">
                <a16:creationId xmlns:a16="http://schemas.microsoft.com/office/drawing/2014/main" id="{7C1BEE0B-28CF-2686-E696-EB1B01865674}"/>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1" name="Oval 12">
            <a:extLst>
              <a:ext uri="{FF2B5EF4-FFF2-40B4-BE49-F238E27FC236}">
                <a16:creationId xmlns:a16="http://schemas.microsoft.com/office/drawing/2014/main" id="{0B1550BD-3191-C336-1401-13E65287C8CB}"/>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2" name="Oval 12">
            <a:extLst>
              <a:ext uri="{FF2B5EF4-FFF2-40B4-BE49-F238E27FC236}">
                <a16:creationId xmlns:a16="http://schemas.microsoft.com/office/drawing/2014/main" id="{ABB0D5A1-0F2B-E38E-7CF8-0273EEF54A7A}"/>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3" name="Oval 12">
            <a:extLst>
              <a:ext uri="{FF2B5EF4-FFF2-40B4-BE49-F238E27FC236}">
                <a16:creationId xmlns:a16="http://schemas.microsoft.com/office/drawing/2014/main" id="{01C6F3ED-0CA1-D1A7-425D-B55D10B83672}"/>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67F773CD-E458-EE52-93C9-EE1433139AB0}"/>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8642B980-3E94-90E8-BDC4-ADD8FE3E723A}"/>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6" name="Ink 55">
                <a:extLst>
                  <a:ext uri="{FF2B5EF4-FFF2-40B4-BE49-F238E27FC236}">
                    <a16:creationId xmlns:a16="http://schemas.microsoft.com/office/drawing/2014/main" id="{F658ADF4-ADF9-93DE-ACF5-755455FC8106}"/>
                  </a:ext>
                </a:extLst>
              </p14:cNvPr>
              <p14:cNvContentPartPr/>
              <p14:nvPr/>
            </p14:nvContentPartPr>
            <p14:xfrm>
              <a:off x="2327060" y="902160"/>
              <a:ext cx="968400" cy="945360"/>
            </p14:xfrm>
          </p:contentPart>
        </mc:Choice>
        <mc:Fallback xmlns="">
          <p:pic>
            <p:nvPicPr>
              <p:cNvPr id="56" name="Ink 55">
                <a:extLst>
                  <a:ext uri="{FF2B5EF4-FFF2-40B4-BE49-F238E27FC236}">
                    <a16:creationId xmlns:a16="http://schemas.microsoft.com/office/drawing/2014/main" id="{F658ADF4-ADF9-93DE-ACF5-755455FC8106}"/>
                  </a:ext>
                </a:extLst>
              </p:cNvPr>
              <p:cNvPicPr/>
              <p:nvPr/>
            </p:nvPicPr>
            <p:blipFill>
              <a:blip r:embed="rId3"/>
              <a:stretch>
                <a:fillRect/>
              </a:stretch>
            </p:blipFill>
            <p:spPr>
              <a:xfrm>
                <a:off x="2318060" y="893157"/>
                <a:ext cx="986040" cy="963007"/>
              </a:xfrm>
              <a:prstGeom prst="rect">
                <a:avLst/>
              </a:prstGeom>
            </p:spPr>
          </p:pic>
        </mc:Fallback>
      </mc:AlternateContent>
      <p:cxnSp>
        <p:nvCxnSpPr>
          <p:cNvPr id="57" name="Straight Arrow Connector 56">
            <a:extLst>
              <a:ext uri="{FF2B5EF4-FFF2-40B4-BE49-F238E27FC236}">
                <a16:creationId xmlns:a16="http://schemas.microsoft.com/office/drawing/2014/main" id="{699E9280-93CB-1D77-1DA7-E52445300B27}"/>
              </a:ext>
            </a:extLst>
          </p:cNvPr>
          <p:cNvCxnSpPr>
            <a:cxnSpLocks/>
          </p:cNvCxnSpPr>
          <p:nvPr/>
        </p:nvCxnSpPr>
        <p:spPr>
          <a:xfrm>
            <a:off x="3193616" y="1424045"/>
            <a:ext cx="793983" cy="94268"/>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25D8412-E7F9-B26F-F0F2-D1E1E7EF633F}"/>
              </a:ext>
            </a:extLst>
          </p:cNvPr>
          <p:cNvSpPr txBox="1"/>
          <p:nvPr/>
        </p:nvSpPr>
        <p:spPr>
          <a:xfrm>
            <a:off x="9833005" y="458958"/>
            <a:ext cx="2159557" cy="2677656"/>
          </a:xfrm>
          <a:prstGeom prst="rect">
            <a:avLst/>
          </a:prstGeom>
          <a:noFill/>
        </p:spPr>
        <p:txBody>
          <a:bodyPr wrap="square">
            <a:spAutoFit/>
          </a:bodyPr>
          <a:lstStyle/>
          <a:p>
            <a:pPr algn="l"/>
            <a:r>
              <a:rPr lang="en-PH" sz="2400" b="1" dirty="0">
                <a:latin typeface="+mn-lt"/>
              </a:rPr>
              <a:t>Step 4: </a:t>
            </a:r>
            <a:r>
              <a:rPr lang="en-PH" sz="2400" dirty="0">
                <a:latin typeface="+mn-lt"/>
              </a:rPr>
              <a:t>Assign the first point to the nearest cluster.</a:t>
            </a:r>
            <a:br>
              <a:rPr lang="en-PH" sz="2400" dirty="0">
                <a:latin typeface="+mn-lt"/>
              </a:rPr>
            </a:br>
            <a:br>
              <a:rPr lang="en-PH" sz="2400" dirty="0">
                <a:latin typeface="+mn-lt"/>
              </a:rPr>
            </a:br>
            <a:r>
              <a:rPr lang="en-PH" sz="2400" dirty="0">
                <a:latin typeface="+mn-lt"/>
              </a:rPr>
              <a:t>Do this for all data points</a:t>
            </a:r>
          </a:p>
        </p:txBody>
      </p:sp>
    </p:spTree>
    <p:extLst>
      <p:ext uri="{BB962C8B-B14F-4D97-AF65-F5344CB8AC3E}">
        <p14:creationId xmlns:p14="http://schemas.microsoft.com/office/powerpoint/2010/main" val="40978133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8883E68-FFE0-11E0-7834-1CA065A9C1FB}"/>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4765C949-40EF-8E16-BDFD-A5D208326222}"/>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Oval 12">
            <a:extLst>
              <a:ext uri="{FF2B5EF4-FFF2-40B4-BE49-F238E27FC236}">
                <a16:creationId xmlns:a16="http://schemas.microsoft.com/office/drawing/2014/main" id="{D12C39AE-4175-DD10-11C9-0FA5D932D1E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Oval 12">
            <a:extLst>
              <a:ext uri="{FF2B5EF4-FFF2-40B4-BE49-F238E27FC236}">
                <a16:creationId xmlns:a16="http://schemas.microsoft.com/office/drawing/2014/main" id="{4F132C4B-EB6D-E315-FE0E-1C6AC7090125}"/>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C10DDF7C-61B4-2A01-0FDE-9DEB5B7C6F04}"/>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32B7549-DC7C-9BC3-3A64-2463A0FEDC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2DC65351-94BA-E1AC-8F48-D64A866E6116}"/>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D901315-5C9D-2204-B324-EC7A4B373551}"/>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B682637B-5623-C5F1-1115-67AF50E5B1A1}"/>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6ADD68AF-F7F4-C5D5-FB07-37F93E6DFC14}"/>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7CC827D-1518-BE52-C8DC-285F76ED3970}"/>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Oval 12">
            <a:extLst>
              <a:ext uri="{FF2B5EF4-FFF2-40B4-BE49-F238E27FC236}">
                <a16:creationId xmlns:a16="http://schemas.microsoft.com/office/drawing/2014/main" id="{62543812-087D-D4C1-DB16-D3A8B9A5C5ED}"/>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2B69356-AE33-A90C-40E2-0E05451FBFF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65DD8CB-3726-1DCA-4E64-89CCC5751824}"/>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7E219B20-B520-092F-A61E-6DD7710E0D6A}"/>
              </a:ext>
            </a:extLst>
          </p:cNvPr>
          <p:cNvSpPr txBox="1"/>
          <p:nvPr/>
        </p:nvSpPr>
        <p:spPr>
          <a:xfrm>
            <a:off x="9833005" y="458958"/>
            <a:ext cx="2159557" cy="2308324"/>
          </a:xfrm>
          <a:prstGeom prst="rect">
            <a:avLst/>
          </a:prstGeom>
          <a:noFill/>
        </p:spPr>
        <p:txBody>
          <a:bodyPr wrap="square">
            <a:spAutoFit/>
          </a:bodyPr>
          <a:lstStyle/>
          <a:p>
            <a:pPr algn="l"/>
            <a:r>
              <a:rPr lang="en-PH" sz="2400" b="1" dirty="0">
                <a:latin typeface="+mn-lt"/>
              </a:rPr>
              <a:t>Step </a:t>
            </a:r>
            <a:r>
              <a:rPr lang="en-PH" sz="2400" b="1" dirty="0"/>
              <a:t>5</a:t>
            </a:r>
            <a:r>
              <a:rPr lang="en-PH" sz="2400" b="1" dirty="0">
                <a:latin typeface="+mn-lt"/>
              </a:rPr>
              <a:t>: </a:t>
            </a:r>
          </a:p>
          <a:p>
            <a:pPr algn="l"/>
            <a:r>
              <a:rPr lang="en-PH" sz="2400" dirty="0">
                <a:latin typeface="+mn-lt"/>
              </a:rPr>
              <a:t>Find the</a:t>
            </a:r>
            <a:r>
              <a:rPr lang="en-PH" sz="2400" b="1" dirty="0">
                <a:solidFill>
                  <a:srgbClr val="00B0F0"/>
                </a:solidFill>
                <a:latin typeface="+mn-lt"/>
              </a:rPr>
              <a:t> </a:t>
            </a:r>
            <a:r>
              <a:rPr lang="en-PH" sz="2400" b="1" dirty="0">
                <a:solidFill>
                  <a:srgbClr val="7030A0"/>
                </a:solidFill>
                <a:latin typeface="+mn-lt"/>
              </a:rPr>
              <a:t>centroid</a:t>
            </a:r>
            <a:r>
              <a:rPr lang="en-PH" sz="2400" b="1" dirty="0">
                <a:solidFill>
                  <a:srgbClr val="00B0F0"/>
                </a:solidFill>
                <a:latin typeface="+mn-lt"/>
              </a:rPr>
              <a:t> </a:t>
            </a:r>
            <a:r>
              <a:rPr lang="en-PH" sz="2400" dirty="0">
                <a:latin typeface="+mn-lt"/>
              </a:rPr>
              <a:t>by calculating the </a:t>
            </a:r>
            <a:r>
              <a:rPr lang="en-PH" sz="2400" b="1" dirty="0">
                <a:solidFill>
                  <a:srgbClr val="00B0F0"/>
                </a:solidFill>
                <a:latin typeface="+mn-lt"/>
              </a:rPr>
              <a:t>center</a:t>
            </a:r>
            <a:r>
              <a:rPr lang="en-PH" sz="2400" b="1" dirty="0">
                <a:latin typeface="+mn-lt"/>
              </a:rPr>
              <a:t> </a:t>
            </a:r>
            <a:r>
              <a:rPr lang="en-PH" sz="2400" dirty="0">
                <a:latin typeface="+mn-lt"/>
              </a:rPr>
              <a:t>or</a:t>
            </a:r>
            <a:r>
              <a:rPr lang="en-PH" sz="2400" b="1" dirty="0">
                <a:latin typeface="+mn-lt"/>
              </a:rPr>
              <a:t> </a:t>
            </a:r>
            <a:r>
              <a:rPr lang="en-PH" sz="2400" b="1" dirty="0">
                <a:solidFill>
                  <a:srgbClr val="00B0F0"/>
                </a:solidFill>
                <a:latin typeface="+mn-lt"/>
              </a:rPr>
              <a:t>mean</a:t>
            </a:r>
            <a:r>
              <a:rPr lang="en-PH" sz="2400" dirty="0">
                <a:latin typeface="+mn-lt"/>
              </a:rPr>
              <a:t> of each cluster</a:t>
            </a:r>
          </a:p>
        </p:txBody>
      </p:sp>
      <mc:AlternateContent xmlns:mc="http://schemas.openxmlformats.org/markup-compatibility/2006" xmlns:p14="http://schemas.microsoft.com/office/powerpoint/2010/main">
        <mc:Choice Requires="p14">
          <p:contentPart p14:bwMode="auto" r:id="rId2">
            <p14:nvContentPartPr>
              <p14:cNvPr id="19" name="Ink 18">
                <a:extLst>
                  <a:ext uri="{FF2B5EF4-FFF2-40B4-BE49-F238E27FC236}">
                    <a16:creationId xmlns:a16="http://schemas.microsoft.com/office/drawing/2014/main" id="{B6ED4F6F-93CF-2EAF-FEAE-B2C8EEDE396A}"/>
                  </a:ext>
                </a:extLst>
              </p14:cNvPr>
              <p14:cNvContentPartPr/>
              <p14:nvPr/>
            </p14:nvContentPartPr>
            <p14:xfrm>
              <a:off x="3818900" y="1090440"/>
              <a:ext cx="1024560" cy="1022760"/>
            </p14:xfrm>
          </p:contentPart>
        </mc:Choice>
        <mc:Fallback xmlns="">
          <p:pic>
            <p:nvPicPr>
              <p:cNvPr id="19" name="Ink 18">
                <a:extLst>
                  <a:ext uri="{FF2B5EF4-FFF2-40B4-BE49-F238E27FC236}">
                    <a16:creationId xmlns:a16="http://schemas.microsoft.com/office/drawing/2014/main" id="{B6ED4F6F-93CF-2EAF-FEAE-B2C8EEDE396A}"/>
                  </a:ext>
                </a:extLst>
              </p:cNvPr>
              <p:cNvPicPr/>
              <p:nvPr/>
            </p:nvPicPr>
            <p:blipFill>
              <a:blip r:embed="rId3"/>
              <a:stretch>
                <a:fillRect/>
              </a:stretch>
            </p:blipFill>
            <p:spPr>
              <a:xfrm>
                <a:off x="3809900" y="1081440"/>
                <a:ext cx="1042200" cy="10404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 name="Ink 19">
                <a:extLst>
                  <a:ext uri="{FF2B5EF4-FFF2-40B4-BE49-F238E27FC236}">
                    <a16:creationId xmlns:a16="http://schemas.microsoft.com/office/drawing/2014/main" id="{B5490A76-0363-369A-41E1-6E0F3F5C2D60}"/>
                  </a:ext>
                </a:extLst>
              </p14:cNvPr>
              <p14:cNvContentPartPr/>
              <p14:nvPr/>
            </p14:nvContentPartPr>
            <p14:xfrm>
              <a:off x="7144220" y="722520"/>
              <a:ext cx="360" cy="360"/>
            </p14:xfrm>
          </p:contentPart>
        </mc:Choice>
        <mc:Fallback xmlns="">
          <p:pic>
            <p:nvPicPr>
              <p:cNvPr id="20" name="Ink 19">
                <a:extLst>
                  <a:ext uri="{FF2B5EF4-FFF2-40B4-BE49-F238E27FC236}">
                    <a16:creationId xmlns:a16="http://schemas.microsoft.com/office/drawing/2014/main" id="{B5490A76-0363-369A-41E1-6E0F3F5C2D60}"/>
                  </a:ext>
                </a:extLst>
              </p:cNvPr>
              <p:cNvPicPr/>
              <p:nvPr/>
            </p:nvPicPr>
            <p:blipFill>
              <a:blip r:embed="rId5"/>
              <a:stretch>
                <a:fillRect/>
              </a:stretch>
            </p:blipFill>
            <p:spPr>
              <a:xfrm>
                <a:off x="7135220" y="713520"/>
                <a:ext cx="18000" cy="18000"/>
              </a:xfrm>
              <a:prstGeom prst="rect">
                <a:avLst/>
              </a:prstGeom>
            </p:spPr>
          </p:pic>
        </mc:Fallback>
      </mc:AlternateContent>
      <p:pic>
        <p:nvPicPr>
          <p:cNvPr id="28" name="Graphic 27" descr="Close with solid fill">
            <a:extLst>
              <a:ext uri="{FF2B5EF4-FFF2-40B4-BE49-F238E27FC236}">
                <a16:creationId xmlns:a16="http://schemas.microsoft.com/office/drawing/2014/main" id="{84CF3387-8F22-C738-C91E-F170B827463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58782" y="1639408"/>
            <a:ext cx="540000" cy="540000"/>
          </a:xfrm>
          <a:prstGeom prst="rect">
            <a:avLst/>
          </a:prstGeom>
        </p:spPr>
      </p:pic>
      <p:pic>
        <p:nvPicPr>
          <p:cNvPr id="29" name="Graphic 28" descr="Close with solid fill">
            <a:extLst>
              <a:ext uri="{FF2B5EF4-FFF2-40B4-BE49-F238E27FC236}">
                <a16:creationId xmlns:a16="http://schemas.microsoft.com/office/drawing/2014/main" id="{3DA692B2-AE71-7DF2-3885-F227B3F22B1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707" y="1230641"/>
            <a:ext cx="540000" cy="540000"/>
          </a:xfrm>
          <a:prstGeom prst="rect">
            <a:avLst/>
          </a:prstGeom>
        </p:spPr>
      </p:pic>
      <p:pic>
        <p:nvPicPr>
          <p:cNvPr id="30" name="Graphic 29" descr="Close with solid fill">
            <a:extLst>
              <a:ext uri="{FF2B5EF4-FFF2-40B4-BE49-F238E27FC236}">
                <a16:creationId xmlns:a16="http://schemas.microsoft.com/office/drawing/2014/main" id="{AE14B4A3-A5CA-92B1-4147-C26F7C27DC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58782" y="4302191"/>
            <a:ext cx="540000" cy="540000"/>
          </a:xfrm>
          <a:prstGeom prst="rect">
            <a:avLst/>
          </a:prstGeom>
        </p:spPr>
      </p:pic>
      <p:pic>
        <p:nvPicPr>
          <p:cNvPr id="31" name="Graphic 30" descr="Close with solid fill">
            <a:extLst>
              <a:ext uri="{FF2B5EF4-FFF2-40B4-BE49-F238E27FC236}">
                <a16:creationId xmlns:a16="http://schemas.microsoft.com/office/drawing/2014/main" id="{3501D255-176C-39E4-DFB1-CBF7BE4FFCA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102863" y="4199056"/>
            <a:ext cx="540000" cy="540000"/>
          </a:xfrm>
          <a:prstGeom prst="rect">
            <a:avLst/>
          </a:prstGeom>
        </p:spPr>
      </p:pic>
    </p:spTree>
    <p:extLst>
      <p:ext uri="{BB962C8B-B14F-4D97-AF65-F5344CB8AC3E}">
        <p14:creationId xmlns:p14="http://schemas.microsoft.com/office/powerpoint/2010/main" val="1450476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8883E68-FFE0-11E0-7834-1CA065A9C1FB}"/>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4765C949-40EF-8E16-BDFD-A5D208326222}"/>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Oval 12">
            <a:extLst>
              <a:ext uri="{FF2B5EF4-FFF2-40B4-BE49-F238E27FC236}">
                <a16:creationId xmlns:a16="http://schemas.microsoft.com/office/drawing/2014/main" id="{D12C39AE-4175-DD10-11C9-0FA5D932D1E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Oval 12">
            <a:extLst>
              <a:ext uri="{FF2B5EF4-FFF2-40B4-BE49-F238E27FC236}">
                <a16:creationId xmlns:a16="http://schemas.microsoft.com/office/drawing/2014/main" id="{4F132C4B-EB6D-E315-FE0E-1C6AC7090125}"/>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C10DDF7C-61B4-2A01-0FDE-9DEB5B7C6F04}"/>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32B7549-DC7C-9BC3-3A64-2463A0FEDC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2DC65351-94BA-E1AC-8F48-D64A866E6116}"/>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D901315-5C9D-2204-B324-EC7A4B373551}"/>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B682637B-5623-C5F1-1115-67AF50E5B1A1}"/>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6ADD68AF-F7F4-C5D5-FB07-37F93E6DFC14}"/>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7CC827D-1518-BE52-C8DC-285F76ED3970}"/>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Oval 12">
            <a:extLst>
              <a:ext uri="{FF2B5EF4-FFF2-40B4-BE49-F238E27FC236}">
                <a16:creationId xmlns:a16="http://schemas.microsoft.com/office/drawing/2014/main" id="{62543812-087D-D4C1-DB16-D3A8B9A5C5ED}"/>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chemeClr val="tx1">
              <a:lumMod val="50000"/>
              <a:lumOff val="50000"/>
            </a:schemeClr>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2B69356-AE33-A90C-40E2-0E05451FBFF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65DD8CB-3726-1DCA-4E64-89CCC5751824}"/>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7E219B20-B520-092F-A61E-6DD7710E0D6A}"/>
              </a:ext>
            </a:extLst>
          </p:cNvPr>
          <p:cNvSpPr txBox="1"/>
          <p:nvPr/>
        </p:nvSpPr>
        <p:spPr>
          <a:xfrm>
            <a:off x="9833005" y="458958"/>
            <a:ext cx="2159557" cy="1938992"/>
          </a:xfrm>
          <a:prstGeom prst="rect">
            <a:avLst/>
          </a:prstGeom>
          <a:noFill/>
        </p:spPr>
        <p:txBody>
          <a:bodyPr wrap="square">
            <a:spAutoFit/>
          </a:bodyPr>
          <a:lstStyle/>
          <a:p>
            <a:pPr algn="l"/>
            <a:r>
              <a:rPr lang="en-PH" sz="2400" b="1" dirty="0">
                <a:latin typeface="+mn-lt"/>
              </a:rPr>
              <a:t>Step 6: </a:t>
            </a:r>
            <a:r>
              <a:rPr lang="en-PH" sz="2400" b="1" dirty="0" err="1">
                <a:latin typeface="+mn-lt"/>
              </a:rPr>
              <a:t>Recluster</a:t>
            </a:r>
            <a:r>
              <a:rPr lang="en-PH" sz="2400" dirty="0">
                <a:latin typeface="+mn-lt"/>
              </a:rPr>
              <a:t> each data point based on the </a:t>
            </a:r>
            <a:r>
              <a:rPr lang="en-PH" sz="2400" b="1" dirty="0">
                <a:solidFill>
                  <a:srgbClr val="7030A0"/>
                </a:solidFill>
                <a:latin typeface="+mn-lt"/>
              </a:rPr>
              <a:t>centroid</a:t>
            </a:r>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B5490A76-0363-369A-41E1-6E0F3F5C2D60}"/>
                  </a:ext>
                </a:extLst>
              </p14:cNvPr>
              <p14:cNvContentPartPr/>
              <p14:nvPr/>
            </p14:nvContentPartPr>
            <p14:xfrm>
              <a:off x="7144220" y="722520"/>
              <a:ext cx="360" cy="360"/>
            </p14:xfrm>
          </p:contentPart>
        </mc:Choice>
        <mc:Fallback xmlns="">
          <p:pic>
            <p:nvPicPr>
              <p:cNvPr id="20" name="Ink 19">
                <a:extLst>
                  <a:ext uri="{FF2B5EF4-FFF2-40B4-BE49-F238E27FC236}">
                    <a16:creationId xmlns:a16="http://schemas.microsoft.com/office/drawing/2014/main" id="{B5490A76-0363-369A-41E1-6E0F3F5C2D60}"/>
                  </a:ext>
                </a:extLst>
              </p:cNvPr>
              <p:cNvPicPr/>
              <p:nvPr/>
            </p:nvPicPr>
            <p:blipFill>
              <a:blip r:embed="rId3"/>
              <a:stretch>
                <a:fillRect/>
              </a:stretch>
            </p:blipFill>
            <p:spPr>
              <a:xfrm>
                <a:off x="7135220" y="713520"/>
                <a:ext cx="18000" cy="18000"/>
              </a:xfrm>
              <a:prstGeom prst="rect">
                <a:avLst/>
              </a:prstGeom>
            </p:spPr>
          </p:pic>
        </mc:Fallback>
      </mc:AlternateContent>
      <p:pic>
        <p:nvPicPr>
          <p:cNvPr id="3" name="Graphic 2" descr="Close with solid fill">
            <a:extLst>
              <a:ext uri="{FF2B5EF4-FFF2-40B4-BE49-F238E27FC236}">
                <a16:creationId xmlns:a16="http://schemas.microsoft.com/office/drawing/2014/main" id="{43C27626-9945-CBF5-8734-988D78DBBA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8782" y="1639408"/>
            <a:ext cx="540000" cy="540000"/>
          </a:xfrm>
          <a:prstGeom prst="rect">
            <a:avLst/>
          </a:prstGeom>
        </p:spPr>
      </p:pic>
      <p:pic>
        <p:nvPicPr>
          <p:cNvPr id="27" name="Graphic 26" descr="Close with solid fill">
            <a:extLst>
              <a:ext uri="{FF2B5EF4-FFF2-40B4-BE49-F238E27FC236}">
                <a16:creationId xmlns:a16="http://schemas.microsoft.com/office/drawing/2014/main" id="{DB07ECC0-8266-DD4F-2AEB-95A891700E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707" y="1230641"/>
            <a:ext cx="540000" cy="540000"/>
          </a:xfrm>
          <a:prstGeom prst="rect">
            <a:avLst/>
          </a:prstGeom>
        </p:spPr>
      </p:pic>
      <p:pic>
        <p:nvPicPr>
          <p:cNvPr id="28" name="Graphic 27" descr="Close with solid fill">
            <a:extLst>
              <a:ext uri="{FF2B5EF4-FFF2-40B4-BE49-F238E27FC236}">
                <a16:creationId xmlns:a16="http://schemas.microsoft.com/office/drawing/2014/main" id="{57B7E922-E17A-96AD-7115-860B7BFDA2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58782" y="4302191"/>
            <a:ext cx="540000" cy="540000"/>
          </a:xfrm>
          <a:prstGeom prst="rect">
            <a:avLst/>
          </a:prstGeom>
        </p:spPr>
      </p:pic>
      <p:pic>
        <p:nvPicPr>
          <p:cNvPr id="29" name="Graphic 28" descr="Close with solid fill">
            <a:extLst>
              <a:ext uri="{FF2B5EF4-FFF2-40B4-BE49-F238E27FC236}">
                <a16:creationId xmlns:a16="http://schemas.microsoft.com/office/drawing/2014/main" id="{28268500-5E64-010A-443D-7F8FB8218A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02863" y="4199056"/>
            <a:ext cx="540000" cy="540000"/>
          </a:xfrm>
          <a:prstGeom prst="rect">
            <a:avLst/>
          </a:prstGeom>
        </p:spPr>
      </p:pic>
    </p:spTree>
    <p:extLst>
      <p:ext uri="{BB962C8B-B14F-4D97-AF65-F5344CB8AC3E}">
        <p14:creationId xmlns:p14="http://schemas.microsoft.com/office/powerpoint/2010/main" val="274065282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val 12">
            <a:extLst>
              <a:ext uri="{FF2B5EF4-FFF2-40B4-BE49-F238E27FC236}">
                <a16:creationId xmlns:a16="http://schemas.microsoft.com/office/drawing/2014/main" id="{88883E68-FFE0-11E0-7834-1CA065A9C1FB}"/>
              </a:ext>
            </a:extLst>
          </p:cNvPr>
          <p:cNvSpPr/>
          <p:nvPr/>
        </p:nvSpPr>
        <p:spPr>
          <a:xfrm rot="2692890">
            <a:off x="2533638" y="1258886"/>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4" name="Oval 12">
            <a:extLst>
              <a:ext uri="{FF2B5EF4-FFF2-40B4-BE49-F238E27FC236}">
                <a16:creationId xmlns:a16="http://schemas.microsoft.com/office/drawing/2014/main" id="{4765C949-40EF-8E16-BDFD-A5D208326222}"/>
              </a:ext>
            </a:extLst>
          </p:cNvPr>
          <p:cNvSpPr/>
          <p:nvPr/>
        </p:nvSpPr>
        <p:spPr>
          <a:xfrm rot="2692890">
            <a:off x="3018238" y="237860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5" name="Oval 12">
            <a:extLst>
              <a:ext uri="{FF2B5EF4-FFF2-40B4-BE49-F238E27FC236}">
                <a16:creationId xmlns:a16="http://schemas.microsoft.com/office/drawing/2014/main" id="{D12C39AE-4175-DD10-11C9-0FA5D932D1EE}"/>
              </a:ext>
            </a:extLst>
          </p:cNvPr>
          <p:cNvSpPr/>
          <p:nvPr/>
        </p:nvSpPr>
        <p:spPr>
          <a:xfrm rot="2692890">
            <a:off x="3951613" y="140278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FF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6" name="Oval 12">
            <a:extLst>
              <a:ext uri="{FF2B5EF4-FFF2-40B4-BE49-F238E27FC236}">
                <a16:creationId xmlns:a16="http://schemas.microsoft.com/office/drawing/2014/main" id="{4F132C4B-EB6D-E315-FE0E-1C6AC7090125}"/>
              </a:ext>
            </a:extLst>
          </p:cNvPr>
          <p:cNvSpPr/>
          <p:nvPr/>
        </p:nvSpPr>
        <p:spPr>
          <a:xfrm rot="2692890">
            <a:off x="6831043" y="866465"/>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7" name="Oval 12">
            <a:extLst>
              <a:ext uri="{FF2B5EF4-FFF2-40B4-BE49-F238E27FC236}">
                <a16:creationId xmlns:a16="http://schemas.microsoft.com/office/drawing/2014/main" id="{C10DDF7C-61B4-2A01-0FDE-9DEB5B7C6F04}"/>
              </a:ext>
            </a:extLst>
          </p:cNvPr>
          <p:cNvSpPr/>
          <p:nvPr/>
        </p:nvSpPr>
        <p:spPr>
          <a:xfrm rot="2692890">
            <a:off x="7315643" y="193501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8" name="Oval 12">
            <a:extLst>
              <a:ext uri="{FF2B5EF4-FFF2-40B4-BE49-F238E27FC236}">
                <a16:creationId xmlns:a16="http://schemas.microsoft.com/office/drawing/2014/main" id="{332B7549-DC7C-9BC3-3A64-2463A0FEDC00}"/>
              </a:ext>
            </a:extLst>
          </p:cNvPr>
          <p:cNvSpPr/>
          <p:nvPr/>
        </p:nvSpPr>
        <p:spPr>
          <a:xfrm rot="2692890">
            <a:off x="8249019" y="1254342"/>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F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9" name="Oval 12">
            <a:extLst>
              <a:ext uri="{FF2B5EF4-FFF2-40B4-BE49-F238E27FC236}">
                <a16:creationId xmlns:a16="http://schemas.microsoft.com/office/drawing/2014/main" id="{2DC65351-94BA-E1AC-8F48-D64A866E6116}"/>
              </a:ext>
            </a:extLst>
          </p:cNvPr>
          <p:cNvSpPr/>
          <p:nvPr/>
        </p:nvSpPr>
        <p:spPr>
          <a:xfrm rot="2692890">
            <a:off x="2454477" y="416682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0" name="Oval 12">
            <a:extLst>
              <a:ext uri="{FF2B5EF4-FFF2-40B4-BE49-F238E27FC236}">
                <a16:creationId xmlns:a16="http://schemas.microsoft.com/office/drawing/2014/main" id="{9D901315-5C9D-2204-B324-EC7A4B373551}"/>
              </a:ext>
            </a:extLst>
          </p:cNvPr>
          <p:cNvSpPr/>
          <p:nvPr/>
        </p:nvSpPr>
        <p:spPr>
          <a:xfrm rot="2692890">
            <a:off x="3286429" y="5144580"/>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1" name="Oval 12">
            <a:extLst>
              <a:ext uri="{FF2B5EF4-FFF2-40B4-BE49-F238E27FC236}">
                <a16:creationId xmlns:a16="http://schemas.microsoft.com/office/drawing/2014/main" id="{B682637B-5623-C5F1-1115-67AF50E5B1A1}"/>
              </a:ext>
            </a:extLst>
          </p:cNvPr>
          <p:cNvSpPr/>
          <p:nvPr/>
        </p:nvSpPr>
        <p:spPr>
          <a:xfrm rot="2692890">
            <a:off x="3908297" y="4344727"/>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FF000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2" name="Oval 12">
            <a:extLst>
              <a:ext uri="{FF2B5EF4-FFF2-40B4-BE49-F238E27FC236}">
                <a16:creationId xmlns:a16="http://schemas.microsoft.com/office/drawing/2014/main" id="{6ADD68AF-F7F4-C5D5-FB07-37F93E6DFC14}"/>
              </a:ext>
            </a:extLst>
          </p:cNvPr>
          <p:cNvSpPr/>
          <p:nvPr/>
        </p:nvSpPr>
        <p:spPr>
          <a:xfrm rot="2692890">
            <a:off x="7315643" y="4022679"/>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7CC827D-1518-BE52-C8DC-285F76ED3970}"/>
              </a:ext>
            </a:extLst>
          </p:cNvPr>
          <p:cNvSpPr/>
          <p:nvPr/>
        </p:nvSpPr>
        <p:spPr>
          <a:xfrm rot="2692890">
            <a:off x="7827886" y="4881804"/>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sp>
        <p:nvSpPr>
          <p:cNvPr id="14" name="Oval 12">
            <a:extLst>
              <a:ext uri="{FF2B5EF4-FFF2-40B4-BE49-F238E27FC236}">
                <a16:creationId xmlns:a16="http://schemas.microsoft.com/office/drawing/2014/main" id="{62543812-087D-D4C1-DB16-D3A8B9A5C5ED}"/>
              </a:ext>
            </a:extLst>
          </p:cNvPr>
          <p:cNvSpPr/>
          <p:nvPr/>
        </p:nvSpPr>
        <p:spPr>
          <a:xfrm rot="2692890">
            <a:off x="8597877" y="4096858"/>
            <a:ext cx="636129" cy="330318"/>
          </a:xfrm>
          <a:custGeom>
            <a:avLst/>
            <a:gdLst>
              <a:gd name="connsiteX0" fmla="*/ 0 w 2252869"/>
              <a:gd name="connsiteY0" fmla="*/ 1005509 h 2011017"/>
              <a:gd name="connsiteX1" fmla="*/ 1126435 w 2252869"/>
              <a:gd name="connsiteY1" fmla="*/ 0 h 2011017"/>
              <a:gd name="connsiteX2" fmla="*/ 2252870 w 2252869"/>
              <a:gd name="connsiteY2" fmla="*/ 1005509 h 2011017"/>
              <a:gd name="connsiteX3" fmla="*/ 1126435 w 2252869"/>
              <a:gd name="connsiteY3" fmla="*/ 2011018 h 2011017"/>
              <a:gd name="connsiteX4" fmla="*/ 0 w 2252869"/>
              <a:gd name="connsiteY4" fmla="*/ 1005509 h 2011017"/>
              <a:gd name="connsiteX0" fmla="*/ 86 w 2252956"/>
              <a:gd name="connsiteY0" fmla="*/ 264752 h 1270261"/>
              <a:gd name="connsiteX1" fmla="*/ 1172904 w 2252956"/>
              <a:gd name="connsiteY1" fmla="*/ 200147 h 1270261"/>
              <a:gd name="connsiteX2" fmla="*/ 2252956 w 2252956"/>
              <a:gd name="connsiteY2" fmla="*/ 264752 h 1270261"/>
              <a:gd name="connsiteX3" fmla="*/ 1126521 w 2252956"/>
              <a:gd name="connsiteY3" fmla="*/ 1270261 h 1270261"/>
              <a:gd name="connsiteX4" fmla="*/ 86 w 2252956"/>
              <a:gd name="connsiteY4" fmla="*/ 264752 h 1270261"/>
              <a:gd name="connsiteX0" fmla="*/ 2 w 2252872"/>
              <a:gd name="connsiteY0" fmla="*/ 264752 h 1270261"/>
              <a:gd name="connsiteX1" fmla="*/ 1172820 w 2252872"/>
              <a:gd name="connsiteY1" fmla="*/ 200147 h 1270261"/>
              <a:gd name="connsiteX2" fmla="*/ 2252872 w 2252872"/>
              <a:gd name="connsiteY2" fmla="*/ 264752 h 1270261"/>
              <a:gd name="connsiteX3" fmla="*/ 1126437 w 2252872"/>
              <a:gd name="connsiteY3" fmla="*/ 1270261 h 1270261"/>
              <a:gd name="connsiteX4" fmla="*/ 2 w 2252872"/>
              <a:gd name="connsiteY4" fmla="*/ 264752 h 1270261"/>
              <a:gd name="connsiteX0" fmla="*/ 2 w 2252872"/>
              <a:gd name="connsiteY0" fmla="*/ 263805 h 1269314"/>
              <a:gd name="connsiteX1" fmla="*/ 1172820 w 2252872"/>
              <a:gd name="connsiteY1" fmla="*/ 199200 h 1269314"/>
              <a:gd name="connsiteX2" fmla="*/ 2252872 w 2252872"/>
              <a:gd name="connsiteY2" fmla="*/ 263805 h 1269314"/>
              <a:gd name="connsiteX3" fmla="*/ 1126437 w 2252872"/>
              <a:gd name="connsiteY3" fmla="*/ 1269314 h 1269314"/>
              <a:gd name="connsiteX4" fmla="*/ 2 w 2252872"/>
              <a:gd name="connsiteY4" fmla="*/ 263805 h 1269314"/>
              <a:gd name="connsiteX0" fmla="*/ 2 w 2252872"/>
              <a:gd name="connsiteY0" fmla="*/ 264751 h 1270260"/>
              <a:gd name="connsiteX1" fmla="*/ 1172820 w 2252872"/>
              <a:gd name="connsiteY1" fmla="*/ 200146 h 1270260"/>
              <a:gd name="connsiteX2" fmla="*/ 2252872 w 2252872"/>
              <a:gd name="connsiteY2" fmla="*/ 264751 h 1270260"/>
              <a:gd name="connsiteX3" fmla="*/ 1126437 w 2252872"/>
              <a:gd name="connsiteY3" fmla="*/ 1270260 h 1270260"/>
              <a:gd name="connsiteX4" fmla="*/ 2 w 2252872"/>
              <a:gd name="connsiteY4" fmla="*/ 264751 h 1270260"/>
              <a:gd name="connsiteX0" fmla="*/ 3 w 1971106"/>
              <a:gd name="connsiteY0" fmla="*/ 300197 h 1271739"/>
              <a:gd name="connsiteX1" fmla="*/ 891054 w 1971106"/>
              <a:gd name="connsiteY1" fmla="*/ 201571 h 1271739"/>
              <a:gd name="connsiteX2" fmla="*/ 1971106 w 1971106"/>
              <a:gd name="connsiteY2" fmla="*/ 266176 h 1271739"/>
              <a:gd name="connsiteX3" fmla="*/ 844671 w 1971106"/>
              <a:gd name="connsiteY3" fmla="*/ 1271685 h 1271739"/>
              <a:gd name="connsiteX4" fmla="*/ 3 w 1971106"/>
              <a:gd name="connsiteY4" fmla="*/ 300197 h 1271739"/>
              <a:gd name="connsiteX0" fmla="*/ 3 w 2484323"/>
              <a:gd name="connsiteY0" fmla="*/ 277780 h 1250058"/>
              <a:gd name="connsiteX1" fmla="*/ 891054 w 2484323"/>
              <a:gd name="connsiteY1" fmla="*/ 179154 h 1250058"/>
              <a:gd name="connsiteX2" fmla="*/ 2484323 w 2484323"/>
              <a:gd name="connsiteY2" fmla="*/ 391186 h 1250058"/>
              <a:gd name="connsiteX3" fmla="*/ 844671 w 2484323"/>
              <a:gd name="connsiteY3" fmla="*/ 1249268 h 1250058"/>
              <a:gd name="connsiteX4" fmla="*/ 3 w 2484323"/>
              <a:gd name="connsiteY4" fmla="*/ 277780 h 1250058"/>
              <a:gd name="connsiteX0" fmla="*/ 0 w 2977411"/>
              <a:gd name="connsiteY0" fmla="*/ 310420 h 1179850"/>
              <a:gd name="connsiteX1" fmla="*/ 1384142 w 2977411"/>
              <a:gd name="connsiteY1" fmla="*/ 109728 h 1179850"/>
              <a:gd name="connsiteX2" fmla="*/ 2977411 w 2977411"/>
              <a:gd name="connsiteY2" fmla="*/ 321760 h 1179850"/>
              <a:gd name="connsiteX3" fmla="*/ 1337759 w 2977411"/>
              <a:gd name="connsiteY3" fmla="*/ 1179842 h 1179850"/>
              <a:gd name="connsiteX4" fmla="*/ 0 w 2977411"/>
              <a:gd name="connsiteY4" fmla="*/ 310420 h 11798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77411" h="1179850">
                <a:moveTo>
                  <a:pt x="0" y="310420"/>
                </a:moveTo>
                <a:cubicBezTo>
                  <a:pt x="1104" y="-238993"/>
                  <a:pt x="887907" y="107838"/>
                  <a:pt x="1384142" y="109728"/>
                </a:cubicBezTo>
                <a:cubicBezTo>
                  <a:pt x="1880377" y="111618"/>
                  <a:pt x="2977411" y="-233567"/>
                  <a:pt x="2977411" y="321760"/>
                </a:cubicBezTo>
                <a:cubicBezTo>
                  <a:pt x="2977411" y="877087"/>
                  <a:pt x="1833994" y="1181732"/>
                  <a:pt x="1337759" y="1179842"/>
                </a:cubicBezTo>
                <a:cubicBezTo>
                  <a:pt x="841524" y="1177952"/>
                  <a:pt x="-1104" y="859833"/>
                  <a:pt x="0" y="310420"/>
                </a:cubicBezTo>
                <a:close/>
              </a:path>
            </a:pathLst>
          </a:custGeom>
          <a:solidFill>
            <a:srgbClr val="00B050"/>
          </a:soli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2B69356-AE33-A90C-40E2-0E05451FBFF8}"/>
              </a:ext>
            </a:extLst>
          </p:cNvPr>
          <p:cNvCxnSpPr>
            <a:cxnSpLocks/>
          </p:cNvCxnSpPr>
          <p:nvPr/>
        </p:nvCxnSpPr>
        <p:spPr>
          <a:xfrm>
            <a:off x="990600" y="5638800"/>
            <a:ext cx="9131300" cy="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965DD8CB-3726-1DCA-4E64-89CCC5751824}"/>
              </a:ext>
            </a:extLst>
          </p:cNvPr>
          <p:cNvCxnSpPr>
            <a:cxnSpLocks/>
          </p:cNvCxnSpPr>
          <p:nvPr/>
        </p:nvCxnSpPr>
        <p:spPr>
          <a:xfrm flipV="1">
            <a:off x="990600" y="359132"/>
            <a:ext cx="0" cy="5279668"/>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7E219B20-B520-092F-A61E-6DD7710E0D6A}"/>
              </a:ext>
            </a:extLst>
          </p:cNvPr>
          <p:cNvSpPr txBox="1"/>
          <p:nvPr/>
        </p:nvSpPr>
        <p:spPr>
          <a:xfrm>
            <a:off x="9833005" y="458958"/>
            <a:ext cx="2159557" cy="1938992"/>
          </a:xfrm>
          <a:prstGeom prst="rect">
            <a:avLst/>
          </a:prstGeom>
          <a:noFill/>
        </p:spPr>
        <p:txBody>
          <a:bodyPr wrap="square">
            <a:spAutoFit/>
          </a:bodyPr>
          <a:lstStyle/>
          <a:p>
            <a:pPr algn="l"/>
            <a:r>
              <a:rPr lang="en-PH" sz="2400" b="1" dirty="0">
                <a:latin typeface="+mn-lt"/>
              </a:rPr>
              <a:t>Step 6: </a:t>
            </a:r>
            <a:r>
              <a:rPr lang="en-PH" sz="2400" b="1" dirty="0" err="1">
                <a:latin typeface="+mn-lt"/>
              </a:rPr>
              <a:t>Recluster</a:t>
            </a:r>
            <a:r>
              <a:rPr lang="en-PH" sz="2400" dirty="0">
                <a:latin typeface="+mn-lt"/>
              </a:rPr>
              <a:t> each data point based on the </a:t>
            </a:r>
            <a:r>
              <a:rPr lang="en-PH" sz="2400" b="1" dirty="0">
                <a:solidFill>
                  <a:srgbClr val="7030A0"/>
                </a:solidFill>
                <a:latin typeface="+mn-lt"/>
              </a:rPr>
              <a:t>centroid</a:t>
            </a:r>
          </a:p>
        </p:txBody>
      </p:sp>
      <mc:AlternateContent xmlns:mc="http://schemas.openxmlformats.org/markup-compatibility/2006" xmlns:p14="http://schemas.microsoft.com/office/powerpoint/2010/main">
        <mc:Choice Requires="p14">
          <p:contentPart p14:bwMode="auto" r:id="rId2">
            <p14:nvContentPartPr>
              <p14:cNvPr id="20" name="Ink 19">
                <a:extLst>
                  <a:ext uri="{FF2B5EF4-FFF2-40B4-BE49-F238E27FC236}">
                    <a16:creationId xmlns:a16="http://schemas.microsoft.com/office/drawing/2014/main" id="{B5490A76-0363-369A-41E1-6E0F3F5C2D60}"/>
                  </a:ext>
                </a:extLst>
              </p14:cNvPr>
              <p14:cNvContentPartPr/>
              <p14:nvPr/>
            </p14:nvContentPartPr>
            <p14:xfrm>
              <a:off x="7144220" y="722520"/>
              <a:ext cx="360" cy="360"/>
            </p14:xfrm>
          </p:contentPart>
        </mc:Choice>
        <mc:Fallback xmlns="">
          <p:pic>
            <p:nvPicPr>
              <p:cNvPr id="20" name="Ink 19">
                <a:extLst>
                  <a:ext uri="{FF2B5EF4-FFF2-40B4-BE49-F238E27FC236}">
                    <a16:creationId xmlns:a16="http://schemas.microsoft.com/office/drawing/2014/main" id="{B5490A76-0363-369A-41E1-6E0F3F5C2D60}"/>
                  </a:ext>
                </a:extLst>
              </p:cNvPr>
              <p:cNvPicPr/>
              <p:nvPr/>
            </p:nvPicPr>
            <p:blipFill>
              <a:blip r:embed="rId3"/>
              <a:stretch>
                <a:fillRect/>
              </a:stretch>
            </p:blipFill>
            <p:spPr>
              <a:xfrm>
                <a:off x="7135220" y="713520"/>
                <a:ext cx="18000" cy="18000"/>
              </a:xfrm>
              <a:prstGeom prst="rect">
                <a:avLst/>
              </a:prstGeom>
            </p:spPr>
          </p:pic>
        </mc:Fallback>
      </mc:AlternateContent>
      <p:pic>
        <p:nvPicPr>
          <p:cNvPr id="3" name="Graphic 2" descr="Close with solid fill">
            <a:extLst>
              <a:ext uri="{FF2B5EF4-FFF2-40B4-BE49-F238E27FC236}">
                <a16:creationId xmlns:a16="http://schemas.microsoft.com/office/drawing/2014/main" id="{43C27626-9945-CBF5-8734-988D78DBBA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58782" y="1639408"/>
            <a:ext cx="540000" cy="540000"/>
          </a:xfrm>
          <a:prstGeom prst="rect">
            <a:avLst/>
          </a:prstGeom>
        </p:spPr>
      </p:pic>
      <p:pic>
        <p:nvPicPr>
          <p:cNvPr id="27" name="Graphic 26" descr="Close with solid fill">
            <a:extLst>
              <a:ext uri="{FF2B5EF4-FFF2-40B4-BE49-F238E27FC236}">
                <a16:creationId xmlns:a16="http://schemas.microsoft.com/office/drawing/2014/main" id="{DB07ECC0-8266-DD4F-2AEB-95A891700E8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33707" y="1230641"/>
            <a:ext cx="540000" cy="540000"/>
          </a:xfrm>
          <a:prstGeom prst="rect">
            <a:avLst/>
          </a:prstGeom>
        </p:spPr>
      </p:pic>
      <p:pic>
        <p:nvPicPr>
          <p:cNvPr id="28" name="Graphic 27" descr="Close with solid fill">
            <a:extLst>
              <a:ext uri="{FF2B5EF4-FFF2-40B4-BE49-F238E27FC236}">
                <a16:creationId xmlns:a16="http://schemas.microsoft.com/office/drawing/2014/main" id="{57B7E922-E17A-96AD-7115-860B7BFDA27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58782" y="4302191"/>
            <a:ext cx="540000" cy="540000"/>
          </a:xfrm>
          <a:prstGeom prst="rect">
            <a:avLst/>
          </a:prstGeom>
        </p:spPr>
      </p:pic>
      <p:pic>
        <p:nvPicPr>
          <p:cNvPr id="29" name="Graphic 28" descr="Close with solid fill">
            <a:extLst>
              <a:ext uri="{FF2B5EF4-FFF2-40B4-BE49-F238E27FC236}">
                <a16:creationId xmlns:a16="http://schemas.microsoft.com/office/drawing/2014/main" id="{28268500-5E64-010A-443D-7F8FB8218A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02863" y="4199056"/>
            <a:ext cx="540000" cy="540000"/>
          </a:xfrm>
          <a:prstGeom prst="rect">
            <a:avLst/>
          </a:prstGeom>
        </p:spPr>
      </p:pic>
    </p:spTree>
    <p:extLst>
      <p:ext uri="{BB962C8B-B14F-4D97-AF65-F5344CB8AC3E}">
        <p14:creationId xmlns:p14="http://schemas.microsoft.com/office/powerpoint/2010/main" val="2718917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1963</TotalTime>
  <Words>3260</Words>
  <Application>Microsoft Macintosh PowerPoint</Application>
  <PresentationFormat>Widescreen</PresentationFormat>
  <Paragraphs>1166</Paragraphs>
  <Slides>93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93</vt:i4>
      </vt:variant>
    </vt:vector>
  </HeadingPairs>
  <TitlesOfParts>
    <vt:vector size="99" baseType="lpstr">
      <vt:lpstr>Aptos</vt:lpstr>
      <vt:lpstr>Aptos Display</vt:lpstr>
      <vt:lpstr>Arial</vt:lpstr>
      <vt:lpstr>Cambria Math</vt:lpstr>
      <vt:lpstr>Wingdings</vt:lpstr>
      <vt:lpstr>Office Theme</vt:lpstr>
      <vt:lpstr>K-means Clustering</vt:lpstr>
      <vt:lpstr>PowerPoint Presentation</vt:lpstr>
      <vt:lpstr>K-Means clustering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Palenzuela, Ronnel</dc:creator>
  <cp:lastModifiedBy>Rona Jenica Salazar</cp:lastModifiedBy>
  <cp:revision>148</cp:revision>
  <dcterms:created xsi:type="dcterms:W3CDTF">2024-08-08T01:29:50Z</dcterms:created>
  <dcterms:modified xsi:type="dcterms:W3CDTF">2024-12-06T07:39:26Z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a813f4b-519a-4481-a498-85770f517757_Enabled">
    <vt:lpwstr>true</vt:lpwstr>
  </property>
  <property fmtid="{D5CDD505-2E9C-101B-9397-08002B2CF9AE}" pid="3" name="MSIP_Label_8a813f4b-519a-4481-a498-85770f517757_SetDate">
    <vt:lpwstr>2024-08-08T02:28:55Z</vt:lpwstr>
  </property>
  <property fmtid="{D5CDD505-2E9C-101B-9397-08002B2CF9AE}" pid="4" name="MSIP_Label_8a813f4b-519a-4481-a498-85770f517757_Method">
    <vt:lpwstr>Standard</vt:lpwstr>
  </property>
  <property fmtid="{D5CDD505-2E9C-101B-9397-08002B2CF9AE}" pid="5" name="MSIP_Label_8a813f4b-519a-4481-a498-85770f517757_Name">
    <vt:lpwstr>Anyone (unrestricted)</vt:lpwstr>
  </property>
  <property fmtid="{D5CDD505-2E9C-101B-9397-08002B2CF9AE}" pid="6" name="MSIP_Label_8a813f4b-519a-4481-a498-85770f517757_SiteId">
    <vt:lpwstr>1d981f77-3ca3-46ae-b0d4-e8044e6c7f84</vt:lpwstr>
  </property>
  <property fmtid="{D5CDD505-2E9C-101B-9397-08002B2CF9AE}" pid="7" name="MSIP_Label_8a813f4b-519a-4481-a498-85770f517757_ActionId">
    <vt:lpwstr>6e000025-dfc4-466b-8a1a-3abd180e870b</vt:lpwstr>
  </property>
  <property fmtid="{D5CDD505-2E9C-101B-9397-08002B2CF9AE}" pid="8" name="MSIP_Label_8a813f4b-519a-4481-a498-85770f517757_ContentBits">
    <vt:lpwstr>0</vt:lpwstr>
  </property>
</Properties>
</file>