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91" r:id="rId29"/>
    <p:sldId id="296" r:id="rId30"/>
    <p:sldId id="295" r:id="rId31"/>
    <p:sldId id="294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85"/>
    <p:restoredTop sz="93729" autoAdjust="0"/>
  </p:normalViewPr>
  <p:slideViewPr>
    <p:cSldViewPr snapToGrid="0">
      <p:cViewPr>
        <p:scale>
          <a:sx n="82" d="100"/>
          <a:sy n="82" d="100"/>
        </p:scale>
        <p:origin x="3384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35-4CCC-B913-15A185990E67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35-4CCC-B913-15A185990E67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35-4CCC-B913-15A185990E67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5-4CCC-B913-15A185990E67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35-4CCC-B913-15A185990E67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35-4CCC-B913-15A185990E67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35-4CCC-B913-15A185990E67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35-4CCC-B913-15A185990E67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35-4CCC-B913-15A185990E6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-1</c:v>
                </c:pt>
                <c:pt idx="4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335-4CCC-B913-15A18599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2"/>
      </c:valAx>
      <c:valAx>
        <c:axId val="198242271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E36-4062-BE89-E95F3EE2D289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E36-4062-BE89-E95F3EE2D289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E36-4062-BE89-E95F3EE2D289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E36-4062-BE89-E95F3EE2D289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E36-4062-BE89-E95F3EE2D289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E36-4062-BE89-E95F3EE2D289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E36-4062-BE89-E95F3EE2D289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E36-4062-BE89-E95F3EE2D289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E36-4062-BE89-E95F3EE2D28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9</c:v>
                </c:pt>
                <c:pt idx="2">
                  <c:v>4</c:v>
                </c:pt>
                <c:pt idx="3">
                  <c:v>-9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1.5</c:v>
                </c:pt>
                <c:pt idx="2">
                  <c:v>3</c:v>
                </c:pt>
                <c:pt idx="3">
                  <c:v>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E36-4062-BE89-E95F3EE2D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80221786820499E-2"/>
          <c:y val="2.6428330797079801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35-4CCC-B913-15A185990E67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35-4CCC-B913-15A185990E67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35-4CCC-B913-15A185990E67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5-4CCC-B913-15A185990E67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35-4CCC-B913-15A185990E67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35-4CCC-B913-15A185990E67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35-4CCC-B913-15A185990E67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35-4CCC-B913-15A185990E67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35-4CCC-B913-15A185990E6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-1</c:v>
                </c:pt>
                <c:pt idx="4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335-4CCC-B913-15A18599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E36-4062-BE89-E95F3EE2D289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E36-4062-BE89-E95F3EE2D289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E36-4062-BE89-E95F3EE2D289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E36-4062-BE89-E95F3EE2D289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E36-4062-BE89-E95F3EE2D289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E36-4062-BE89-E95F3EE2D289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E36-4062-BE89-E95F3EE2D289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E36-4062-BE89-E95F3EE2D289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E36-4062-BE89-E95F3EE2D28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9</c:v>
                </c:pt>
                <c:pt idx="2">
                  <c:v>4</c:v>
                </c:pt>
                <c:pt idx="3">
                  <c:v>-9</c:v>
                </c:pt>
                <c:pt idx="4">
                  <c:v>-4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-4</c:v>
                </c:pt>
                <c:pt idx="4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E36-4062-BE89-E95F3EE2D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80221786820499E-2"/>
          <c:y val="2.328893257950288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35-4CCC-B913-15A185990E67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35-4CCC-B913-15A185990E67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35-4CCC-B913-15A185990E67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5-4CCC-B913-15A185990E67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35-4CCC-B913-15A185990E67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35-4CCC-B913-15A185990E67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35-4CCC-B913-15A185990E67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35-4CCC-B913-15A185990E67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35-4CCC-B913-15A185990E6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-1</c:v>
                </c:pt>
                <c:pt idx="4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335-4CCC-B913-15A18599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E36-4062-BE89-E95F3EE2D289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E36-4062-BE89-E95F3EE2D289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E36-4062-BE89-E95F3EE2D289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E36-4062-BE89-E95F3EE2D289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E36-4062-BE89-E95F3EE2D289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E36-4062-BE89-E95F3EE2D289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E36-4062-BE89-E95F3EE2D289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E36-4062-BE89-E95F3EE2D289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E36-4062-BE89-E95F3EE2D28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9</c:v>
                </c:pt>
                <c:pt idx="2">
                  <c:v>4</c:v>
                </c:pt>
                <c:pt idx="3">
                  <c:v>-9</c:v>
                </c:pt>
                <c:pt idx="4">
                  <c:v>-4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-4</c:v>
                </c:pt>
                <c:pt idx="4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E36-4062-BE89-E95F3EE2D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80221786820499E-2"/>
          <c:y val="2.328893257950288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35-4CCC-B913-15A185990E67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35-4CCC-B913-15A185990E67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35-4CCC-B913-15A185990E67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5-4CCC-B913-15A185990E67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35-4CCC-B913-15A185990E67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35-4CCC-B913-15A185990E67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35-4CCC-B913-15A185990E67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35-4CCC-B913-15A185990E67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35-4CCC-B913-15A185990E6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-1</c:v>
                </c:pt>
                <c:pt idx="4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335-4CCC-B913-15A18599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80221786820499E-2"/>
          <c:y val="2.328893257950288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35-4CCC-B913-15A185990E67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35-4CCC-B913-15A185990E67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35-4CCC-B913-15A185990E67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5-4CCC-B913-15A185990E67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35-4CCC-B913-15A185990E67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35-4CCC-B913-15A185990E67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35-4CCC-B913-15A185990E67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35-4CCC-B913-15A185990E67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35-4CCC-B913-15A185990E6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9</c:v>
                </c:pt>
                <c:pt idx="2">
                  <c:v>4</c:v>
                </c:pt>
                <c:pt idx="3">
                  <c:v>-9</c:v>
                </c:pt>
                <c:pt idx="4">
                  <c:v>-4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-4</c:v>
                </c:pt>
                <c:pt idx="4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335-4CCC-B913-15A18599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chart" Target="../charts/chart1.xm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chart" Target="../charts/chart2.xml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8.png"/><Relationship Id="rId3" Type="http://schemas.openxmlformats.org/officeDocument/2006/relationships/chart" Target="../charts/chart3.xml"/><Relationship Id="rId7" Type="http://schemas.openxmlformats.org/officeDocument/2006/relationships/image" Target="../media/image37.png"/><Relationship Id="rId12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chart" Target="../charts/chart4.xml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chart" Target="../charts/chart5.xml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chart" Target="../charts/chart6.xml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sv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70.sv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4.png"/><Relationship Id="rId16" Type="http://schemas.openxmlformats.org/officeDocument/2006/relationships/image" Target="../media/image96.png"/><Relationship Id="rId20" Type="http://schemas.openxmlformats.org/officeDocument/2006/relationships/image" Target="../media/image6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11" Type="http://schemas.openxmlformats.org/officeDocument/2006/relationships/image" Target="../media/image83.png"/><Relationship Id="rId5" Type="http://schemas.openxmlformats.org/officeDocument/2006/relationships/image" Target="../media/image87.png"/><Relationship Id="rId15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6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85.png"/><Relationship Id="rId7" Type="http://schemas.openxmlformats.org/officeDocument/2006/relationships/image" Target="../media/image101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84.png"/><Relationship Id="rId16" Type="http://schemas.openxmlformats.org/officeDocument/2006/relationships/image" Target="../media/image109.png"/><Relationship Id="rId20" Type="http://schemas.openxmlformats.org/officeDocument/2006/relationships/image" Target="../media/image6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4.png"/><Relationship Id="rId5" Type="http://schemas.openxmlformats.org/officeDocument/2006/relationships/image" Target="../media/image99.png"/><Relationship Id="rId15" Type="http://schemas.openxmlformats.org/officeDocument/2006/relationships/image" Target="../media/image108.png"/><Relationship Id="rId10" Type="http://schemas.openxmlformats.org/officeDocument/2006/relationships/image" Target="../media/image82.png"/><Relationship Id="rId19" Type="http://schemas.openxmlformats.org/officeDocument/2006/relationships/image" Target="../media/image67.png"/><Relationship Id="rId4" Type="http://schemas.openxmlformats.org/officeDocument/2006/relationships/image" Target="../media/image86.png"/><Relationship Id="rId9" Type="http://schemas.openxmlformats.org/officeDocument/2006/relationships/image" Target="../media/image103.png"/><Relationship Id="rId14" Type="http://schemas.openxmlformats.org/officeDocument/2006/relationships/image" Target="../media/image10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2.png"/><Relationship Id="rId7" Type="http://schemas.openxmlformats.org/officeDocument/2006/relationships/image" Target="../media/image124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15.png"/><Relationship Id="rId10" Type="http://schemas.openxmlformats.org/officeDocument/2006/relationships/image" Target="../media/image127.png"/><Relationship Id="rId4" Type="http://schemas.openxmlformats.org/officeDocument/2006/relationships/image" Target="../media/image114.png"/><Relationship Id="rId9" Type="http://schemas.openxmlformats.org/officeDocument/2006/relationships/image" Target="../media/image1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Principal Component Analysis (Math)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D17D-1933-D240-48DC-1D3FE2655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artoon of a house&#10;&#10;Description automatically generated">
            <a:extLst>
              <a:ext uri="{FF2B5EF4-FFF2-40B4-BE49-F238E27FC236}">
                <a16:creationId xmlns:a16="http://schemas.microsoft.com/office/drawing/2014/main" id="{A2B7BCA8-2992-4474-A9DF-E19230F5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1138000" y="3202015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A cartoon of a house&#10;&#10;Description automatically generated">
            <a:extLst>
              <a:ext uri="{FF2B5EF4-FFF2-40B4-BE49-F238E27FC236}">
                <a16:creationId xmlns:a16="http://schemas.microsoft.com/office/drawing/2014/main" id="{EC3D0AC2-041F-9061-8D06-7EA8B11B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2996000" y="3106738"/>
            <a:ext cx="828000" cy="828000"/>
          </a:xfrm>
          <a:prstGeom prst="rect">
            <a:avLst/>
          </a:prstGeom>
          <a:ln>
            <a:noFill/>
          </a:ln>
        </p:spPr>
      </p:pic>
      <p:pic>
        <p:nvPicPr>
          <p:cNvPr id="11" name="Picture 10" descr="A cartoon of a house&#10;&#10;Description automatically generated">
            <a:extLst>
              <a:ext uri="{FF2B5EF4-FFF2-40B4-BE49-F238E27FC236}">
                <a16:creationId xmlns:a16="http://schemas.microsoft.com/office/drawing/2014/main" id="{9251AD8F-E526-F2D3-5E3F-8B944B25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4962000" y="3047419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A cartoon of a house&#10;&#10;Description automatically generated">
            <a:extLst>
              <a:ext uri="{FF2B5EF4-FFF2-40B4-BE49-F238E27FC236}">
                <a16:creationId xmlns:a16="http://schemas.microsoft.com/office/drawing/2014/main" id="{A8A17D4C-DB9A-8D2B-5DF0-68CC2E62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7108000" y="2879850"/>
            <a:ext cx="1188000" cy="1188000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A cartoon of a house&#10;&#10;Description automatically generated">
            <a:extLst>
              <a:ext uri="{FF2B5EF4-FFF2-40B4-BE49-F238E27FC236}">
                <a16:creationId xmlns:a16="http://schemas.microsoft.com/office/drawing/2014/main" id="{F3A4B73B-77F5-CCBB-42AD-9BC4723F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9434000" y="2641093"/>
            <a:ext cx="1620000" cy="1620000"/>
          </a:xfrm>
          <a:prstGeom prst="rect">
            <a:avLst/>
          </a:prstGeom>
          <a:ln>
            <a:noFill/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5B2F6-6F0E-D71A-64EF-74ADF27F730F}"/>
              </a:ext>
            </a:extLst>
          </p:cNvPr>
          <p:cNvCxnSpPr>
            <a:cxnSpLocks/>
          </p:cNvCxnSpPr>
          <p:nvPr/>
        </p:nvCxnSpPr>
        <p:spPr>
          <a:xfrm flipV="1">
            <a:off x="948267" y="3549771"/>
            <a:ext cx="10393594" cy="67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B0968DDE-8CF4-8F6F-D260-FBB3979ABC97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Mean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782A14-B0E7-E2D6-CE3F-E83269095CAF}"/>
              </a:ext>
            </a:extLst>
          </p:cNvPr>
          <p:cNvSpPr txBox="1"/>
          <p:nvPr/>
        </p:nvSpPr>
        <p:spPr>
          <a:xfrm>
            <a:off x="1343951" y="4042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C0914-5017-B5D1-3DF5-22497014DAEE}"/>
              </a:ext>
            </a:extLst>
          </p:cNvPr>
          <p:cNvSpPr txBox="1"/>
          <p:nvPr/>
        </p:nvSpPr>
        <p:spPr>
          <a:xfrm>
            <a:off x="3237925" y="4042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649EB-4D1A-209E-1AFE-85DEFDF06AA7}"/>
              </a:ext>
            </a:extLst>
          </p:cNvPr>
          <p:cNvSpPr txBox="1"/>
          <p:nvPr/>
        </p:nvSpPr>
        <p:spPr>
          <a:xfrm>
            <a:off x="5265765" y="40472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4C30E-181A-2FF7-0E95-2F813AA6798E}"/>
              </a:ext>
            </a:extLst>
          </p:cNvPr>
          <p:cNvSpPr txBox="1"/>
          <p:nvPr/>
        </p:nvSpPr>
        <p:spPr>
          <a:xfrm>
            <a:off x="7476597" y="4042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D13B89-EFD6-E77C-43B2-A244EE29D6D9}"/>
              </a:ext>
            </a:extLst>
          </p:cNvPr>
          <p:cNvSpPr txBox="1"/>
          <p:nvPr/>
        </p:nvSpPr>
        <p:spPr>
          <a:xfrm>
            <a:off x="9945395" y="4042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885505-C220-EE75-9109-02F5B1013753}"/>
                  </a:ext>
                </a:extLst>
              </p:cNvPr>
              <p:cNvSpPr txBox="1"/>
              <p:nvPr/>
            </p:nvSpPr>
            <p:spPr>
              <a:xfrm>
                <a:off x="4403511" y="5012570"/>
                <a:ext cx="4438331" cy="730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𝑴𝒆𝒂𝒏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1+2+3+4+5</m:t>
                          </m:r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885505-C220-EE75-9109-02F5B1013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511" y="5012570"/>
                <a:ext cx="4438331" cy="730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C253AAE-46ED-FCA3-4A85-E894D92083C8}"/>
              </a:ext>
            </a:extLst>
          </p:cNvPr>
          <p:cNvSpPr txBox="1"/>
          <p:nvPr/>
        </p:nvSpPr>
        <p:spPr>
          <a:xfrm>
            <a:off x="961156" y="2609848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C00000"/>
                </a:solidFill>
              </a:rPr>
              <a:t>House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7403AC-65F7-65B0-D7E5-12F86590A24D}"/>
              </a:ext>
            </a:extLst>
          </p:cNvPr>
          <p:cNvSpPr txBox="1"/>
          <p:nvPr/>
        </p:nvSpPr>
        <p:spPr>
          <a:xfrm>
            <a:off x="2938480" y="2591723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0000"/>
                </a:solidFill>
              </a:rPr>
              <a:t>House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F0AD3-7357-A024-0D35-A8F79393B94F}"/>
              </a:ext>
            </a:extLst>
          </p:cNvPr>
          <p:cNvSpPr txBox="1"/>
          <p:nvPr/>
        </p:nvSpPr>
        <p:spPr>
          <a:xfrm>
            <a:off x="5025625" y="2591723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C000"/>
                </a:solidFill>
              </a:rPr>
              <a:t>House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AB6DE-74D3-59DB-3FCB-1EB94501DBFA}"/>
              </a:ext>
            </a:extLst>
          </p:cNvPr>
          <p:cNvSpPr txBox="1"/>
          <p:nvPr/>
        </p:nvSpPr>
        <p:spPr>
          <a:xfrm>
            <a:off x="7288692" y="2591723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92D050"/>
                </a:solidFill>
              </a:rPr>
              <a:t>House 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0A5A22-CBDB-E004-92D0-BF44A72A05BD}"/>
              </a:ext>
            </a:extLst>
          </p:cNvPr>
          <p:cNvSpPr txBox="1"/>
          <p:nvPr/>
        </p:nvSpPr>
        <p:spPr>
          <a:xfrm>
            <a:off x="9736502" y="2594059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00B050"/>
                </a:solidFill>
              </a:rPr>
              <a:t>House 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F12E76-C86F-0D76-EA2C-BAE53CB454C7}"/>
              </a:ext>
            </a:extLst>
          </p:cNvPr>
          <p:cNvSpPr txBox="1"/>
          <p:nvPr/>
        </p:nvSpPr>
        <p:spPr>
          <a:xfrm>
            <a:off x="4403511" y="5890428"/>
            <a:ext cx="3729559" cy="553998"/>
          </a:xfrm>
          <a:custGeom>
            <a:avLst/>
            <a:gdLst>
              <a:gd name="connsiteX0" fmla="*/ 0 w 3729559"/>
              <a:gd name="connsiteY0" fmla="*/ 0 h 553998"/>
              <a:gd name="connsiteX1" fmla="*/ 696184 w 3729559"/>
              <a:gd name="connsiteY1" fmla="*/ 0 h 553998"/>
              <a:gd name="connsiteX2" fmla="*/ 1317778 w 3729559"/>
              <a:gd name="connsiteY2" fmla="*/ 0 h 553998"/>
              <a:gd name="connsiteX3" fmla="*/ 1976666 w 3729559"/>
              <a:gd name="connsiteY3" fmla="*/ 0 h 553998"/>
              <a:gd name="connsiteX4" fmla="*/ 2486373 w 3729559"/>
              <a:gd name="connsiteY4" fmla="*/ 0 h 553998"/>
              <a:gd name="connsiteX5" fmla="*/ 3033375 w 3729559"/>
              <a:gd name="connsiteY5" fmla="*/ 0 h 553998"/>
              <a:gd name="connsiteX6" fmla="*/ 3729559 w 3729559"/>
              <a:gd name="connsiteY6" fmla="*/ 0 h 553998"/>
              <a:gd name="connsiteX7" fmla="*/ 3729559 w 3729559"/>
              <a:gd name="connsiteY7" fmla="*/ 553998 h 553998"/>
              <a:gd name="connsiteX8" fmla="*/ 3145261 w 3729559"/>
              <a:gd name="connsiteY8" fmla="*/ 553998 h 553998"/>
              <a:gd name="connsiteX9" fmla="*/ 2523668 w 3729559"/>
              <a:gd name="connsiteY9" fmla="*/ 553998 h 553998"/>
              <a:gd name="connsiteX10" fmla="*/ 1976666 w 3729559"/>
              <a:gd name="connsiteY10" fmla="*/ 553998 h 553998"/>
              <a:gd name="connsiteX11" fmla="*/ 1355073 w 3729559"/>
              <a:gd name="connsiteY11" fmla="*/ 553998 h 553998"/>
              <a:gd name="connsiteX12" fmla="*/ 770776 w 3729559"/>
              <a:gd name="connsiteY12" fmla="*/ 553998 h 553998"/>
              <a:gd name="connsiteX13" fmla="*/ 0 w 3729559"/>
              <a:gd name="connsiteY13" fmla="*/ 553998 h 553998"/>
              <a:gd name="connsiteX14" fmla="*/ 0 w 3729559"/>
              <a:gd name="connsiteY14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29559" h="553998" extrusionOk="0">
                <a:moveTo>
                  <a:pt x="0" y="0"/>
                </a:moveTo>
                <a:cubicBezTo>
                  <a:pt x="189150" y="-20076"/>
                  <a:pt x="385722" y="9401"/>
                  <a:pt x="696184" y="0"/>
                </a:cubicBezTo>
                <a:cubicBezTo>
                  <a:pt x="1006646" y="-9401"/>
                  <a:pt x="1012250" y="24333"/>
                  <a:pt x="1317778" y="0"/>
                </a:cubicBezTo>
                <a:cubicBezTo>
                  <a:pt x="1623306" y="-24333"/>
                  <a:pt x="1770324" y="13710"/>
                  <a:pt x="1976666" y="0"/>
                </a:cubicBezTo>
                <a:cubicBezTo>
                  <a:pt x="2183008" y="-13710"/>
                  <a:pt x="2378216" y="-2081"/>
                  <a:pt x="2486373" y="0"/>
                </a:cubicBezTo>
                <a:cubicBezTo>
                  <a:pt x="2594530" y="2081"/>
                  <a:pt x="2824995" y="2562"/>
                  <a:pt x="3033375" y="0"/>
                </a:cubicBezTo>
                <a:cubicBezTo>
                  <a:pt x="3241755" y="-2562"/>
                  <a:pt x="3548609" y="18460"/>
                  <a:pt x="3729559" y="0"/>
                </a:cubicBezTo>
                <a:cubicBezTo>
                  <a:pt x="3714453" y="267575"/>
                  <a:pt x="3708571" y="280489"/>
                  <a:pt x="3729559" y="553998"/>
                </a:cubicBezTo>
                <a:cubicBezTo>
                  <a:pt x="3572033" y="574760"/>
                  <a:pt x="3424007" y="526407"/>
                  <a:pt x="3145261" y="553998"/>
                </a:cubicBezTo>
                <a:cubicBezTo>
                  <a:pt x="2866515" y="581589"/>
                  <a:pt x="2653660" y="562476"/>
                  <a:pt x="2523668" y="553998"/>
                </a:cubicBezTo>
                <a:cubicBezTo>
                  <a:pt x="2393676" y="545520"/>
                  <a:pt x="2116829" y="565693"/>
                  <a:pt x="1976666" y="553998"/>
                </a:cubicBezTo>
                <a:cubicBezTo>
                  <a:pt x="1836503" y="542303"/>
                  <a:pt x="1555731" y="551036"/>
                  <a:pt x="1355073" y="553998"/>
                </a:cubicBezTo>
                <a:cubicBezTo>
                  <a:pt x="1154415" y="556960"/>
                  <a:pt x="921938" y="530117"/>
                  <a:pt x="770776" y="553998"/>
                </a:cubicBezTo>
                <a:cubicBezTo>
                  <a:pt x="619614" y="577879"/>
                  <a:pt x="171688" y="545452"/>
                  <a:pt x="0" y="553998"/>
                </a:cubicBezTo>
                <a:cubicBezTo>
                  <a:pt x="11662" y="402030"/>
                  <a:pt x="9133" y="11239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554960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3000" b="1" dirty="0">
                <a:solidFill>
                  <a:srgbClr val="FFC000"/>
                </a:solidFill>
              </a:rPr>
              <a:t>House C </a:t>
            </a:r>
            <a:r>
              <a:rPr lang="en-PH" sz="3000" dirty="0"/>
              <a:t>is the mean</a:t>
            </a:r>
          </a:p>
        </p:txBody>
      </p:sp>
    </p:spTree>
    <p:extLst>
      <p:ext uri="{BB962C8B-B14F-4D97-AF65-F5344CB8AC3E}">
        <p14:creationId xmlns:p14="http://schemas.microsoft.com/office/powerpoint/2010/main" val="17374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6" grpId="0"/>
      <p:bldP spid="27" grpId="0"/>
      <p:bldP spid="28" grpId="0"/>
      <p:bldP spid="29" grpId="0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6C4D6-3B84-6D6F-8B42-9CEC05A2A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B38F3FE-466A-F7B8-7256-B13543792C99}"/>
              </a:ext>
            </a:extLst>
          </p:cNvPr>
          <p:cNvGrpSpPr/>
          <p:nvPr/>
        </p:nvGrpSpPr>
        <p:grpSpPr>
          <a:xfrm>
            <a:off x="3117920" y="2390689"/>
            <a:ext cx="5300000" cy="1188000"/>
            <a:chOff x="3117920" y="2390689"/>
            <a:chExt cx="5300000" cy="1188000"/>
          </a:xfrm>
        </p:grpSpPr>
        <p:pic>
          <p:nvPicPr>
            <p:cNvPr id="10" name="Picture 9" descr="A cartoon of a house&#10;&#10;Description automatically generated">
              <a:extLst>
                <a:ext uri="{FF2B5EF4-FFF2-40B4-BE49-F238E27FC236}">
                  <a16:creationId xmlns:a16="http://schemas.microsoft.com/office/drawing/2014/main" id="{42D369F7-B718-6689-A0A9-2295B7DB4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46419">
              <a:off x="3117920" y="2617577"/>
              <a:ext cx="828000" cy="82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 descr="A cartoon of a house&#10;&#10;Description automatically generated">
              <a:extLst>
                <a:ext uri="{FF2B5EF4-FFF2-40B4-BE49-F238E27FC236}">
                  <a16:creationId xmlns:a16="http://schemas.microsoft.com/office/drawing/2014/main" id="{EBEA9493-4CAD-0170-80AC-E3D4A7FD1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46419">
              <a:off x="5083920" y="2558258"/>
              <a:ext cx="1008000" cy="100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 descr="A cartoon of a house&#10;&#10;Description automatically generated">
              <a:extLst>
                <a:ext uri="{FF2B5EF4-FFF2-40B4-BE49-F238E27FC236}">
                  <a16:creationId xmlns:a16="http://schemas.microsoft.com/office/drawing/2014/main" id="{E120D7FA-619C-355E-7FA4-492311D9A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46419">
              <a:off x="7229920" y="2390689"/>
              <a:ext cx="1188000" cy="118800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CD6568-ACD9-F935-E10B-B37675E6BE01}"/>
              </a:ext>
            </a:extLst>
          </p:cNvPr>
          <p:cNvCxnSpPr>
            <a:cxnSpLocks/>
          </p:cNvCxnSpPr>
          <p:nvPr/>
        </p:nvCxnSpPr>
        <p:spPr>
          <a:xfrm flipV="1">
            <a:off x="1070187" y="3060610"/>
            <a:ext cx="10393594" cy="67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C5962FD-90DC-658B-7F06-0CF55F66C70E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E6C3B3-C52C-AD93-7629-35C9E2D6756F}"/>
                  </a:ext>
                </a:extLst>
              </p:cNvPr>
              <p:cNvSpPr txBox="1"/>
              <p:nvPr/>
            </p:nvSpPr>
            <p:spPr>
              <a:xfrm>
                <a:off x="3431111" y="3553132"/>
                <a:ext cx="4313617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E6C3B3-C52C-AD93-7629-35C9E2D6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111" y="3553132"/>
                <a:ext cx="4313617" cy="77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0C80556A-8517-656D-0513-94BE14AB303C}"/>
              </a:ext>
            </a:extLst>
          </p:cNvPr>
          <p:cNvGrpSpPr/>
          <p:nvPr/>
        </p:nvGrpSpPr>
        <p:grpSpPr>
          <a:xfrm>
            <a:off x="3885262" y="2547526"/>
            <a:ext cx="1316448" cy="258022"/>
            <a:chOff x="3894666" y="2424536"/>
            <a:chExt cx="1316448" cy="25802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87F822-BA07-1698-23A5-A580E1C8DF8E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128B05C-02E8-A53E-BA91-EFC8D0CDBEC6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89590F9-6251-38EF-2B77-7AAB5C486BCA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97B2549-1F06-EC7D-5958-83435B6EF7AA}"/>
              </a:ext>
            </a:extLst>
          </p:cNvPr>
          <p:cNvGrpSpPr/>
          <p:nvPr/>
        </p:nvGrpSpPr>
        <p:grpSpPr>
          <a:xfrm>
            <a:off x="6003722" y="2547526"/>
            <a:ext cx="1316448" cy="258022"/>
            <a:chOff x="3894666" y="2424536"/>
            <a:chExt cx="1316448" cy="25802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985C93-8029-39E2-0442-FA435E1D7F1E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DC01524-2148-58D8-5965-C5C9E0D1520D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923BF30-EE25-4661-2B6E-314976E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CC096B0-A723-8DCF-3AF0-8FBBB953C1CD}"/>
              </a:ext>
            </a:extLst>
          </p:cNvPr>
          <p:cNvSpPr txBox="1"/>
          <p:nvPr/>
        </p:nvSpPr>
        <p:spPr>
          <a:xfrm>
            <a:off x="4404262" y="22965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FCB9B8-B8D1-FFCC-4AB6-88CBE6A55490}"/>
              </a:ext>
            </a:extLst>
          </p:cNvPr>
          <p:cNvSpPr txBox="1"/>
          <p:nvPr/>
        </p:nvSpPr>
        <p:spPr>
          <a:xfrm>
            <a:off x="6577802" y="23198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16D817-9A5B-8F7E-0B36-9D17FA6E5B32}"/>
              </a:ext>
            </a:extLst>
          </p:cNvPr>
          <p:cNvSpPr txBox="1"/>
          <p:nvPr/>
        </p:nvSpPr>
        <p:spPr>
          <a:xfrm>
            <a:off x="3056734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0000"/>
                </a:solidFill>
              </a:rPr>
              <a:t>House 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1B2315-32A2-6688-4B17-B8071BC88C93}"/>
              </a:ext>
            </a:extLst>
          </p:cNvPr>
          <p:cNvSpPr txBox="1"/>
          <p:nvPr/>
        </p:nvSpPr>
        <p:spPr>
          <a:xfrm>
            <a:off x="5143879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C000"/>
                </a:solidFill>
              </a:rPr>
              <a:t>House 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672827-A66C-23A0-CB62-9B0516453BF2}"/>
              </a:ext>
            </a:extLst>
          </p:cNvPr>
          <p:cNvSpPr txBox="1"/>
          <p:nvPr/>
        </p:nvSpPr>
        <p:spPr>
          <a:xfrm>
            <a:off x="7406946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92D050"/>
                </a:solidFill>
              </a:rPr>
              <a:t>House 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32083E-343E-908A-9D1C-21DD40395E45}"/>
              </a:ext>
            </a:extLst>
          </p:cNvPr>
          <p:cNvSpPr txBox="1"/>
          <p:nvPr/>
        </p:nvSpPr>
        <p:spPr>
          <a:xfrm>
            <a:off x="7744728" y="1127668"/>
            <a:ext cx="3784332" cy="1246495"/>
          </a:xfrm>
          <a:custGeom>
            <a:avLst/>
            <a:gdLst>
              <a:gd name="connsiteX0" fmla="*/ 0 w 3784332"/>
              <a:gd name="connsiteY0" fmla="*/ 0 h 1246495"/>
              <a:gd name="connsiteX1" fmla="*/ 616305 w 3784332"/>
              <a:gd name="connsiteY1" fmla="*/ 0 h 1246495"/>
              <a:gd name="connsiteX2" fmla="*/ 1232611 w 3784332"/>
              <a:gd name="connsiteY2" fmla="*/ 0 h 1246495"/>
              <a:gd name="connsiteX3" fmla="*/ 1811073 w 3784332"/>
              <a:gd name="connsiteY3" fmla="*/ 0 h 1246495"/>
              <a:gd name="connsiteX4" fmla="*/ 2351692 w 3784332"/>
              <a:gd name="connsiteY4" fmla="*/ 0 h 1246495"/>
              <a:gd name="connsiteX5" fmla="*/ 2816624 w 3784332"/>
              <a:gd name="connsiteY5" fmla="*/ 0 h 1246495"/>
              <a:gd name="connsiteX6" fmla="*/ 3281556 w 3784332"/>
              <a:gd name="connsiteY6" fmla="*/ 0 h 1246495"/>
              <a:gd name="connsiteX7" fmla="*/ 3784332 w 3784332"/>
              <a:gd name="connsiteY7" fmla="*/ 0 h 1246495"/>
              <a:gd name="connsiteX8" fmla="*/ 3784332 w 3784332"/>
              <a:gd name="connsiteY8" fmla="*/ 440428 h 1246495"/>
              <a:gd name="connsiteX9" fmla="*/ 3784332 w 3784332"/>
              <a:gd name="connsiteY9" fmla="*/ 868392 h 1246495"/>
              <a:gd name="connsiteX10" fmla="*/ 3784332 w 3784332"/>
              <a:gd name="connsiteY10" fmla="*/ 1246495 h 1246495"/>
              <a:gd name="connsiteX11" fmla="*/ 3357243 w 3784332"/>
              <a:gd name="connsiteY11" fmla="*/ 1246495 h 1246495"/>
              <a:gd name="connsiteX12" fmla="*/ 2892311 w 3784332"/>
              <a:gd name="connsiteY12" fmla="*/ 1246495 h 1246495"/>
              <a:gd name="connsiteX13" fmla="*/ 2276005 w 3784332"/>
              <a:gd name="connsiteY13" fmla="*/ 1246495 h 1246495"/>
              <a:gd name="connsiteX14" fmla="*/ 1659700 w 3784332"/>
              <a:gd name="connsiteY14" fmla="*/ 1246495 h 1246495"/>
              <a:gd name="connsiteX15" fmla="*/ 1081238 w 3784332"/>
              <a:gd name="connsiteY15" fmla="*/ 1246495 h 1246495"/>
              <a:gd name="connsiteX16" fmla="*/ 578462 w 3784332"/>
              <a:gd name="connsiteY16" fmla="*/ 1246495 h 1246495"/>
              <a:gd name="connsiteX17" fmla="*/ 0 w 3784332"/>
              <a:gd name="connsiteY17" fmla="*/ 1246495 h 1246495"/>
              <a:gd name="connsiteX18" fmla="*/ 0 w 3784332"/>
              <a:gd name="connsiteY18" fmla="*/ 818532 h 1246495"/>
              <a:gd name="connsiteX19" fmla="*/ 0 w 3784332"/>
              <a:gd name="connsiteY19" fmla="*/ 427963 h 1246495"/>
              <a:gd name="connsiteX20" fmla="*/ 0 w 3784332"/>
              <a:gd name="connsiteY20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84332" h="1246495" extrusionOk="0">
                <a:moveTo>
                  <a:pt x="0" y="0"/>
                </a:moveTo>
                <a:cubicBezTo>
                  <a:pt x="137059" y="-4726"/>
                  <a:pt x="465116" y="65900"/>
                  <a:pt x="616305" y="0"/>
                </a:cubicBezTo>
                <a:cubicBezTo>
                  <a:pt x="767495" y="-65900"/>
                  <a:pt x="1102415" y="60647"/>
                  <a:pt x="1232611" y="0"/>
                </a:cubicBezTo>
                <a:cubicBezTo>
                  <a:pt x="1362807" y="-60647"/>
                  <a:pt x="1676057" y="53968"/>
                  <a:pt x="1811073" y="0"/>
                </a:cubicBezTo>
                <a:cubicBezTo>
                  <a:pt x="1946089" y="-53968"/>
                  <a:pt x="2191317" y="62204"/>
                  <a:pt x="2351692" y="0"/>
                </a:cubicBezTo>
                <a:cubicBezTo>
                  <a:pt x="2512067" y="-62204"/>
                  <a:pt x="2653343" y="8746"/>
                  <a:pt x="2816624" y="0"/>
                </a:cubicBezTo>
                <a:cubicBezTo>
                  <a:pt x="2979905" y="-8746"/>
                  <a:pt x="3066194" y="323"/>
                  <a:pt x="3281556" y="0"/>
                </a:cubicBezTo>
                <a:cubicBezTo>
                  <a:pt x="3496918" y="-323"/>
                  <a:pt x="3635069" y="26547"/>
                  <a:pt x="3784332" y="0"/>
                </a:cubicBezTo>
                <a:cubicBezTo>
                  <a:pt x="3829823" y="195153"/>
                  <a:pt x="3745918" y="346982"/>
                  <a:pt x="3784332" y="440428"/>
                </a:cubicBezTo>
                <a:cubicBezTo>
                  <a:pt x="3822746" y="533874"/>
                  <a:pt x="3745950" y="666246"/>
                  <a:pt x="3784332" y="868392"/>
                </a:cubicBezTo>
                <a:cubicBezTo>
                  <a:pt x="3822714" y="1070538"/>
                  <a:pt x="3764060" y="1118799"/>
                  <a:pt x="3784332" y="1246495"/>
                </a:cubicBezTo>
                <a:cubicBezTo>
                  <a:pt x="3574989" y="1248362"/>
                  <a:pt x="3569394" y="1231447"/>
                  <a:pt x="3357243" y="1246495"/>
                </a:cubicBezTo>
                <a:cubicBezTo>
                  <a:pt x="3145092" y="1261543"/>
                  <a:pt x="3077068" y="1211000"/>
                  <a:pt x="2892311" y="1246495"/>
                </a:cubicBezTo>
                <a:cubicBezTo>
                  <a:pt x="2707554" y="1281990"/>
                  <a:pt x="2463197" y="1194064"/>
                  <a:pt x="2276005" y="1246495"/>
                </a:cubicBezTo>
                <a:cubicBezTo>
                  <a:pt x="2088813" y="1298926"/>
                  <a:pt x="1787489" y="1180343"/>
                  <a:pt x="1659700" y="1246495"/>
                </a:cubicBezTo>
                <a:cubicBezTo>
                  <a:pt x="1531911" y="1312647"/>
                  <a:pt x="1226335" y="1184480"/>
                  <a:pt x="1081238" y="1246495"/>
                </a:cubicBezTo>
                <a:cubicBezTo>
                  <a:pt x="936141" y="1308510"/>
                  <a:pt x="826402" y="1231578"/>
                  <a:pt x="578462" y="1246495"/>
                </a:cubicBezTo>
                <a:cubicBezTo>
                  <a:pt x="330522" y="1261412"/>
                  <a:pt x="281410" y="1185177"/>
                  <a:pt x="0" y="1246495"/>
                </a:cubicBezTo>
                <a:cubicBezTo>
                  <a:pt x="-35733" y="1085493"/>
                  <a:pt x="30553" y="997779"/>
                  <a:pt x="0" y="818532"/>
                </a:cubicBezTo>
                <a:cubicBezTo>
                  <a:pt x="-30553" y="639285"/>
                  <a:pt x="30556" y="529569"/>
                  <a:pt x="0" y="427963"/>
                </a:cubicBezTo>
                <a:cubicBezTo>
                  <a:pt x="-30556" y="326357"/>
                  <a:pt x="4289" y="10220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House B </a:t>
            </a:r>
            <a:r>
              <a:rPr lang="en-PH" sz="2500" dirty="0"/>
              <a:t>and</a:t>
            </a:r>
            <a:r>
              <a:rPr lang="en-PH" sz="2500" b="1" dirty="0">
                <a:solidFill>
                  <a:srgbClr val="FFC000"/>
                </a:solidFill>
              </a:rPr>
              <a:t> </a:t>
            </a:r>
            <a:r>
              <a:rPr lang="en-PH" sz="2500" b="1" dirty="0">
                <a:solidFill>
                  <a:srgbClr val="92D050"/>
                </a:solidFill>
              </a:rPr>
              <a:t>House D </a:t>
            </a:r>
            <a:r>
              <a:rPr lang="en-PH" sz="2500" dirty="0"/>
              <a:t>is 1 point away from the </a:t>
            </a:r>
            <a:r>
              <a:rPr lang="en-PH" sz="2500" b="1" dirty="0">
                <a:solidFill>
                  <a:srgbClr val="FFC000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16147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5" grpId="0"/>
      <p:bldP spid="66" grpId="0"/>
      <p:bldP spid="76" grpId="0"/>
      <p:bldP spid="77" grpId="0"/>
      <p:bldP spid="78" grpId="0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29469-9DB4-4CB2-566D-FB97FABA3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AD9EFAC-E6C8-E7D0-64FB-19E793ACA4A6}"/>
              </a:ext>
            </a:extLst>
          </p:cNvPr>
          <p:cNvGrpSpPr/>
          <p:nvPr/>
        </p:nvGrpSpPr>
        <p:grpSpPr>
          <a:xfrm>
            <a:off x="1070187" y="2390689"/>
            <a:ext cx="10393594" cy="1188000"/>
            <a:chOff x="1070187" y="2390689"/>
            <a:chExt cx="10393594" cy="1188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7FE47C3-7CAC-A879-D788-A63206C84945}"/>
                </a:ext>
              </a:extLst>
            </p:cNvPr>
            <p:cNvGrpSpPr/>
            <p:nvPr/>
          </p:nvGrpSpPr>
          <p:grpSpPr>
            <a:xfrm>
              <a:off x="3117920" y="2390689"/>
              <a:ext cx="5300000" cy="1188000"/>
              <a:chOff x="3117920" y="2390689"/>
              <a:chExt cx="5300000" cy="1188000"/>
            </a:xfrm>
          </p:grpSpPr>
          <p:pic>
            <p:nvPicPr>
              <p:cNvPr id="10" name="Picture 9" descr="A cartoon of a house&#10;&#10;Description automatically generated">
                <a:extLst>
                  <a:ext uri="{FF2B5EF4-FFF2-40B4-BE49-F238E27FC236}">
                    <a16:creationId xmlns:a16="http://schemas.microsoft.com/office/drawing/2014/main" id="{C1BB048D-F424-0914-8728-1DB4ADF94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346419">
                <a:off x="3117920" y="2617577"/>
                <a:ext cx="828000" cy="828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 descr="A cartoon of a house&#10;&#10;Description automatically generated">
                <a:extLst>
                  <a:ext uri="{FF2B5EF4-FFF2-40B4-BE49-F238E27FC236}">
                    <a16:creationId xmlns:a16="http://schemas.microsoft.com/office/drawing/2014/main" id="{AE821BCF-46B9-CDC8-3E4D-7E9D2279F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346419">
                <a:off x="5083920" y="2558258"/>
                <a:ext cx="1008000" cy="1008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" name="Picture 11" descr="A cartoon of a house&#10;&#10;Description automatically generated">
                <a:extLst>
                  <a:ext uri="{FF2B5EF4-FFF2-40B4-BE49-F238E27FC236}">
                    <a16:creationId xmlns:a16="http://schemas.microsoft.com/office/drawing/2014/main" id="{D7E6F36D-D8B6-D819-6A2F-2A7B24E2F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346419">
                <a:off x="7229920" y="2390689"/>
                <a:ext cx="1188000" cy="1188000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D98BE3-4174-03D2-30C2-56FE5AEED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187" y="3060610"/>
              <a:ext cx="10393594" cy="671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7BF352D4-950B-E320-964C-B38A663C1489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A31DC7-C13E-5547-E004-E81CAD69CCCB}"/>
                  </a:ext>
                </a:extLst>
              </p:cNvPr>
              <p:cNvSpPr txBox="1"/>
              <p:nvPr/>
            </p:nvSpPr>
            <p:spPr>
              <a:xfrm>
                <a:off x="3431111" y="3553132"/>
                <a:ext cx="4313617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A31DC7-C13E-5547-E004-E81CAD69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111" y="3553132"/>
                <a:ext cx="4313617" cy="77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cartoon of a house&#10;&#10;Description automatically generated">
            <a:extLst>
              <a:ext uri="{FF2B5EF4-FFF2-40B4-BE49-F238E27FC236}">
                <a16:creationId xmlns:a16="http://schemas.microsoft.com/office/drawing/2014/main" id="{CC6EBAA0-9D34-E50A-33E5-BA7D9829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1259920" y="4601579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33" name="Picture 32" descr="A cartoon of a house&#10;&#10;Description automatically generated">
            <a:extLst>
              <a:ext uri="{FF2B5EF4-FFF2-40B4-BE49-F238E27FC236}">
                <a16:creationId xmlns:a16="http://schemas.microsoft.com/office/drawing/2014/main" id="{265A285B-D315-CDA1-7E7A-EA9F54DD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5083920" y="4446983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A cartoon of a house&#10;&#10;Description automatically generated">
            <a:extLst>
              <a:ext uri="{FF2B5EF4-FFF2-40B4-BE49-F238E27FC236}">
                <a16:creationId xmlns:a16="http://schemas.microsoft.com/office/drawing/2014/main" id="{F9C09670-263C-3D66-C8FD-21763222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9555920" y="4040657"/>
            <a:ext cx="1620000" cy="1620000"/>
          </a:xfrm>
          <a:prstGeom prst="rect">
            <a:avLst/>
          </a:prstGeom>
          <a:ln>
            <a:noFill/>
          </a:ln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BA96-F35C-CBCD-0EA0-931FDEB3EB6C}"/>
              </a:ext>
            </a:extLst>
          </p:cNvPr>
          <p:cNvCxnSpPr>
            <a:cxnSpLocks/>
          </p:cNvCxnSpPr>
          <p:nvPr/>
        </p:nvCxnSpPr>
        <p:spPr>
          <a:xfrm flipV="1">
            <a:off x="1070187" y="4949335"/>
            <a:ext cx="10393594" cy="67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FF1AB9-5EBE-3EF0-7A79-0FCFCA0AC870}"/>
                  </a:ext>
                </a:extLst>
              </p:cNvPr>
              <p:cNvSpPr txBox="1"/>
              <p:nvPr/>
            </p:nvSpPr>
            <p:spPr>
              <a:xfrm>
                <a:off x="3431111" y="5600149"/>
                <a:ext cx="4313617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FF1AB9-5EBE-3EF0-7A79-0FCFCA0AC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111" y="5600149"/>
                <a:ext cx="4313617" cy="771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36D770B-88CB-D705-6FE9-43CAFCEBE256}"/>
              </a:ext>
            </a:extLst>
          </p:cNvPr>
          <p:cNvGrpSpPr/>
          <p:nvPr/>
        </p:nvGrpSpPr>
        <p:grpSpPr>
          <a:xfrm>
            <a:off x="3885262" y="2547526"/>
            <a:ext cx="1316448" cy="258022"/>
            <a:chOff x="3894666" y="2424536"/>
            <a:chExt cx="1316448" cy="25802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A2AE17-6E92-BD3C-AC28-9C3E499024C8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A227F07-3F4D-BF34-6184-B3E201384374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B16209C-8B05-E5BA-CC2A-15316DD7CFD3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FD478E1-7CC9-A6D6-5E7B-00B0EE2CECEC}"/>
              </a:ext>
            </a:extLst>
          </p:cNvPr>
          <p:cNvGrpSpPr/>
          <p:nvPr/>
        </p:nvGrpSpPr>
        <p:grpSpPr>
          <a:xfrm>
            <a:off x="6003722" y="2547526"/>
            <a:ext cx="1316448" cy="258022"/>
            <a:chOff x="3894666" y="2424536"/>
            <a:chExt cx="1316448" cy="25802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5BBAC2-6BDC-617C-927C-199636204CD0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E18DF8-ACE0-5557-A4B8-4FDD766D46C9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95D5FD7-7ACA-4D67-2F7F-4D6E6805FB11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3B2B499-CA4E-BBD1-E28A-9884120F956C}"/>
              </a:ext>
            </a:extLst>
          </p:cNvPr>
          <p:cNvGrpSpPr/>
          <p:nvPr/>
        </p:nvGrpSpPr>
        <p:grpSpPr>
          <a:xfrm>
            <a:off x="1948992" y="4628111"/>
            <a:ext cx="3110687" cy="258022"/>
            <a:chOff x="3894666" y="2424536"/>
            <a:chExt cx="1316448" cy="258022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0C6703-A2AE-8FF2-4282-5E1B08D538A0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11DEAB2-5EB3-A9CA-FCF4-6B6EA09B58E5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6D12D40-DE96-0CCE-8E1B-CED0CEC55E2B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7F744A5-6F3F-275B-73E3-628159E9690D}"/>
              </a:ext>
            </a:extLst>
          </p:cNvPr>
          <p:cNvGrpSpPr/>
          <p:nvPr/>
        </p:nvGrpSpPr>
        <p:grpSpPr>
          <a:xfrm>
            <a:off x="6064858" y="4628111"/>
            <a:ext cx="3528722" cy="258022"/>
            <a:chOff x="3894666" y="2424536"/>
            <a:chExt cx="1316448" cy="25802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F50F686-39A9-C352-1AF3-B7DD6BEAE24E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919BD84-6F12-D0EA-9AEF-BB449D28F7A4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BA01CA-A6F5-27EA-79D3-232C6519BAC9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A2185AD-7775-45CD-6748-69769F84F0A6}"/>
              </a:ext>
            </a:extLst>
          </p:cNvPr>
          <p:cNvSpPr txBox="1"/>
          <p:nvPr/>
        </p:nvSpPr>
        <p:spPr>
          <a:xfrm>
            <a:off x="4404262" y="22965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4F6BE1-6046-F6E1-E2FC-55AD3BB408FA}"/>
              </a:ext>
            </a:extLst>
          </p:cNvPr>
          <p:cNvSpPr txBox="1"/>
          <p:nvPr/>
        </p:nvSpPr>
        <p:spPr>
          <a:xfrm>
            <a:off x="6577802" y="23198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56E35-1755-97C7-C835-6DFE423AE1D5}"/>
              </a:ext>
            </a:extLst>
          </p:cNvPr>
          <p:cNvSpPr txBox="1"/>
          <p:nvPr/>
        </p:nvSpPr>
        <p:spPr>
          <a:xfrm>
            <a:off x="3377871" y="43771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29B02C-1EF9-9082-EFAA-7C7669F088CF}"/>
              </a:ext>
            </a:extLst>
          </p:cNvPr>
          <p:cNvSpPr txBox="1"/>
          <p:nvPr/>
        </p:nvSpPr>
        <p:spPr>
          <a:xfrm>
            <a:off x="7813498" y="44236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/>
              <a:t>2</a:t>
            </a:r>
            <a:endParaRPr lang="en-PH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2A889-01D0-3D3F-9C17-324753F32E8A}"/>
              </a:ext>
            </a:extLst>
          </p:cNvPr>
          <p:cNvSpPr txBox="1"/>
          <p:nvPr/>
        </p:nvSpPr>
        <p:spPr>
          <a:xfrm>
            <a:off x="3056734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0000"/>
                </a:solidFill>
              </a:rPr>
              <a:t>House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B60DE-6ECB-754E-7C41-809AE67737EC}"/>
              </a:ext>
            </a:extLst>
          </p:cNvPr>
          <p:cNvSpPr txBox="1"/>
          <p:nvPr/>
        </p:nvSpPr>
        <p:spPr>
          <a:xfrm>
            <a:off x="5143879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C000"/>
                </a:solidFill>
              </a:rPr>
              <a:t>House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02178-2682-0969-0FAA-21B6307D59CE}"/>
              </a:ext>
            </a:extLst>
          </p:cNvPr>
          <p:cNvSpPr txBox="1"/>
          <p:nvPr/>
        </p:nvSpPr>
        <p:spPr>
          <a:xfrm>
            <a:off x="7406946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92D050"/>
                </a:solidFill>
              </a:rPr>
              <a:t>House 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97906-1DAA-E116-FD97-994479CFA492}"/>
              </a:ext>
            </a:extLst>
          </p:cNvPr>
          <p:cNvSpPr txBox="1"/>
          <p:nvPr/>
        </p:nvSpPr>
        <p:spPr>
          <a:xfrm>
            <a:off x="1149760" y="4271930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C00000"/>
                </a:solidFill>
              </a:rPr>
              <a:t>House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B115F-3553-1AAD-9EA8-808C880140E9}"/>
              </a:ext>
            </a:extLst>
          </p:cNvPr>
          <p:cNvSpPr txBox="1"/>
          <p:nvPr/>
        </p:nvSpPr>
        <p:spPr>
          <a:xfrm>
            <a:off x="5214229" y="4253805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C000"/>
                </a:solidFill>
              </a:rPr>
              <a:t>House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F1F72-BD79-27F4-5632-9C6F64F8E925}"/>
              </a:ext>
            </a:extLst>
          </p:cNvPr>
          <p:cNvSpPr txBox="1"/>
          <p:nvPr/>
        </p:nvSpPr>
        <p:spPr>
          <a:xfrm>
            <a:off x="9895600" y="4042545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00B050"/>
                </a:solidFill>
              </a:rPr>
              <a:t>House 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2785F-DA5A-D9B5-D694-820AF0E58B8A}"/>
              </a:ext>
            </a:extLst>
          </p:cNvPr>
          <p:cNvSpPr txBox="1"/>
          <p:nvPr/>
        </p:nvSpPr>
        <p:spPr>
          <a:xfrm>
            <a:off x="7559040" y="1201225"/>
            <a:ext cx="3970020" cy="861774"/>
          </a:xfrm>
          <a:custGeom>
            <a:avLst/>
            <a:gdLst>
              <a:gd name="connsiteX0" fmla="*/ 0 w 3970020"/>
              <a:gd name="connsiteY0" fmla="*/ 0 h 861774"/>
              <a:gd name="connsiteX1" fmla="*/ 646546 w 3970020"/>
              <a:gd name="connsiteY1" fmla="*/ 0 h 861774"/>
              <a:gd name="connsiteX2" fmla="*/ 1293092 w 3970020"/>
              <a:gd name="connsiteY2" fmla="*/ 0 h 861774"/>
              <a:gd name="connsiteX3" fmla="*/ 1899938 w 3970020"/>
              <a:gd name="connsiteY3" fmla="*/ 0 h 861774"/>
              <a:gd name="connsiteX4" fmla="*/ 2467084 w 3970020"/>
              <a:gd name="connsiteY4" fmla="*/ 0 h 861774"/>
              <a:gd name="connsiteX5" fmla="*/ 2954829 w 3970020"/>
              <a:gd name="connsiteY5" fmla="*/ 0 h 861774"/>
              <a:gd name="connsiteX6" fmla="*/ 3442574 w 3970020"/>
              <a:gd name="connsiteY6" fmla="*/ 0 h 861774"/>
              <a:gd name="connsiteX7" fmla="*/ 3970020 w 3970020"/>
              <a:gd name="connsiteY7" fmla="*/ 0 h 861774"/>
              <a:gd name="connsiteX8" fmla="*/ 3970020 w 3970020"/>
              <a:gd name="connsiteY8" fmla="*/ 448122 h 861774"/>
              <a:gd name="connsiteX9" fmla="*/ 3970020 w 3970020"/>
              <a:gd name="connsiteY9" fmla="*/ 861774 h 861774"/>
              <a:gd name="connsiteX10" fmla="*/ 3521975 w 3970020"/>
              <a:gd name="connsiteY10" fmla="*/ 861774 h 861774"/>
              <a:gd name="connsiteX11" fmla="*/ 2875429 w 3970020"/>
              <a:gd name="connsiteY11" fmla="*/ 861774 h 861774"/>
              <a:gd name="connsiteX12" fmla="*/ 2387683 w 3970020"/>
              <a:gd name="connsiteY12" fmla="*/ 861774 h 861774"/>
              <a:gd name="connsiteX13" fmla="*/ 1741137 w 3970020"/>
              <a:gd name="connsiteY13" fmla="*/ 861774 h 861774"/>
              <a:gd name="connsiteX14" fmla="*/ 1094591 w 3970020"/>
              <a:gd name="connsiteY14" fmla="*/ 861774 h 861774"/>
              <a:gd name="connsiteX15" fmla="*/ 487745 w 3970020"/>
              <a:gd name="connsiteY15" fmla="*/ 861774 h 861774"/>
              <a:gd name="connsiteX16" fmla="*/ 0 w 3970020"/>
              <a:gd name="connsiteY16" fmla="*/ 861774 h 861774"/>
              <a:gd name="connsiteX17" fmla="*/ 0 w 3970020"/>
              <a:gd name="connsiteY17" fmla="*/ 422269 h 861774"/>
              <a:gd name="connsiteX18" fmla="*/ 0 w 3970020"/>
              <a:gd name="connsiteY18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70020" h="861774" extrusionOk="0">
                <a:moveTo>
                  <a:pt x="0" y="0"/>
                </a:moveTo>
                <a:cubicBezTo>
                  <a:pt x="225301" y="-56052"/>
                  <a:pt x="423477" y="22285"/>
                  <a:pt x="646546" y="0"/>
                </a:cubicBezTo>
                <a:cubicBezTo>
                  <a:pt x="869615" y="-22285"/>
                  <a:pt x="1122595" y="17446"/>
                  <a:pt x="1293092" y="0"/>
                </a:cubicBezTo>
                <a:cubicBezTo>
                  <a:pt x="1463589" y="-17446"/>
                  <a:pt x="1772448" y="19933"/>
                  <a:pt x="1899938" y="0"/>
                </a:cubicBezTo>
                <a:cubicBezTo>
                  <a:pt x="2027428" y="-19933"/>
                  <a:pt x="2186180" y="17267"/>
                  <a:pt x="2467084" y="0"/>
                </a:cubicBezTo>
                <a:cubicBezTo>
                  <a:pt x="2747988" y="-17267"/>
                  <a:pt x="2793722" y="43311"/>
                  <a:pt x="2954829" y="0"/>
                </a:cubicBezTo>
                <a:cubicBezTo>
                  <a:pt x="3115936" y="-43311"/>
                  <a:pt x="3251460" y="18901"/>
                  <a:pt x="3442574" y="0"/>
                </a:cubicBezTo>
                <a:cubicBezTo>
                  <a:pt x="3633688" y="-18901"/>
                  <a:pt x="3762788" y="33476"/>
                  <a:pt x="3970020" y="0"/>
                </a:cubicBezTo>
                <a:cubicBezTo>
                  <a:pt x="3971070" y="159120"/>
                  <a:pt x="3949848" y="353239"/>
                  <a:pt x="3970020" y="448122"/>
                </a:cubicBezTo>
                <a:cubicBezTo>
                  <a:pt x="3990192" y="543005"/>
                  <a:pt x="3942686" y="778302"/>
                  <a:pt x="3970020" y="861774"/>
                </a:cubicBezTo>
                <a:cubicBezTo>
                  <a:pt x="3763019" y="875000"/>
                  <a:pt x="3740771" y="833728"/>
                  <a:pt x="3521975" y="861774"/>
                </a:cubicBezTo>
                <a:cubicBezTo>
                  <a:pt x="3303180" y="889820"/>
                  <a:pt x="3074082" y="851261"/>
                  <a:pt x="2875429" y="861774"/>
                </a:cubicBezTo>
                <a:cubicBezTo>
                  <a:pt x="2676776" y="872287"/>
                  <a:pt x="2533472" y="822954"/>
                  <a:pt x="2387683" y="861774"/>
                </a:cubicBezTo>
                <a:cubicBezTo>
                  <a:pt x="2241894" y="900594"/>
                  <a:pt x="1888601" y="807367"/>
                  <a:pt x="1741137" y="861774"/>
                </a:cubicBezTo>
                <a:cubicBezTo>
                  <a:pt x="1593673" y="916181"/>
                  <a:pt x="1368558" y="784809"/>
                  <a:pt x="1094591" y="861774"/>
                </a:cubicBezTo>
                <a:cubicBezTo>
                  <a:pt x="820624" y="938739"/>
                  <a:pt x="696935" y="805575"/>
                  <a:pt x="487745" y="861774"/>
                </a:cubicBezTo>
                <a:cubicBezTo>
                  <a:pt x="278555" y="917973"/>
                  <a:pt x="226256" y="856894"/>
                  <a:pt x="0" y="861774"/>
                </a:cubicBezTo>
                <a:cubicBezTo>
                  <a:pt x="-19973" y="647132"/>
                  <a:pt x="6320" y="557084"/>
                  <a:pt x="0" y="422269"/>
                </a:cubicBezTo>
                <a:cubicBezTo>
                  <a:pt x="-6320" y="287454"/>
                  <a:pt x="41897" y="12238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C00000"/>
                </a:solidFill>
              </a:rPr>
              <a:t>House A </a:t>
            </a:r>
            <a:r>
              <a:rPr lang="en-PH" sz="2500" dirty="0"/>
              <a:t>and</a:t>
            </a:r>
            <a:r>
              <a:rPr lang="en-PH" sz="2500" b="1" dirty="0">
                <a:solidFill>
                  <a:srgbClr val="00B050"/>
                </a:solidFill>
              </a:rPr>
              <a:t> House E</a:t>
            </a:r>
            <a:r>
              <a:rPr lang="en-PH" sz="2500" b="1" dirty="0">
                <a:solidFill>
                  <a:srgbClr val="92D050"/>
                </a:solidFill>
              </a:rPr>
              <a:t> </a:t>
            </a:r>
            <a:r>
              <a:rPr lang="en-PH" sz="2500" dirty="0"/>
              <a:t>is 2 points away from the </a:t>
            </a:r>
            <a:r>
              <a:rPr lang="en-PH" sz="2500" b="1" dirty="0">
                <a:solidFill>
                  <a:srgbClr val="FFC000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4167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/>
      <p:bldP spid="68" grpId="0"/>
      <p:bldP spid="5" grpId="0"/>
      <p:bldP spid="7" grpId="0"/>
      <p:bldP spid="9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CB91100-7A94-6A30-C17A-2211F4DDB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77803E-7DE0-C972-4A09-CA6DD0CA5FC0}"/>
              </a:ext>
            </a:extLst>
          </p:cNvPr>
          <p:cNvCxnSpPr>
            <a:cxnSpLocks/>
          </p:cNvCxnSpPr>
          <p:nvPr/>
        </p:nvCxnSpPr>
        <p:spPr>
          <a:xfrm>
            <a:off x="2897634" y="4960248"/>
            <a:ext cx="6840726" cy="298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487071-525D-FD73-4170-E74C61F7F814}"/>
              </a:ext>
            </a:extLst>
          </p:cNvPr>
          <p:cNvCxnSpPr>
            <a:cxnSpLocks/>
          </p:cNvCxnSpPr>
          <p:nvPr/>
        </p:nvCxnSpPr>
        <p:spPr>
          <a:xfrm flipV="1">
            <a:off x="2897634" y="1610592"/>
            <a:ext cx="0" cy="3379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cartoon of a house&#10;&#10;Description automatically generated">
            <a:extLst>
              <a:ext uri="{FF2B5EF4-FFF2-40B4-BE49-F238E27FC236}">
                <a16:creationId xmlns:a16="http://schemas.microsoft.com/office/drawing/2014/main" id="{7902A966-83C9-0733-DC4E-52CB20DE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53" y="2865589"/>
            <a:ext cx="664167" cy="563411"/>
          </a:xfrm>
          <a:prstGeom prst="rect">
            <a:avLst/>
          </a:prstGeom>
        </p:spPr>
      </p:pic>
      <p:pic>
        <p:nvPicPr>
          <p:cNvPr id="50" name="Picture 49" descr="A cartoon of a house&#10;&#10;Description automatically generated">
            <a:extLst>
              <a:ext uri="{FF2B5EF4-FFF2-40B4-BE49-F238E27FC236}">
                <a16:creationId xmlns:a16="http://schemas.microsoft.com/office/drawing/2014/main" id="{D3DDF62D-2D8E-2DBE-FDB9-5C7725E7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3" y="2134069"/>
            <a:ext cx="664167" cy="563411"/>
          </a:xfrm>
          <a:prstGeom prst="rect">
            <a:avLst/>
          </a:prstGeom>
        </p:spPr>
      </p:pic>
      <p:pic>
        <p:nvPicPr>
          <p:cNvPr id="51" name="Picture 50" descr="A cartoon of a house&#10;&#10;Description automatically generated">
            <a:extLst>
              <a:ext uri="{FF2B5EF4-FFF2-40B4-BE49-F238E27FC236}">
                <a16:creationId xmlns:a16="http://schemas.microsoft.com/office/drawing/2014/main" id="{93D43E70-76A2-0751-D725-8343F9C6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14" y="2983747"/>
            <a:ext cx="664167" cy="563411"/>
          </a:xfrm>
          <a:prstGeom prst="rect">
            <a:avLst/>
          </a:prstGeom>
        </p:spPr>
      </p:pic>
      <p:pic>
        <p:nvPicPr>
          <p:cNvPr id="52" name="Picture 51" descr="A cartoon of a house&#10;&#10;Description automatically generated">
            <a:extLst>
              <a:ext uri="{FF2B5EF4-FFF2-40B4-BE49-F238E27FC236}">
                <a16:creationId xmlns:a16="http://schemas.microsoft.com/office/drawing/2014/main" id="{60F19CBE-BF57-1958-358A-5394AB8C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014" y="2134068"/>
            <a:ext cx="664167" cy="563411"/>
          </a:xfrm>
          <a:prstGeom prst="rect">
            <a:avLst/>
          </a:prstGeom>
        </p:spPr>
      </p:pic>
      <p:pic>
        <p:nvPicPr>
          <p:cNvPr id="69" name="Picture 68" descr="A cartoon of a house&#10;&#10;Description automatically generated">
            <a:extLst>
              <a:ext uri="{FF2B5EF4-FFF2-40B4-BE49-F238E27FC236}">
                <a16:creationId xmlns:a16="http://schemas.microsoft.com/office/drawing/2014/main" id="{F810EB1C-517B-3CA8-7EDD-898BDA1D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14" y="2865589"/>
            <a:ext cx="664167" cy="563411"/>
          </a:xfrm>
          <a:prstGeom prst="rect">
            <a:avLst/>
          </a:prstGeom>
        </p:spPr>
      </p:pic>
      <p:pic>
        <p:nvPicPr>
          <p:cNvPr id="70" name="Picture 69" descr="A cartoon of a house&#10;&#10;Description automatically generated">
            <a:extLst>
              <a:ext uri="{FF2B5EF4-FFF2-40B4-BE49-F238E27FC236}">
                <a16:creationId xmlns:a16="http://schemas.microsoft.com/office/drawing/2014/main" id="{E0D62348-70BA-3C8F-828D-D370A13C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54" y="3265452"/>
            <a:ext cx="664167" cy="563411"/>
          </a:xfrm>
          <a:prstGeom prst="rect">
            <a:avLst/>
          </a:prstGeom>
        </p:spPr>
      </p:pic>
      <p:pic>
        <p:nvPicPr>
          <p:cNvPr id="71" name="Picture 70" descr="A cartoon of a house&#10;&#10;Description automatically generated">
            <a:extLst>
              <a:ext uri="{FF2B5EF4-FFF2-40B4-BE49-F238E27FC236}">
                <a16:creationId xmlns:a16="http://schemas.microsoft.com/office/drawing/2014/main" id="{84BE2268-5EC4-1C0D-13D6-3790E7C9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970" y="1818260"/>
            <a:ext cx="664167" cy="5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4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DBFEE4-5F89-0FDF-7430-7F9D61A1C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49CA69-3518-32C1-89D3-CBE8DFECE842}"/>
              </a:ext>
            </a:extLst>
          </p:cNvPr>
          <p:cNvCxnSpPr>
            <a:cxnSpLocks/>
          </p:cNvCxnSpPr>
          <p:nvPr/>
        </p:nvCxnSpPr>
        <p:spPr>
          <a:xfrm flipV="1">
            <a:off x="2897634" y="1610592"/>
            <a:ext cx="0" cy="3379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cartoon of a house&#10;&#10;Description automatically generated">
            <a:extLst>
              <a:ext uri="{FF2B5EF4-FFF2-40B4-BE49-F238E27FC236}">
                <a16:creationId xmlns:a16="http://schemas.microsoft.com/office/drawing/2014/main" id="{A7EE54CD-2A41-5C87-82E6-7931747C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80" y="2964656"/>
            <a:ext cx="531769" cy="377380"/>
          </a:xfrm>
          <a:prstGeom prst="rect">
            <a:avLst/>
          </a:prstGeom>
        </p:spPr>
      </p:pic>
      <p:pic>
        <p:nvPicPr>
          <p:cNvPr id="50" name="Picture 49" descr="A cartoon of a house&#10;&#10;Description automatically generated">
            <a:extLst>
              <a:ext uri="{FF2B5EF4-FFF2-40B4-BE49-F238E27FC236}">
                <a16:creationId xmlns:a16="http://schemas.microsoft.com/office/drawing/2014/main" id="{BCAC3579-9866-FB0B-5A9F-9D975BD4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4" y="2231231"/>
            <a:ext cx="557211" cy="371475"/>
          </a:xfrm>
          <a:prstGeom prst="rect">
            <a:avLst/>
          </a:prstGeom>
        </p:spPr>
      </p:pic>
      <p:pic>
        <p:nvPicPr>
          <p:cNvPr id="51" name="Picture 50" descr="A cartoon of a house&#10;&#10;Description automatically generated">
            <a:extLst>
              <a:ext uri="{FF2B5EF4-FFF2-40B4-BE49-F238E27FC236}">
                <a16:creationId xmlns:a16="http://schemas.microsoft.com/office/drawing/2014/main" id="{0F561291-C920-FAA3-F1AA-2640A1FEC8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3078956"/>
            <a:ext cx="557205" cy="371475"/>
          </a:xfrm>
          <a:prstGeom prst="rect">
            <a:avLst/>
          </a:prstGeom>
        </p:spPr>
      </p:pic>
      <p:pic>
        <p:nvPicPr>
          <p:cNvPr id="52" name="Picture 51" descr="A cartoon of a house&#10;&#10;Description automatically generated">
            <a:extLst>
              <a:ext uri="{FF2B5EF4-FFF2-40B4-BE49-F238E27FC236}">
                <a16:creationId xmlns:a16="http://schemas.microsoft.com/office/drawing/2014/main" id="{6E70F36D-DA27-362B-519D-232144CC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2231231"/>
            <a:ext cx="557206" cy="371475"/>
          </a:xfrm>
          <a:prstGeom prst="rect">
            <a:avLst/>
          </a:prstGeom>
        </p:spPr>
      </p:pic>
      <p:pic>
        <p:nvPicPr>
          <p:cNvPr id="69" name="Picture 68" descr="A cartoon of a house&#10;&#10;Description automatically generated">
            <a:extLst>
              <a:ext uri="{FF2B5EF4-FFF2-40B4-BE49-F238E27FC236}">
                <a16:creationId xmlns:a16="http://schemas.microsoft.com/office/drawing/2014/main" id="{D368573B-0557-B05E-73DF-D24E1868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2961133"/>
            <a:ext cx="557207" cy="380903"/>
          </a:xfrm>
          <a:prstGeom prst="rect">
            <a:avLst/>
          </a:prstGeom>
        </p:spPr>
      </p:pic>
      <p:pic>
        <p:nvPicPr>
          <p:cNvPr id="70" name="Picture 69" descr="A cartoon of a house&#10;&#10;Description automatically generated">
            <a:extLst>
              <a:ext uri="{FF2B5EF4-FFF2-40B4-BE49-F238E27FC236}">
                <a16:creationId xmlns:a16="http://schemas.microsoft.com/office/drawing/2014/main" id="{3564EDB8-3BE0-0393-A391-3C22B605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3359944"/>
            <a:ext cx="557206" cy="371475"/>
          </a:xfrm>
          <a:prstGeom prst="rect">
            <a:avLst/>
          </a:prstGeom>
        </p:spPr>
      </p:pic>
      <p:pic>
        <p:nvPicPr>
          <p:cNvPr id="71" name="Picture 70" descr="A cartoon of a house&#10;&#10;Description automatically generated">
            <a:extLst>
              <a:ext uri="{FF2B5EF4-FFF2-40B4-BE49-F238E27FC236}">
                <a16:creationId xmlns:a16="http://schemas.microsoft.com/office/drawing/2014/main" id="{5AEB47DA-9B4A-92B0-451C-39EFD82C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1897752"/>
            <a:ext cx="557212" cy="380903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E8F2FDB-0665-288E-8ED2-6AF2F6492C73}"/>
              </a:ext>
            </a:extLst>
          </p:cNvPr>
          <p:cNvCxnSpPr>
            <a:cxnSpLocks/>
          </p:cNvCxnSpPr>
          <p:nvPr/>
        </p:nvCxnSpPr>
        <p:spPr>
          <a:xfrm>
            <a:off x="2897634" y="4960248"/>
            <a:ext cx="6840726" cy="298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cartoon of a house&#10;&#10;Description automatically generated">
            <a:extLst>
              <a:ext uri="{FF2B5EF4-FFF2-40B4-BE49-F238E27FC236}">
                <a16:creationId xmlns:a16="http://schemas.microsoft.com/office/drawing/2014/main" id="{335223E9-BC1D-2771-A718-76FD5060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80" y="2964656"/>
            <a:ext cx="531769" cy="377380"/>
          </a:xfrm>
          <a:prstGeom prst="rect">
            <a:avLst/>
          </a:prstGeom>
        </p:spPr>
      </p:pic>
      <p:pic>
        <p:nvPicPr>
          <p:cNvPr id="17" name="Picture 16" descr="A cartoon of a house&#10;&#10;Description automatically generated">
            <a:extLst>
              <a:ext uri="{FF2B5EF4-FFF2-40B4-BE49-F238E27FC236}">
                <a16:creationId xmlns:a16="http://schemas.microsoft.com/office/drawing/2014/main" id="{6AB55F7B-12EB-A946-2E63-6617FFC7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4" y="2231231"/>
            <a:ext cx="557211" cy="371475"/>
          </a:xfrm>
          <a:prstGeom prst="rect">
            <a:avLst/>
          </a:prstGeom>
        </p:spPr>
      </p:pic>
      <p:pic>
        <p:nvPicPr>
          <p:cNvPr id="19" name="Picture 18" descr="A cartoon of a house&#10;&#10;Description automatically generated">
            <a:extLst>
              <a:ext uri="{FF2B5EF4-FFF2-40B4-BE49-F238E27FC236}">
                <a16:creationId xmlns:a16="http://schemas.microsoft.com/office/drawing/2014/main" id="{6A9F4CB6-7949-51D5-45FD-47D3F8C965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3078956"/>
            <a:ext cx="557205" cy="371475"/>
          </a:xfrm>
          <a:prstGeom prst="rect">
            <a:avLst/>
          </a:prstGeom>
        </p:spPr>
      </p:pic>
      <p:pic>
        <p:nvPicPr>
          <p:cNvPr id="20" name="Picture 19" descr="A cartoon of a house&#10;&#10;Description automatically generated">
            <a:extLst>
              <a:ext uri="{FF2B5EF4-FFF2-40B4-BE49-F238E27FC236}">
                <a16:creationId xmlns:a16="http://schemas.microsoft.com/office/drawing/2014/main" id="{DA7567B6-BDBB-15A3-124F-1DE90D59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2231231"/>
            <a:ext cx="557206" cy="371475"/>
          </a:xfrm>
          <a:prstGeom prst="rect">
            <a:avLst/>
          </a:prstGeom>
        </p:spPr>
      </p:pic>
      <p:pic>
        <p:nvPicPr>
          <p:cNvPr id="21" name="Picture 20" descr="A cartoon of a house&#10;&#10;Description automatically generated">
            <a:extLst>
              <a:ext uri="{FF2B5EF4-FFF2-40B4-BE49-F238E27FC236}">
                <a16:creationId xmlns:a16="http://schemas.microsoft.com/office/drawing/2014/main" id="{B3C44CDC-C38E-EC1E-E820-955943D2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2961133"/>
            <a:ext cx="557207" cy="380903"/>
          </a:xfrm>
          <a:prstGeom prst="rect">
            <a:avLst/>
          </a:prstGeom>
        </p:spPr>
      </p:pic>
      <p:pic>
        <p:nvPicPr>
          <p:cNvPr id="22" name="Picture 21" descr="A cartoon of a house&#10;&#10;Description automatically generated">
            <a:extLst>
              <a:ext uri="{FF2B5EF4-FFF2-40B4-BE49-F238E27FC236}">
                <a16:creationId xmlns:a16="http://schemas.microsoft.com/office/drawing/2014/main" id="{C87D861A-0C6D-88B7-E8C9-A9CD8460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3359944"/>
            <a:ext cx="557206" cy="371475"/>
          </a:xfrm>
          <a:prstGeom prst="rect">
            <a:avLst/>
          </a:prstGeom>
        </p:spPr>
      </p:pic>
      <p:pic>
        <p:nvPicPr>
          <p:cNvPr id="23" name="Picture 22" descr="A cartoon of a house&#10;&#10;Description automatically generated">
            <a:extLst>
              <a:ext uri="{FF2B5EF4-FFF2-40B4-BE49-F238E27FC236}">
                <a16:creationId xmlns:a16="http://schemas.microsoft.com/office/drawing/2014/main" id="{B72EBC92-C982-E842-89A8-1D54FE9C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1897752"/>
            <a:ext cx="557212" cy="3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2.5E-6 0.25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2.5E-6 0.36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4.16667E-7 0.242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00013 0.20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27 0.36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8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1.25E-6 0.260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0.00221 0.4129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0E6DBA-111F-E1BA-1210-4D8C8D24E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AD0EF-A0F6-B42A-B5C5-70D20CEC5359}"/>
              </a:ext>
            </a:extLst>
          </p:cNvPr>
          <p:cNvCxnSpPr>
            <a:cxnSpLocks/>
          </p:cNvCxnSpPr>
          <p:nvPr/>
        </p:nvCxnSpPr>
        <p:spPr>
          <a:xfrm flipV="1">
            <a:off x="2897634" y="1610592"/>
            <a:ext cx="0" cy="3379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cartoon of a house&#10;&#10;Description automatically generated">
            <a:extLst>
              <a:ext uri="{FF2B5EF4-FFF2-40B4-BE49-F238E27FC236}">
                <a16:creationId xmlns:a16="http://schemas.microsoft.com/office/drawing/2014/main" id="{55F0334F-636F-1523-15C1-BEC332EEC7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80" y="2964656"/>
            <a:ext cx="531769" cy="377380"/>
          </a:xfrm>
          <a:prstGeom prst="rect">
            <a:avLst/>
          </a:prstGeom>
        </p:spPr>
      </p:pic>
      <p:pic>
        <p:nvPicPr>
          <p:cNvPr id="50" name="Picture 49" descr="A cartoon of a house&#10;&#10;Description automatically generated">
            <a:extLst>
              <a:ext uri="{FF2B5EF4-FFF2-40B4-BE49-F238E27FC236}">
                <a16:creationId xmlns:a16="http://schemas.microsoft.com/office/drawing/2014/main" id="{59CBE193-96F2-6B39-8342-57B14615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4" y="2231231"/>
            <a:ext cx="557211" cy="371475"/>
          </a:xfrm>
          <a:prstGeom prst="rect">
            <a:avLst/>
          </a:prstGeom>
        </p:spPr>
      </p:pic>
      <p:pic>
        <p:nvPicPr>
          <p:cNvPr id="51" name="Picture 50" descr="A cartoon of a house&#10;&#10;Description automatically generated">
            <a:extLst>
              <a:ext uri="{FF2B5EF4-FFF2-40B4-BE49-F238E27FC236}">
                <a16:creationId xmlns:a16="http://schemas.microsoft.com/office/drawing/2014/main" id="{9A976CA3-480A-91AD-19CB-F4DA4E9D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3078956"/>
            <a:ext cx="557205" cy="371475"/>
          </a:xfrm>
          <a:prstGeom prst="rect">
            <a:avLst/>
          </a:prstGeom>
        </p:spPr>
      </p:pic>
      <p:pic>
        <p:nvPicPr>
          <p:cNvPr id="52" name="Picture 51" descr="A cartoon of a house&#10;&#10;Description automatically generated">
            <a:extLst>
              <a:ext uri="{FF2B5EF4-FFF2-40B4-BE49-F238E27FC236}">
                <a16:creationId xmlns:a16="http://schemas.microsoft.com/office/drawing/2014/main" id="{915F10F7-80F1-2B05-E39B-2A7FF5F4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2231231"/>
            <a:ext cx="557206" cy="371475"/>
          </a:xfrm>
          <a:prstGeom prst="rect">
            <a:avLst/>
          </a:prstGeom>
        </p:spPr>
      </p:pic>
      <p:pic>
        <p:nvPicPr>
          <p:cNvPr id="69" name="Picture 68" descr="A cartoon of a house&#10;&#10;Description automatically generated">
            <a:extLst>
              <a:ext uri="{FF2B5EF4-FFF2-40B4-BE49-F238E27FC236}">
                <a16:creationId xmlns:a16="http://schemas.microsoft.com/office/drawing/2014/main" id="{BB16D30E-8328-2FAF-26F1-7D76ABA2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2961133"/>
            <a:ext cx="557207" cy="380903"/>
          </a:xfrm>
          <a:prstGeom prst="rect">
            <a:avLst/>
          </a:prstGeom>
        </p:spPr>
      </p:pic>
      <p:pic>
        <p:nvPicPr>
          <p:cNvPr id="70" name="Picture 69" descr="A cartoon of a house&#10;&#10;Description automatically generated">
            <a:extLst>
              <a:ext uri="{FF2B5EF4-FFF2-40B4-BE49-F238E27FC236}">
                <a16:creationId xmlns:a16="http://schemas.microsoft.com/office/drawing/2014/main" id="{FB691D04-AA40-1EFF-44BA-3821CFC3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3359944"/>
            <a:ext cx="557206" cy="371475"/>
          </a:xfrm>
          <a:prstGeom prst="rect">
            <a:avLst/>
          </a:prstGeom>
        </p:spPr>
      </p:pic>
      <p:pic>
        <p:nvPicPr>
          <p:cNvPr id="71" name="Picture 70" descr="A cartoon of a house&#10;&#10;Description automatically generated">
            <a:extLst>
              <a:ext uri="{FF2B5EF4-FFF2-40B4-BE49-F238E27FC236}">
                <a16:creationId xmlns:a16="http://schemas.microsoft.com/office/drawing/2014/main" id="{ED7AD9C3-CE1C-EF8D-EE6D-51E38BBE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1897752"/>
            <a:ext cx="557212" cy="380903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6737F52-F7EE-CB1D-6049-CADBB636AC12}"/>
              </a:ext>
            </a:extLst>
          </p:cNvPr>
          <p:cNvCxnSpPr>
            <a:cxnSpLocks/>
          </p:cNvCxnSpPr>
          <p:nvPr/>
        </p:nvCxnSpPr>
        <p:spPr>
          <a:xfrm>
            <a:off x="2897634" y="4960248"/>
            <a:ext cx="6840726" cy="298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063ED36E-F4B6-ABC7-B6E2-F84FCE61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53" y="2865589"/>
            <a:ext cx="664167" cy="563411"/>
          </a:xfrm>
          <a:prstGeom prst="rect">
            <a:avLst/>
          </a:prstGeom>
        </p:spPr>
      </p:pic>
      <p:pic>
        <p:nvPicPr>
          <p:cNvPr id="4" name="Picture 3" descr="A cartoon of a house&#10;&#10;Description automatically generated">
            <a:extLst>
              <a:ext uri="{FF2B5EF4-FFF2-40B4-BE49-F238E27FC236}">
                <a16:creationId xmlns:a16="http://schemas.microsoft.com/office/drawing/2014/main" id="{79878691-E9BD-0A1E-382A-11F4AEBA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3" y="2134069"/>
            <a:ext cx="664167" cy="563411"/>
          </a:xfrm>
          <a:prstGeom prst="rect">
            <a:avLst/>
          </a:prstGeom>
        </p:spPr>
      </p:pic>
      <p:pic>
        <p:nvPicPr>
          <p:cNvPr id="5" name="Picture 4" descr="A cartoon of a house&#10;&#10;Description automatically generated">
            <a:extLst>
              <a:ext uri="{FF2B5EF4-FFF2-40B4-BE49-F238E27FC236}">
                <a16:creationId xmlns:a16="http://schemas.microsoft.com/office/drawing/2014/main" id="{744AD8A4-35A4-A8C5-B904-9F38873E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14" y="2983747"/>
            <a:ext cx="664167" cy="563411"/>
          </a:xfrm>
          <a:prstGeom prst="rect">
            <a:avLst/>
          </a:prstGeom>
        </p:spPr>
      </p:pic>
      <p:pic>
        <p:nvPicPr>
          <p:cNvPr id="7" name="Picture 6" descr="A cartoon of a house&#10;&#10;Description automatically generated">
            <a:extLst>
              <a:ext uri="{FF2B5EF4-FFF2-40B4-BE49-F238E27FC236}">
                <a16:creationId xmlns:a16="http://schemas.microsoft.com/office/drawing/2014/main" id="{9247AA7E-E1C5-9C96-F5AF-8D0A42F62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014" y="2134068"/>
            <a:ext cx="664167" cy="563411"/>
          </a:xfrm>
          <a:prstGeom prst="rect">
            <a:avLst/>
          </a:prstGeom>
        </p:spPr>
      </p:pic>
      <p:pic>
        <p:nvPicPr>
          <p:cNvPr id="9" name="Picture 8" descr="A cartoon of a house&#10;&#10;Description automatically generated">
            <a:extLst>
              <a:ext uri="{FF2B5EF4-FFF2-40B4-BE49-F238E27FC236}">
                <a16:creationId xmlns:a16="http://schemas.microsoft.com/office/drawing/2014/main" id="{42C73A9B-BACC-8583-2E47-643BB72B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14" y="2865589"/>
            <a:ext cx="664167" cy="563411"/>
          </a:xfrm>
          <a:prstGeom prst="rect">
            <a:avLst/>
          </a:prstGeom>
        </p:spPr>
      </p:pic>
      <p:pic>
        <p:nvPicPr>
          <p:cNvPr id="10" name="Picture 9" descr="A cartoon of a house&#10;&#10;Description automatically generated">
            <a:extLst>
              <a:ext uri="{FF2B5EF4-FFF2-40B4-BE49-F238E27FC236}">
                <a16:creationId xmlns:a16="http://schemas.microsoft.com/office/drawing/2014/main" id="{009F0BFD-589A-51B2-6BDB-BC31B1BBB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54" y="3265452"/>
            <a:ext cx="664167" cy="563411"/>
          </a:xfrm>
          <a:prstGeom prst="rect">
            <a:avLst/>
          </a:prstGeom>
        </p:spPr>
      </p:pic>
      <p:pic>
        <p:nvPicPr>
          <p:cNvPr id="11" name="Picture 10" descr="A cartoon of a house&#10;&#10;Description automatically generated">
            <a:extLst>
              <a:ext uri="{FF2B5EF4-FFF2-40B4-BE49-F238E27FC236}">
                <a16:creationId xmlns:a16="http://schemas.microsoft.com/office/drawing/2014/main" id="{9E35CCE4-73D6-35FA-E8E5-F2516B3C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970" y="1818260"/>
            <a:ext cx="664167" cy="563411"/>
          </a:xfrm>
          <a:prstGeom prst="rect">
            <a:avLst/>
          </a:prstGeom>
        </p:spPr>
      </p:pic>
      <p:pic>
        <p:nvPicPr>
          <p:cNvPr id="6" name="Picture 5" descr="A cartoon of a house&#10;&#10;Description automatically generated">
            <a:extLst>
              <a:ext uri="{FF2B5EF4-FFF2-40B4-BE49-F238E27FC236}">
                <a16:creationId xmlns:a16="http://schemas.microsoft.com/office/drawing/2014/main" id="{453A1836-1635-BF88-22D6-83066289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79" y="4771558"/>
            <a:ext cx="531769" cy="377380"/>
          </a:xfrm>
          <a:prstGeom prst="rect">
            <a:avLst/>
          </a:prstGeom>
        </p:spPr>
      </p:pic>
      <p:pic>
        <p:nvPicPr>
          <p:cNvPr id="12" name="Picture 11" descr="A cartoon of a house&#10;&#10;Description automatically generated">
            <a:extLst>
              <a:ext uri="{FF2B5EF4-FFF2-40B4-BE49-F238E27FC236}">
                <a16:creationId xmlns:a16="http://schemas.microsoft.com/office/drawing/2014/main" id="{B53601E3-4126-3E76-5694-4B7A2EA3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3" y="4771558"/>
            <a:ext cx="557211" cy="371475"/>
          </a:xfrm>
          <a:prstGeom prst="rect">
            <a:avLst/>
          </a:prstGeom>
        </p:spPr>
      </p:pic>
      <p:pic>
        <p:nvPicPr>
          <p:cNvPr id="13" name="Picture 12" descr="A cartoon of a house&#10;&#10;Description automatically generated">
            <a:extLst>
              <a:ext uri="{FF2B5EF4-FFF2-40B4-BE49-F238E27FC236}">
                <a16:creationId xmlns:a16="http://schemas.microsoft.com/office/drawing/2014/main" id="{D0483495-3254-A1AE-78E8-FD23832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4771558"/>
            <a:ext cx="557205" cy="371475"/>
          </a:xfrm>
          <a:prstGeom prst="rect">
            <a:avLst/>
          </a:prstGeom>
        </p:spPr>
      </p:pic>
      <p:pic>
        <p:nvPicPr>
          <p:cNvPr id="14" name="Picture 13" descr="A cartoon of a house&#10;&#10;Description automatically generated">
            <a:extLst>
              <a:ext uri="{FF2B5EF4-FFF2-40B4-BE49-F238E27FC236}">
                <a16:creationId xmlns:a16="http://schemas.microsoft.com/office/drawing/2014/main" id="{73A7E8A0-020B-FEAE-829C-3268348C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4771557"/>
            <a:ext cx="557206" cy="371475"/>
          </a:xfrm>
          <a:prstGeom prst="rect">
            <a:avLst/>
          </a:prstGeom>
        </p:spPr>
      </p:pic>
      <p:pic>
        <p:nvPicPr>
          <p:cNvPr id="15" name="Picture 14" descr="A cartoon of a house&#10;&#10;Description automatically generated">
            <a:extLst>
              <a:ext uri="{FF2B5EF4-FFF2-40B4-BE49-F238E27FC236}">
                <a16:creationId xmlns:a16="http://schemas.microsoft.com/office/drawing/2014/main" id="{A3FBF643-FE48-D3BF-98FF-34373F43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4771557"/>
            <a:ext cx="557206" cy="371475"/>
          </a:xfrm>
          <a:prstGeom prst="rect">
            <a:avLst/>
          </a:prstGeom>
        </p:spPr>
      </p:pic>
      <p:pic>
        <p:nvPicPr>
          <p:cNvPr id="16" name="Picture 15" descr="A cartoon of a house&#10;&#10;Description automatically generated">
            <a:extLst>
              <a:ext uri="{FF2B5EF4-FFF2-40B4-BE49-F238E27FC236}">
                <a16:creationId xmlns:a16="http://schemas.microsoft.com/office/drawing/2014/main" id="{2DE9DCE1-7A6A-DF7E-DA37-75094E6E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4762129"/>
            <a:ext cx="557207" cy="380903"/>
          </a:xfrm>
          <a:prstGeom prst="rect">
            <a:avLst/>
          </a:prstGeom>
        </p:spPr>
      </p:pic>
      <p:pic>
        <p:nvPicPr>
          <p:cNvPr id="17" name="Picture 16" descr="A cartoon of a house&#10;&#10;Description automatically generated">
            <a:extLst>
              <a:ext uri="{FF2B5EF4-FFF2-40B4-BE49-F238E27FC236}">
                <a16:creationId xmlns:a16="http://schemas.microsoft.com/office/drawing/2014/main" id="{51048E0A-9C3C-6B36-8457-A388BBA9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4762128"/>
            <a:ext cx="557212" cy="3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7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1694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-0.24466 0.000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27786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3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33919 -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3737 0.001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5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-0.4319 -7.40741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-0.47018 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1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C44624-FF3F-3E9D-068F-C84B142B5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4A0EF0-5506-675D-09C9-AB5CEF4B19C5}"/>
              </a:ext>
            </a:extLst>
          </p:cNvPr>
          <p:cNvCxnSpPr>
            <a:cxnSpLocks/>
          </p:cNvCxnSpPr>
          <p:nvPr/>
        </p:nvCxnSpPr>
        <p:spPr>
          <a:xfrm flipV="1">
            <a:off x="2897634" y="1610592"/>
            <a:ext cx="0" cy="3379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cartoon of a house&#10;&#10;Description automatically generated">
            <a:extLst>
              <a:ext uri="{FF2B5EF4-FFF2-40B4-BE49-F238E27FC236}">
                <a16:creationId xmlns:a16="http://schemas.microsoft.com/office/drawing/2014/main" id="{5FA9045B-CFCB-E985-46CB-64D48F8C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80" y="2964656"/>
            <a:ext cx="531769" cy="377380"/>
          </a:xfrm>
          <a:prstGeom prst="rect">
            <a:avLst/>
          </a:prstGeom>
        </p:spPr>
      </p:pic>
      <p:pic>
        <p:nvPicPr>
          <p:cNvPr id="50" name="Picture 49" descr="A cartoon of a house&#10;&#10;Description automatically generated">
            <a:extLst>
              <a:ext uri="{FF2B5EF4-FFF2-40B4-BE49-F238E27FC236}">
                <a16:creationId xmlns:a16="http://schemas.microsoft.com/office/drawing/2014/main" id="{A42D830C-419A-4F4A-1DC4-E542A1C0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4" y="2231231"/>
            <a:ext cx="557211" cy="371475"/>
          </a:xfrm>
          <a:prstGeom prst="rect">
            <a:avLst/>
          </a:prstGeom>
        </p:spPr>
      </p:pic>
      <p:pic>
        <p:nvPicPr>
          <p:cNvPr id="51" name="Picture 50" descr="A cartoon of a house&#10;&#10;Description automatically generated">
            <a:extLst>
              <a:ext uri="{FF2B5EF4-FFF2-40B4-BE49-F238E27FC236}">
                <a16:creationId xmlns:a16="http://schemas.microsoft.com/office/drawing/2014/main" id="{801F7023-006E-966A-7F2E-C3CFAAFF6F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3078956"/>
            <a:ext cx="557205" cy="371475"/>
          </a:xfrm>
          <a:prstGeom prst="rect">
            <a:avLst/>
          </a:prstGeom>
        </p:spPr>
      </p:pic>
      <p:pic>
        <p:nvPicPr>
          <p:cNvPr id="52" name="Picture 51" descr="A cartoon of a house&#10;&#10;Description automatically generated">
            <a:extLst>
              <a:ext uri="{FF2B5EF4-FFF2-40B4-BE49-F238E27FC236}">
                <a16:creationId xmlns:a16="http://schemas.microsoft.com/office/drawing/2014/main" id="{7C516476-F1E7-D278-8C39-6279285D6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2231231"/>
            <a:ext cx="557206" cy="371475"/>
          </a:xfrm>
          <a:prstGeom prst="rect">
            <a:avLst/>
          </a:prstGeom>
        </p:spPr>
      </p:pic>
      <p:pic>
        <p:nvPicPr>
          <p:cNvPr id="69" name="Picture 68" descr="A cartoon of a house&#10;&#10;Description automatically generated">
            <a:extLst>
              <a:ext uri="{FF2B5EF4-FFF2-40B4-BE49-F238E27FC236}">
                <a16:creationId xmlns:a16="http://schemas.microsoft.com/office/drawing/2014/main" id="{2657F836-8C90-FB4B-ECA6-BD603F72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2961133"/>
            <a:ext cx="557207" cy="380903"/>
          </a:xfrm>
          <a:prstGeom prst="rect">
            <a:avLst/>
          </a:prstGeom>
        </p:spPr>
      </p:pic>
      <p:pic>
        <p:nvPicPr>
          <p:cNvPr id="70" name="Picture 69" descr="A cartoon of a house&#10;&#10;Description automatically generated">
            <a:extLst>
              <a:ext uri="{FF2B5EF4-FFF2-40B4-BE49-F238E27FC236}">
                <a16:creationId xmlns:a16="http://schemas.microsoft.com/office/drawing/2014/main" id="{BD8A150B-B228-856A-61C2-E37996ED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3359944"/>
            <a:ext cx="557206" cy="371475"/>
          </a:xfrm>
          <a:prstGeom prst="rect">
            <a:avLst/>
          </a:prstGeom>
        </p:spPr>
      </p:pic>
      <p:pic>
        <p:nvPicPr>
          <p:cNvPr id="71" name="Picture 70" descr="A cartoon of a house&#10;&#10;Description automatically generated">
            <a:extLst>
              <a:ext uri="{FF2B5EF4-FFF2-40B4-BE49-F238E27FC236}">
                <a16:creationId xmlns:a16="http://schemas.microsoft.com/office/drawing/2014/main" id="{8F1FEA30-F290-C777-AB4E-ED23D933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1897752"/>
            <a:ext cx="557212" cy="380903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A560100-1A3B-3DC8-1B4F-5C2A8AAC0D6C}"/>
              </a:ext>
            </a:extLst>
          </p:cNvPr>
          <p:cNvCxnSpPr>
            <a:cxnSpLocks/>
          </p:cNvCxnSpPr>
          <p:nvPr/>
        </p:nvCxnSpPr>
        <p:spPr>
          <a:xfrm>
            <a:off x="2897634" y="4960248"/>
            <a:ext cx="6840726" cy="298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917C58AB-A1E4-AD2A-46F7-0DD37FD0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53" y="2865589"/>
            <a:ext cx="664167" cy="563411"/>
          </a:xfrm>
          <a:prstGeom prst="rect">
            <a:avLst/>
          </a:prstGeom>
        </p:spPr>
      </p:pic>
      <p:pic>
        <p:nvPicPr>
          <p:cNvPr id="4" name="Picture 3" descr="A cartoon of a house&#10;&#10;Description automatically generated">
            <a:extLst>
              <a:ext uri="{FF2B5EF4-FFF2-40B4-BE49-F238E27FC236}">
                <a16:creationId xmlns:a16="http://schemas.microsoft.com/office/drawing/2014/main" id="{EB095E43-ACD4-905E-11B0-5507936B5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3" y="2134069"/>
            <a:ext cx="664167" cy="563411"/>
          </a:xfrm>
          <a:prstGeom prst="rect">
            <a:avLst/>
          </a:prstGeom>
        </p:spPr>
      </p:pic>
      <p:pic>
        <p:nvPicPr>
          <p:cNvPr id="5" name="Picture 4" descr="A cartoon of a house&#10;&#10;Description automatically generated">
            <a:extLst>
              <a:ext uri="{FF2B5EF4-FFF2-40B4-BE49-F238E27FC236}">
                <a16:creationId xmlns:a16="http://schemas.microsoft.com/office/drawing/2014/main" id="{9C3CFF32-F451-08E9-2E76-519DFA5E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14" y="2983747"/>
            <a:ext cx="664167" cy="563411"/>
          </a:xfrm>
          <a:prstGeom prst="rect">
            <a:avLst/>
          </a:prstGeom>
        </p:spPr>
      </p:pic>
      <p:pic>
        <p:nvPicPr>
          <p:cNvPr id="7" name="Picture 6" descr="A cartoon of a house&#10;&#10;Description automatically generated">
            <a:extLst>
              <a:ext uri="{FF2B5EF4-FFF2-40B4-BE49-F238E27FC236}">
                <a16:creationId xmlns:a16="http://schemas.microsoft.com/office/drawing/2014/main" id="{E5E4634E-8867-BD55-0636-6655FD755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014" y="2134068"/>
            <a:ext cx="664167" cy="563411"/>
          </a:xfrm>
          <a:prstGeom prst="rect">
            <a:avLst/>
          </a:prstGeom>
        </p:spPr>
      </p:pic>
      <p:pic>
        <p:nvPicPr>
          <p:cNvPr id="9" name="Picture 8" descr="A cartoon of a house&#10;&#10;Description automatically generated">
            <a:extLst>
              <a:ext uri="{FF2B5EF4-FFF2-40B4-BE49-F238E27FC236}">
                <a16:creationId xmlns:a16="http://schemas.microsoft.com/office/drawing/2014/main" id="{824B1448-11F3-EC06-F1BF-9F35D960B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14" y="2865589"/>
            <a:ext cx="664167" cy="563411"/>
          </a:xfrm>
          <a:prstGeom prst="rect">
            <a:avLst/>
          </a:prstGeom>
        </p:spPr>
      </p:pic>
      <p:pic>
        <p:nvPicPr>
          <p:cNvPr id="10" name="Picture 9" descr="A cartoon of a house&#10;&#10;Description automatically generated">
            <a:extLst>
              <a:ext uri="{FF2B5EF4-FFF2-40B4-BE49-F238E27FC236}">
                <a16:creationId xmlns:a16="http://schemas.microsoft.com/office/drawing/2014/main" id="{8ED42E17-BC3B-D8CE-1A1A-6C28156F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54" y="3265452"/>
            <a:ext cx="664167" cy="563411"/>
          </a:xfrm>
          <a:prstGeom prst="rect">
            <a:avLst/>
          </a:prstGeom>
        </p:spPr>
      </p:pic>
      <p:pic>
        <p:nvPicPr>
          <p:cNvPr id="11" name="Picture 10" descr="A cartoon of a house&#10;&#10;Description automatically generated">
            <a:extLst>
              <a:ext uri="{FF2B5EF4-FFF2-40B4-BE49-F238E27FC236}">
                <a16:creationId xmlns:a16="http://schemas.microsoft.com/office/drawing/2014/main" id="{73692015-6C04-52FA-ED98-0BBA2134C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970" y="1818260"/>
            <a:ext cx="664167" cy="563411"/>
          </a:xfrm>
          <a:prstGeom prst="rect">
            <a:avLst/>
          </a:prstGeom>
        </p:spPr>
      </p:pic>
      <p:pic>
        <p:nvPicPr>
          <p:cNvPr id="6" name="Picture 5" descr="A cartoon of a house&#10;&#10;Description automatically generated">
            <a:extLst>
              <a:ext uri="{FF2B5EF4-FFF2-40B4-BE49-F238E27FC236}">
                <a16:creationId xmlns:a16="http://schemas.microsoft.com/office/drawing/2014/main" id="{5B8BDA55-D388-7D8E-5DC3-36C7AAE0C4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79" y="4771558"/>
            <a:ext cx="531769" cy="377380"/>
          </a:xfrm>
          <a:prstGeom prst="rect">
            <a:avLst/>
          </a:prstGeom>
        </p:spPr>
      </p:pic>
      <p:pic>
        <p:nvPicPr>
          <p:cNvPr id="12" name="Picture 11" descr="A cartoon of a house&#10;&#10;Description automatically generated">
            <a:extLst>
              <a:ext uri="{FF2B5EF4-FFF2-40B4-BE49-F238E27FC236}">
                <a16:creationId xmlns:a16="http://schemas.microsoft.com/office/drawing/2014/main" id="{6EE2DBD6-1732-5DAF-F0F0-01B8C798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3" y="4771558"/>
            <a:ext cx="557211" cy="371475"/>
          </a:xfrm>
          <a:prstGeom prst="rect">
            <a:avLst/>
          </a:prstGeom>
        </p:spPr>
      </p:pic>
      <p:pic>
        <p:nvPicPr>
          <p:cNvPr id="13" name="Picture 12" descr="A cartoon of a house&#10;&#10;Description automatically generated">
            <a:extLst>
              <a:ext uri="{FF2B5EF4-FFF2-40B4-BE49-F238E27FC236}">
                <a16:creationId xmlns:a16="http://schemas.microsoft.com/office/drawing/2014/main" id="{64A35FAD-351D-FF29-A03D-23D3425A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4771558"/>
            <a:ext cx="557205" cy="371475"/>
          </a:xfrm>
          <a:prstGeom prst="rect">
            <a:avLst/>
          </a:prstGeom>
        </p:spPr>
      </p:pic>
      <p:pic>
        <p:nvPicPr>
          <p:cNvPr id="14" name="Picture 13" descr="A cartoon of a house&#10;&#10;Description automatically generated">
            <a:extLst>
              <a:ext uri="{FF2B5EF4-FFF2-40B4-BE49-F238E27FC236}">
                <a16:creationId xmlns:a16="http://schemas.microsoft.com/office/drawing/2014/main" id="{B6033938-F9AC-89F4-0DA6-B57D87EC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4771557"/>
            <a:ext cx="557206" cy="371475"/>
          </a:xfrm>
          <a:prstGeom prst="rect">
            <a:avLst/>
          </a:prstGeom>
        </p:spPr>
      </p:pic>
      <p:pic>
        <p:nvPicPr>
          <p:cNvPr id="15" name="Picture 14" descr="A cartoon of a house&#10;&#10;Description automatically generated">
            <a:extLst>
              <a:ext uri="{FF2B5EF4-FFF2-40B4-BE49-F238E27FC236}">
                <a16:creationId xmlns:a16="http://schemas.microsoft.com/office/drawing/2014/main" id="{13876CBC-DC25-280F-387F-AB488CD3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4771557"/>
            <a:ext cx="557206" cy="371475"/>
          </a:xfrm>
          <a:prstGeom prst="rect">
            <a:avLst/>
          </a:prstGeom>
        </p:spPr>
      </p:pic>
      <p:pic>
        <p:nvPicPr>
          <p:cNvPr id="16" name="Picture 15" descr="A cartoon of a house&#10;&#10;Description automatically generated">
            <a:extLst>
              <a:ext uri="{FF2B5EF4-FFF2-40B4-BE49-F238E27FC236}">
                <a16:creationId xmlns:a16="http://schemas.microsoft.com/office/drawing/2014/main" id="{14E68A76-A8E7-EA39-14F5-3118D4D3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4762129"/>
            <a:ext cx="557207" cy="380903"/>
          </a:xfrm>
          <a:prstGeom prst="rect">
            <a:avLst/>
          </a:prstGeom>
        </p:spPr>
      </p:pic>
      <p:pic>
        <p:nvPicPr>
          <p:cNvPr id="17" name="Picture 16" descr="A cartoon of a house&#10;&#10;Description automatically generated">
            <a:extLst>
              <a:ext uri="{FF2B5EF4-FFF2-40B4-BE49-F238E27FC236}">
                <a16:creationId xmlns:a16="http://schemas.microsoft.com/office/drawing/2014/main" id="{CE8D6F46-EEC0-CC9E-3EC6-217081A0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4762128"/>
            <a:ext cx="557212" cy="380903"/>
          </a:xfrm>
          <a:prstGeom prst="rect">
            <a:avLst/>
          </a:prstGeom>
        </p:spPr>
      </p:pic>
      <p:pic>
        <p:nvPicPr>
          <p:cNvPr id="19" name="Picture 18" descr="A cartoon of a house&#10;&#10;Description automatically generated">
            <a:extLst>
              <a:ext uri="{FF2B5EF4-FFF2-40B4-BE49-F238E27FC236}">
                <a16:creationId xmlns:a16="http://schemas.microsoft.com/office/drawing/2014/main" id="{096CC732-2E3B-2751-F733-3B3D5AD4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1749" y="3359944"/>
            <a:ext cx="531769" cy="377380"/>
          </a:xfrm>
          <a:prstGeom prst="rect">
            <a:avLst/>
          </a:prstGeom>
        </p:spPr>
      </p:pic>
      <p:pic>
        <p:nvPicPr>
          <p:cNvPr id="20" name="Picture 19" descr="A cartoon of a house&#10;&#10;Description automatically generated">
            <a:extLst>
              <a:ext uri="{FF2B5EF4-FFF2-40B4-BE49-F238E27FC236}">
                <a16:creationId xmlns:a16="http://schemas.microsoft.com/office/drawing/2014/main" id="{C3A7C463-E52B-3503-F758-ED3BCB02D1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2548" y="3076003"/>
            <a:ext cx="531769" cy="377380"/>
          </a:xfrm>
          <a:prstGeom prst="rect">
            <a:avLst/>
          </a:prstGeom>
        </p:spPr>
      </p:pic>
      <p:pic>
        <p:nvPicPr>
          <p:cNvPr id="23" name="Picture 22" descr="A cartoon of a house&#10;&#10;Description automatically generated">
            <a:extLst>
              <a:ext uri="{FF2B5EF4-FFF2-40B4-BE49-F238E27FC236}">
                <a16:creationId xmlns:a16="http://schemas.microsoft.com/office/drawing/2014/main" id="{89CB18BA-57D9-337E-EF21-2DEEDED9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0801" y="2982564"/>
            <a:ext cx="531769" cy="377380"/>
          </a:xfrm>
          <a:prstGeom prst="rect">
            <a:avLst/>
          </a:prstGeom>
        </p:spPr>
      </p:pic>
      <p:pic>
        <p:nvPicPr>
          <p:cNvPr id="24" name="Picture 23" descr="A cartoon of a house&#10;&#10;Description automatically generated">
            <a:extLst>
              <a:ext uri="{FF2B5EF4-FFF2-40B4-BE49-F238E27FC236}">
                <a16:creationId xmlns:a16="http://schemas.microsoft.com/office/drawing/2014/main" id="{5F70FB8D-B2F2-F006-4969-B2B6AB77F8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4787" y="2961133"/>
            <a:ext cx="531769" cy="377380"/>
          </a:xfrm>
          <a:prstGeom prst="rect">
            <a:avLst/>
          </a:prstGeom>
        </p:spPr>
      </p:pic>
      <p:pic>
        <p:nvPicPr>
          <p:cNvPr id="25" name="Picture 24" descr="A cartoon of a house&#10;&#10;Description automatically generated">
            <a:extLst>
              <a:ext uri="{FF2B5EF4-FFF2-40B4-BE49-F238E27FC236}">
                <a16:creationId xmlns:a16="http://schemas.microsoft.com/office/drawing/2014/main" id="{E03D759C-9FBB-9D32-6120-6EA31979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28708" y="2228182"/>
            <a:ext cx="531769" cy="377380"/>
          </a:xfrm>
          <a:prstGeom prst="rect">
            <a:avLst/>
          </a:prstGeom>
        </p:spPr>
      </p:pic>
      <p:pic>
        <p:nvPicPr>
          <p:cNvPr id="26" name="Picture 25" descr="A cartoon of a house&#10;&#10;Description automatically generated">
            <a:extLst>
              <a:ext uri="{FF2B5EF4-FFF2-40B4-BE49-F238E27FC236}">
                <a16:creationId xmlns:a16="http://schemas.microsoft.com/office/drawing/2014/main" id="{CCC6FF55-A213-0011-428F-48CD1A4C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1445" y="2219639"/>
            <a:ext cx="531769" cy="377380"/>
          </a:xfrm>
          <a:prstGeom prst="rect">
            <a:avLst/>
          </a:prstGeom>
        </p:spPr>
      </p:pic>
      <p:pic>
        <p:nvPicPr>
          <p:cNvPr id="27" name="Picture 26" descr="A cartoon of a house&#10;&#10;Description automatically generated">
            <a:extLst>
              <a:ext uri="{FF2B5EF4-FFF2-40B4-BE49-F238E27FC236}">
                <a16:creationId xmlns:a16="http://schemas.microsoft.com/office/drawing/2014/main" id="{F8BCE3AC-818F-A4BB-49A0-66C5B703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2548" y="1903175"/>
            <a:ext cx="531769" cy="3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320C11-1E70-392E-895B-3D9506052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97D1689-AE8D-9B9B-81A4-3FC891945D3C}"/>
              </a:ext>
            </a:extLst>
          </p:cNvPr>
          <p:cNvGrpSpPr/>
          <p:nvPr/>
        </p:nvGrpSpPr>
        <p:grpSpPr>
          <a:xfrm>
            <a:off x="545107" y="1385555"/>
            <a:ext cx="4573141" cy="2440537"/>
            <a:chOff x="2897634" y="1570657"/>
            <a:chExt cx="6840726" cy="341940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6C3053F-028C-06C7-1D3C-508C7B69E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634" y="1610592"/>
              <a:ext cx="0" cy="33794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5333E6D2-75CF-3B19-0BF1-A0768282E568}"/>
                </a:ext>
              </a:extLst>
            </p:cNvPr>
            <p:cNvCxnSpPr>
              <a:cxnSpLocks/>
            </p:cNvCxnSpPr>
            <p:nvPr/>
          </p:nvCxnSpPr>
          <p:spPr>
            <a:xfrm>
              <a:off x="2897634" y="4960248"/>
              <a:ext cx="6840726" cy="2981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" name="Picture 2" descr="A cartoon of a house&#10;&#10;Description automatically generated">
              <a:extLst>
                <a:ext uri="{FF2B5EF4-FFF2-40B4-BE49-F238E27FC236}">
                  <a16:creationId xmlns:a16="http://schemas.microsoft.com/office/drawing/2014/main" id="{F0A96F64-7A8A-8809-DF33-0DC350CD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8493" y="1570657"/>
              <a:ext cx="664167" cy="563411"/>
            </a:xfrm>
            <a:prstGeom prst="rect">
              <a:avLst/>
            </a:prstGeom>
          </p:spPr>
        </p:pic>
        <p:pic>
          <p:nvPicPr>
            <p:cNvPr id="21" name="Picture 20" descr="A cartoon of a house&#10;&#10;Description automatically generated">
              <a:extLst>
                <a:ext uri="{FF2B5EF4-FFF2-40B4-BE49-F238E27FC236}">
                  <a16:creationId xmlns:a16="http://schemas.microsoft.com/office/drawing/2014/main" id="{160EE4EE-CCC9-C798-60ED-73327A33B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3916" y="2865589"/>
              <a:ext cx="664167" cy="563411"/>
            </a:xfrm>
            <a:prstGeom prst="rect">
              <a:avLst/>
            </a:prstGeom>
          </p:spPr>
        </p:pic>
        <p:pic>
          <p:nvPicPr>
            <p:cNvPr id="22" name="Picture 21" descr="A cartoon of a house&#10;&#10;Description automatically generated">
              <a:extLst>
                <a:ext uri="{FF2B5EF4-FFF2-40B4-BE49-F238E27FC236}">
                  <a16:creationId xmlns:a16="http://schemas.microsoft.com/office/drawing/2014/main" id="{792C6523-60E9-0102-45AE-0D2FF1849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6616" y="4046689"/>
              <a:ext cx="664167" cy="563411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4055C0-E063-6287-5337-F6289F08EF9F}"/>
              </a:ext>
            </a:extLst>
          </p:cNvPr>
          <p:cNvCxnSpPr>
            <a:cxnSpLocks/>
          </p:cNvCxnSpPr>
          <p:nvPr/>
        </p:nvCxnSpPr>
        <p:spPr>
          <a:xfrm flipV="1">
            <a:off x="6839198" y="1435337"/>
            <a:ext cx="0" cy="24120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E6D7C2-B65F-A326-E316-D8953931B5B9}"/>
              </a:ext>
            </a:extLst>
          </p:cNvPr>
          <p:cNvCxnSpPr>
            <a:cxnSpLocks/>
          </p:cNvCxnSpPr>
          <p:nvPr/>
        </p:nvCxnSpPr>
        <p:spPr>
          <a:xfrm>
            <a:off x="6839198" y="3826092"/>
            <a:ext cx="4573141" cy="212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cartoon of a house&#10;&#10;Description automatically generated">
            <a:extLst>
              <a:ext uri="{FF2B5EF4-FFF2-40B4-BE49-F238E27FC236}">
                <a16:creationId xmlns:a16="http://schemas.microsoft.com/office/drawing/2014/main" id="{CAEE4153-C31E-8BD4-6CF2-6A4EB554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18" y="1435337"/>
            <a:ext cx="444007" cy="402124"/>
          </a:xfrm>
          <a:prstGeom prst="rect">
            <a:avLst/>
          </a:prstGeom>
        </p:spPr>
      </p:pic>
      <p:pic>
        <p:nvPicPr>
          <p:cNvPr id="33" name="Picture 32" descr="A cartoon of a house&#10;&#10;Description automatically generated">
            <a:extLst>
              <a:ext uri="{FF2B5EF4-FFF2-40B4-BE49-F238E27FC236}">
                <a16:creationId xmlns:a16="http://schemas.microsoft.com/office/drawing/2014/main" id="{DF3C373B-EFC3-0263-9982-6C9D3947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56" y="2331068"/>
            <a:ext cx="444007" cy="402124"/>
          </a:xfrm>
          <a:prstGeom prst="rect">
            <a:avLst/>
          </a:prstGeom>
        </p:spPr>
      </p:pic>
      <p:pic>
        <p:nvPicPr>
          <p:cNvPr id="34" name="Picture 33" descr="A cartoon of a house&#10;&#10;Description automatically generated">
            <a:extLst>
              <a:ext uri="{FF2B5EF4-FFF2-40B4-BE49-F238E27FC236}">
                <a16:creationId xmlns:a16="http://schemas.microsoft.com/office/drawing/2014/main" id="{3AB405A3-0AA1-2039-CFA8-37B30560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267" y="3227938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0E9845-B1A8-E58D-D827-93D90390DF71}"/>
                  </a:ext>
                </a:extLst>
              </p:cNvPr>
              <p:cNvSpPr txBox="1"/>
              <p:nvPr/>
            </p:nvSpPr>
            <p:spPr>
              <a:xfrm>
                <a:off x="3787707" y="4336990"/>
                <a:ext cx="4616585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0E9845-B1A8-E58D-D827-93D90390D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707" y="4336990"/>
                <a:ext cx="4616585" cy="77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3C0A00-8DF2-6F3E-DD17-057E99AD4441}"/>
                  </a:ext>
                </a:extLst>
              </p:cNvPr>
              <p:cNvSpPr txBox="1"/>
              <p:nvPr/>
            </p:nvSpPr>
            <p:spPr>
              <a:xfrm>
                <a:off x="3787706" y="5457254"/>
                <a:ext cx="4741619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3C0A00-8DF2-6F3E-DD17-057E99AD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706" y="5457254"/>
                <a:ext cx="4741619" cy="771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6E67EBA-84A8-719D-49F1-B8E100BEDB2C}"/>
              </a:ext>
            </a:extLst>
          </p:cNvPr>
          <p:cNvGrpSpPr/>
          <p:nvPr/>
        </p:nvGrpSpPr>
        <p:grpSpPr>
          <a:xfrm>
            <a:off x="1210942" y="674359"/>
            <a:ext cx="1316448" cy="586240"/>
            <a:chOff x="3885262" y="2219308"/>
            <a:chExt cx="1316448" cy="58624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4E20CE4-964F-ED9C-9C3E-E00D87C8BF9E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3CBC03D-BC13-0393-618F-BFCD8A37B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9A238A1-CB8E-1922-AA8A-B8E836E22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E87E9F2-0D35-19A3-C20B-77804E9E4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FE5151-6B2E-B2D4-9BA6-ADD9D266ED20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BB0C9B0-806F-5756-4EF7-8E13CA4568C7}"/>
              </a:ext>
            </a:extLst>
          </p:cNvPr>
          <p:cNvGrpSpPr/>
          <p:nvPr/>
        </p:nvGrpSpPr>
        <p:grpSpPr>
          <a:xfrm>
            <a:off x="2851340" y="674359"/>
            <a:ext cx="1316448" cy="586240"/>
            <a:chOff x="3885262" y="2219308"/>
            <a:chExt cx="1316448" cy="58624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C0FA013-28A8-1B9F-276C-FC6D72FA2E3B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F02D075-093A-A566-2541-F4D10DAE8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6703D4C-607E-6114-4BC8-825CFDA26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0001209-E050-8955-69F8-D6A6A4068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C7B08-45A6-504A-388A-87C05DF12FA8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0D982CF-8307-C1E7-3E7A-A40C814035D3}"/>
              </a:ext>
            </a:extLst>
          </p:cNvPr>
          <p:cNvGrpSpPr/>
          <p:nvPr/>
        </p:nvGrpSpPr>
        <p:grpSpPr>
          <a:xfrm>
            <a:off x="7464474" y="750513"/>
            <a:ext cx="1316448" cy="586240"/>
            <a:chOff x="3885262" y="2219308"/>
            <a:chExt cx="1316448" cy="58624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3EA116A-C0A3-A378-1EE4-70DA5CA1A0DD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CC5626C-8637-9FE6-5C09-785A047D2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F296115-F72F-D4C4-3AC1-09AB00A95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5552711-29DE-466A-5128-C2F73BCFD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51C4AE-0A5F-64BB-7E60-FA83EF97F452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1E1C501-B5D3-C5C0-ED9A-697FE50DDA82}"/>
              </a:ext>
            </a:extLst>
          </p:cNvPr>
          <p:cNvGrpSpPr/>
          <p:nvPr/>
        </p:nvGrpSpPr>
        <p:grpSpPr>
          <a:xfrm>
            <a:off x="9104872" y="750513"/>
            <a:ext cx="1316448" cy="586240"/>
            <a:chOff x="3885262" y="2219308"/>
            <a:chExt cx="1316448" cy="58624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EBBF26E-4505-9411-E07E-B83F14EFD860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CB644A3-379B-EBE5-D987-62D31424C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50E994E-1B77-A3D2-2158-F2F5090FC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E7FAFD9-C200-0040-03D6-288E1C032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34678DB-79F2-8B78-19E8-E218E0C7FD4E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F3B1B94-D533-C991-F94B-80E1E24B7DAF}"/>
              </a:ext>
            </a:extLst>
          </p:cNvPr>
          <p:cNvGrpSpPr/>
          <p:nvPr/>
        </p:nvGrpSpPr>
        <p:grpSpPr>
          <a:xfrm>
            <a:off x="4743224" y="1690381"/>
            <a:ext cx="478402" cy="619408"/>
            <a:chOff x="4743224" y="1690381"/>
            <a:chExt cx="478402" cy="61940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FDA823C-FACA-4EA4-CAD4-DA5040669453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96B8C98-720B-5744-5FEB-B2671653B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8719674-F0B6-332D-A8FD-22CC0E23B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DC054ED-B692-6B57-1CB7-EE8E71E1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6EC2932-9F70-EF43-DB50-EFD25E8C8C13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BBE212A-190D-CC0B-6CD9-66BC58356EB7}"/>
              </a:ext>
            </a:extLst>
          </p:cNvPr>
          <p:cNvGrpSpPr/>
          <p:nvPr/>
        </p:nvGrpSpPr>
        <p:grpSpPr>
          <a:xfrm>
            <a:off x="4743224" y="2637379"/>
            <a:ext cx="478402" cy="619408"/>
            <a:chOff x="4743224" y="1690381"/>
            <a:chExt cx="478402" cy="61940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CCFA920-7735-F111-A5B0-8E801FC15C71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C5D6DD5-7674-312D-5AFA-44ED0324B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319C5DD-8361-B66A-CDC2-B9B1414DA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5853F5B-F449-6499-756E-8B1828BA9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EDA7D08-D70E-3615-DE67-F8FADE3CCD80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CA06962-3F09-9CCE-3203-C900A49CEBD3}"/>
              </a:ext>
            </a:extLst>
          </p:cNvPr>
          <p:cNvGrpSpPr/>
          <p:nvPr/>
        </p:nvGrpSpPr>
        <p:grpSpPr>
          <a:xfrm>
            <a:off x="11157628" y="1787679"/>
            <a:ext cx="478402" cy="619408"/>
            <a:chOff x="4743224" y="1690381"/>
            <a:chExt cx="478402" cy="61940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FECBF33-89D2-D549-C45F-28638FACC955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4EDF663-4454-03C5-355C-3FB53C3F9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AF63F48-9DF2-3725-DE61-D027A2D1D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773F86D-3D04-8795-ADDF-BA0E71180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7CD7F3-3523-C50A-E5B7-CA746C05FC73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85023C9-AF68-DB58-C940-5415A97E894B}"/>
              </a:ext>
            </a:extLst>
          </p:cNvPr>
          <p:cNvGrpSpPr/>
          <p:nvPr/>
        </p:nvGrpSpPr>
        <p:grpSpPr>
          <a:xfrm>
            <a:off x="11157628" y="2734677"/>
            <a:ext cx="478402" cy="619408"/>
            <a:chOff x="4743224" y="1690381"/>
            <a:chExt cx="478402" cy="61940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AB2F4F3-D850-664B-93A0-7E9C94A81D27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B524B1C-BC1D-7FA4-67B7-F01624D9E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34D9144-730E-708B-BACA-FD17A1852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5F2098-952F-778F-72AC-B31FF554D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3C44BBE-2D5F-02E2-E7B1-47D999191BBC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5C6AD3-045C-8D05-A117-4BCA33852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E6B9AF6-0B99-EAB8-885F-055D931E4A08}"/>
              </a:ext>
            </a:extLst>
          </p:cNvPr>
          <p:cNvGrpSpPr/>
          <p:nvPr/>
        </p:nvGrpSpPr>
        <p:grpSpPr>
          <a:xfrm>
            <a:off x="545107" y="1385555"/>
            <a:ext cx="4573141" cy="2440537"/>
            <a:chOff x="2897634" y="1570657"/>
            <a:chExt cx="6840726" cy="341940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40A54DA-3442-44CF-EA45-A36334F08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634" y="1610592"/>
              <a:ext cx="0" cy="33794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79B88EE8-CA3C-AB34-A37D-27EDCB006006}"/>
                </a:ext>
              </a:extLst>
            </p:cNvPr>
            <p:cNvCxnSpPr>
              <a:cxnSpLocks/>
            </p:cNvCxnSpPr>
            <p:nvPr/>
          </p:nvCxnSpPr>
          <p:spPr>
            <a:xfrm>
              <a:off x="2897634" y="4960248"/>
              <a:ext cx="6840726" cy="2981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" name="Picture 2" descr="A cartoon of a house&#10;&#10;Description automatically generated">
              <a:extLst>
                <a:ext uri="{FF2B5EF4-FFF2-40B4-BE49-F238E27FC236}">
                  <a16:creationId xmlns:a16="http://schemas.microsoft.com/office/drawing/2014/main" id="{159C6614-4E9F-BC8F-5CA1-5CE28E951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8493" y="1570657"/>
              <a:ext cx="664167" cy="563411"/>
            </a:xfrm>
            <a:prstGeom prst="rect">
              <a:avLst/>
            </a:prstGeom>
          </p:spPr>
        </p:pic>
        <p:pic>
          <p:nvPicPr>
            <p:cNvPr id="21" name="Picture 20" descr="A cartoon of a house&#10;&#10;Description automatically generated">
              <a:extLst>
                <a:ext uri="{FF2B5EF4-FFF2-40B4-BE49-F238E27FC236}">
                  <a16:creationId xmlns:a16="http://schemas.microsoft.com/office/drawing/2014/main" id="{A91A565B-9538-0005-CB8F-2A5B9102A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3916" y="2865589"/>
              <a:ext cx="664167" cy="563411"/>
            </a:xfrm>
            <a:prstGeom prst="rect">
              <a:avLst/>
            </a:prstGeom>
          </p:spPr>
        </p:pic>
        <p:pic>
          <p:nvPicPr>
            <p:cNvPr id="22" name="Picture 21" descr="A cartoon of a house&#10;&#10;Description automatically generated">
              <a:extLst>
                <a:ext uri="{FF2B5EF4-FFF2-40B4-BE49-F238E27FC236}">
                  <a16:creationId xmlns:a16="http://schemas.microsoft.com/office/drawing/2014/main" id="{471B0450-0C37-8A09-E3EE-0B274F56A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6616" y="4046689"/>
              <a:ext cx="664167" cy="563411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B84D7C-A80E-0205-100F-E2CB850374DC}"/>
              </a:ext>
            </a:extLst>
          </p:cNvPr>
          <p:cNvCxnSpPr>
            <a:cxnSpLocks/>
          </p:cNvCxnSpPr>
          <p:nvPr/>
        </p:nvCxnSpPr>
        <p:spPr>
          <a:xfrm flipV="1">
            <a:off x="6839198" y="1435337"/>
            <a:ext cx="0" cy="24120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F64FC8-0FA3-569F-025B-5957282F3439}"/>
              </a:ext>
            </a:extLst>
          </p:cNvPr>
          <p:cNvCxnSpPr>
            <a:cxnSpLocks/>
          </p:cNvCxnSpPr>
          <p:nvPr/>
        </p:nvCxnSpPr>
        <p:spPr>
          <a:xfrm>
            <a:off x="6839198" y="3826092"/>
            <a:ext cx="4573141" cy="212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cartoon of a house&#10;&#10;Description automatically generated">
            <a:extLst>
              <a:ext uri="{FF2B5EF4-FFF2-40B4-BE49-F238E27FC236}">
                <a16:creationId xmlns:a16="http://schemas.microsoft.com/office/drawing/2014/main" id="{B66F03F9-BB56-43CE-DFCB-8AB7B1D1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18" y="1435337"/>
            <a:ext cx="444007" cy="402124"/>
          </a:xfrm>
          <a:prstGeom prst="rect">
            <a:avLst/>
          </a:prstGeom>
        </p:spPr>
      </p:pic>
      <p:pic>
        <p:nvPicPr>
          <p:cNvPr id="33" name="Picture 32" descr="A cartoon of a house&#10;&#10;Description automatically generated">
            <a:extLst>
              <a:ext uri="{FF2B5EF4-FFF2-40B4-BE49-F238E27FC236}">
                <a16:creationId xmlns:a16="http://schemas.microsoft.com/office/drawing/2014/main" id="{5F511E5D-8EAD-AF5F-985E-B0308976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56" y="2331068"/>
            <a:ext cx="444007" cy="402124"/>
          </a:xfrm>
          <a:prstGeom prst="rect">
            <a:avLst/>
          </a:prstGeom>
        </p:spPr>
      </p:pic>
      <p:pic>
        <p:nvPicPr>
          <p:cNvPr id="34" name="Picture 33" descr="A cartoon of a house&#10;&#10;Description automatically generated">
            <a:extLst>
              <a:ext uri="{FF2B5EF4-FFF2-40B4-BE49-F238E27FC236}">
                <a16:creationId xmlns:a16="http://schemas.microsoft.com/office/drawing/2014/main" id="{870D0DA2-0CC1-5F4B-0963-630788EE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267" y="3227938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090584-9E44-DF50-0FCA-63504EB0432F}"/>
                  </a:ext>
                </a:extLst>
              </p:cNvPr>
              <p:cNvSpPr txBox="1"/>
              <p:nvPr/>
            </p:nvSpPr>
            <p:spPr>
              <a:xfrm>
                <a:off x="501663" y="4437690"/>
                <a:ext cx="4616585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090584-9E44-DF50-0FCA-63504EB0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3" y="4437690"/>
                <a:ext cx="4616585" cy="77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0305E0-0AF3-DAD7-C2AE-F1075A9C22CC}"/>
                  </a:ext>
                </a:extLst>
              </p:cNvPr>
              <p:cNvSpPr txBox="1"/>
              <p:nvPr/>
            </p:nvSpPr>
            <p:spPr>
              <a:xfrm>
                <a:off x="501662" y="5557954"/>
                <a:ext cx="4741619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0305E0-0AF3-DAD7-C2AE-F1075A9C2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2" y="5557954"/>
                <a:ext cx="4741619" cy="771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2A68B17-E2D4-A56E-E822-95D3BBFE8DE5}"/>
              </a:ext>
            </a:extLst>
          </p:cNvPr>
          <p:cNvGrpSpPr/>
          <p:nvPr/>
        </p:nvGrpSpPr>
        <p:grpSpPr>
          <a:xfrm>
            <a:off x="1210942" y="674359"/>
            <a:ext cx="1316448" cy="586240"/>
            <a:chOff x="3885262" y="2219308"/>
            <a:chExt cx="1316448" cy="58624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5A4D87F-9A1D-167E-527F-9C4318589B8A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CF6EB13-C341-69F9-8462-6FDC50DBB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5A11E77-107E-289B-6BE7-BEDD457BD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658B586-A82D-EF4B-BDEA-B3C4B13951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F94973-8A6B-6E13-FE34-EE2D70C9E2F5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EAF329D-C2A5-89F6-9EA6-745FB3EF3BAB}"/>
              </a:ext>
            </a:extLst>
          </p:cNvPr>
          <p:cNvGrpSpPr/>
          <p:nvPr/>
        </p:nvGrpSpPr>
        <p:grpSpPr>
          <a:xfrm>
            <a:off x="2851340" y="674359"/>
            <a:ext cx="1316448" cy="586240"/>
            <a:chOff x="3885262" y="2219308"/>
            <a:chExt cx="1316448" cy="58624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1F4E3C-3A17-A75B-A970-F0D4AEE23F6C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5279CBB-6492-FF73-6A02-43080E70C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80024F2-CED2-F2DB-71BD-9847C8078D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9E07A6F-E92B-BC93-2C4B-8CCD2A23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A3FD4E-5EAC-C489-EBFE-EB73384C3B83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4F35B4-EE14-D474-D2FC-6200106C388F}"/>
              </a:ext>
            </a:extLst>
          </p:cNvPr>
          <p:cNvGrpSpPr/>
          <p:nvPr/>
        </p:nvGrpSpPr>
        <p:grpSpPr>
          <a:xfrm>
            <a:off x="7464474" y="750513"/>
            <a:ext cx="1316448" cy="586240"/>
            <a:chOff x="3885262" y="2219308"/>
            <a:chExt cx="1316448" cy="58624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D43CE0-3B61-37CB-A528-3E165E2588D8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AA0147A-7633-2323-A113-C003E13C4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01EA72F-E1E6-76A6-706D-7AA72A3FA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3BFB523-6001-A152-17F4-49D1F9F21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9CB12B-B767-E8AB-11A3-3E04400660D5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5A0CB79-7795-D7C1-0531-0B7B20450136}"/>
              </a:ext>
            </a:extLst>
          </p:cNvPr>
          <p:cNvGrpSpPr/>
          <p:nvPr/>
        </p:nvGrpSpPr>
        <p:grpSpPr>
          <a:xfrm>
            <a:off x="9104872" y="750513"/>
            <a:ext cx="1316448" cy="586240"/>
            <a:chOff x="3885262" y="2219308"/>
            <a:chExt cx="1316448" cy="58624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66BD1FB-A709-1C09-B7BA-520D613BE9A5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1C5658D-8481-74D8-7B32-70FA9BC8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2D38E2D-5490-08C0-B376-E608286D82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F1E7A8A-C662-95C8-8ED3-2D733D5070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6443A9-B1AB-5E7C-CF8A-9F95139B483C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9A38991-ED7C-FC27-D1B2-AC47CD2E6389}"/>
              </a:ext>
            </a:extLst>
          </p:cNvPr>
          <p:cNvGrpSpPr/>
          <p:nvPr/>
        </p:nvGrpSpPr>
        <p:grpSpPr>
          <a:xfrm>
            <a:off x="4743224" y="1690381"/>
            <a:ext cx="478402" cy="619408"/>
            <a:chOff x="4743224" y="1690381"/>
            <a:chExt cx="478402" cy="61940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0239E87-1321-EB88-9E37-02B6E1386290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A013890-0932-73FC-F608-4866D56A1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35DC5E4-6065-09C3-59D5-C2FD70EB6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82FE24D-1720-CB80-CDEE-9882958D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FD19DB3-ED66-EA95-5B17-27DAF8FEA087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68A99E-D6F2-B66C-F2E4-0D9BE6F6D747}"/>
              </a:ext>
            </a:extLst>
          </p:cNvPr>
          <p:cNvGrpSpPr/>
          <p:nvPr/>
        </p:nvGrpSpPr>
        <p:grpSpPr>
          <a:xfrm>
            <a:off x="4743224" y="2637379"/>
            <a:ext cx="478402" cy="619408"/>
            <a:chOff x="4743224" y="1690381"/>
            <a:chExt cx="478402" cy="61940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CB9CDB9-65E6-FFDF-A104-08C6591A757A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1E99BCE-2B03-AE38-40BF-134718C953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8B8ACF-4EB3-3A6D-E348-8617D41AE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BC3DDC8-D51C-5B76-94A4-E9F238CA9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6B1BA5C-BCA0-20AA-0DD5-395BE0C32B81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732AA05-61A6-FB9F-6C58-BBEC714A31BE}"/>
              </a:ext>
            </a:extLst>
          </p:cNvPr>
          <p:cNvGrpSpPr/>
          <p:nvPr/>
        </p:nvGrpSpPr>
        <p:grpSpPr>
          <a:xfrm>
            <a:off x="11157628" y="1787679"/>
            <a:ext cx="478402" cy="619408"/>
            <a:chOff x="4743224" y="1690381"/>
            <a:chExt cx="478402" cy="61940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1386A11-987D-322D-E3FD-B2B98C64051D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90818F3-67AB-BC8A-F572-11864EDCC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04BC4AB-4DA6-EE7B-2A5D-622817E7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5BA148D-A61B-6D9A-E69C-4A9E5E92A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5CDEC05-A01E-B3B8-8575-54FABF53AC04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B5CD4C8-F080-9BB0-D7EB-9EEB82CEE589}"/>
              </a:ext>
            </a:extLst>
          </p:cNvPr>
          <p:cNvGrpSpPr/>
          <p:nvPr/>
        </p:nvGrpSpPr>
        <p:grpSpPr>
          <a:xfrm>
            <a:off x="11157628" y="2734677"/>
            <a:ext cx="478402" cy="619408"/>
            <a:chOff x="4743224" y="1690381"/>
            <a:chExt cx="478402" cy="61940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E5C8F57-B1B1-33DD-6C28-E56687BF61CA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D3F4561-869E-B263-429A-4BE33D5E9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47BD168-CB56-845A-6AB7-4CA6802C0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205CC70-4148-3831-AC4D-1289C45C8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455D82B-AE64-321E-C904-D02A0D2698BD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D38CD916-3244-F356-293B-D969C1B04C65}"/>
              </a:ext>
            </a:extLst>
          </p:cNvPr>
          <p:cNvSpPr txBox="1"/>
          <p:nvPr/>
        </p:nvSpPr>
        <p:spPr>
          <a:xfrm>
            <a:off x="6766789" y="4445513"/>
            <a:ext cx="3784332" cy="1631216"/>
          </a:xfrm>
          <a:custGeom>
            <a:avLst/>
            <a:gdLst>
              <a:gd name="connsiteX0" fmla="*/ 0 w 3784332"/>
              <a:gd name="connsiteY0" fmla="*/ 0 h 1631216"/>
              <a:gd name="connsiteX1" fmla="*/ 616305 w 3784332"/>
              <a:gd name="connsiteY1" fmla="*/ 0 h 1631216"/>
              <a:gd name="connsiteX2" fmla="*/ 1232611 w 3784332"/>
              <a:gd name="connsiteY2" fmla="*/ 0 h 1631216"/>
              <a:gd name="connsiteX3" fmla="*/ 1811073 w 3784332"/>
              <a:gd name="connsiteY3" fmla="*/ 0 h 1631216"/>
              <a:gd name="connsiteX4" fmla="*/ 2351692 w 3784332"/>
              <a:gd name="connsiteY4" fmla="*/ 0 h 1631216"/>
              <a:gd name="connsiteX5" fmla="*/ 2816624 w 3784332"/>
              <a:gd name="connsiteY5" fmla="*/ 0 h 1631216"/>
              <a:gd name="connsiteX6" fmla="*/ 3281556 w 3784332"/>
              <a:gd name="connsiteY6" fmla="*/ 0 h 1631216"/>
              <a:gd name="connsiteX7" fmla="*/ 3784332 w 3784332"/>
              <a:gd name="connsiteY7" fmla="*/ 0 h 1631216"/>
              <a:gd name="connsiteX8" fmla="*/ 3784332 w 3784332"/>
              <a:gd name="connsiteY8" fmla="*/ 576363 h 1631216"/>
              <a:gd name="connsiteX9" fmla="*/ 3784332 w 3784332"/>
              <a:gd name="connsiteY9" fmla="*/ 1136414 h 1631216"/>
              <a:gd name="connsiteX10" fmla="*/ 3784332 w 3784332"/>
              <a:gd name="connsiteY10" fmla="*/ 1631216 h 1631216"/>
              <a:gd name="connsiteX11" fmla="*/ 3357243 w 3784332"/>
              <a:gd name="connsiteY11" fmla="*/ 1631216 h 1631216"/>
              <a:gd name="connsiteX12" fmla="*/ 2892311 w 3784332"/>
              <a:gd name="connsiteY12" fmla="*/ 1631216 h 1631216"/>
              <a:gd name="connsiteX13" fmla="*/ 2276005 w 3784332"/>
              <a:gd name="connsiteY13" fmla="*/ 1631216 h 1631216"/>
              <a:gd name="connsiteX14" fmla="*/ 1659700 w 3784332"/>
              <a:gd name="connsiteY14" fmla="*/ 1631216 h 1631216"/>
              <a:gd name="connsiteX15" fmla="*/ 1081238 w 3784332"/>
              <a:gd name="connsiteY15" fmla="*/ 1631216 h 1631216"/>
              <a:gd name="connsiteX16" fmla="*/ 578462 w 3784332"/>
              <a:gd name="connsiteY16" fmla="*/ 1631216 h 1631216"/>
              <a:gd name="connsiteX17" fmla="*/ 0 w 3784332"/>
              <a:gd name="connsiteY17" fmla="*/ 1631216 h 1631216"/>
              <a:gd name="connsiteX18" fmla="*/ 0 w 3784332"/>
              <a:gd name="connsiteY18" fmla="*/ 1071165 h 1631216"/>
              <a:gd name="connsiteX19" fmla="*/ 0 w 3784332"/>
              <a:gd name="connsiteY19" fmla="*/ 560051 h 1631216"/>
              <a:gd name="connsiteX20" fmla="*/ 0 w 3784332"/>
              <a:gd name="connsiteY20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84332" h="1631216" extrusionOk="0">
                <a:moveTo>
                  <a:pt x="0" y="0"/>
                </a:moveTo>
                <a:cubicBezTo>
                  <a:pt x="137059" y="-4726"/>
                  <a:pt x="465116" y="65900"/>
                  <a:pt x="616305" y="0"/>
                </a:cubicBezTo>
                <a:cubicBezTo>
                  <a:pt x="767495" y="-65900"/>
                  <a:pt x="1102415" y="60647"/>
                  <a:pt x="1232611" y="0"/>
                </a:cubicBezTo>
                <a:cubicBezTo>
                  <a:pt x="1362807" y="-60647"/>
                  <a:pt x="1676057" y="53968"/>
                  <a:pt x="1811073" y="0"/>
                </a:cubicBezTo>
                <a:cubicBezTo>
                  <a:pt x="1946089" y="-53968"/>
                  <a:pt x="2191317" y="62204"/>
                  <a:pt x="2351692" y="0"/>
                </a:cubicBezTo>
                <a:cubicBezTo>
                  <a:pt x="2512067" y="-62204"/>
                  <a:pt x="2653343" y="8746"/>
                  <a:pt x="2816624" y="0"/>
                </a:cubicBezTo>
                <a:cubicBezTo>
                  <a:pt x="2979905" y="-8746"/>
                  <a:pt x="3066194" y="323"/>
                  <a:pt x="3281556" y="0"/>
                </a:cubicBezTo>
                <a:cubicBezTo>
                  <a:pt x="3496918" y="-323"/>
                  <a:pt x="3635069" y="26547"/>
                  <a:pt x="3784332" y="0"/>
                </a:cubicBezTo>
                <a:cubicBezTo>
                  <a:pt x="3843501" y="284461"/>
                  <a:pt x="3720757" y="386547"/>
                  <a:pt x="3784332" y="576363"/>
                </a:cubicBezTo>
                <a:cubicBezTo>
                  <a:pt x="3847907" y="766179"/>
                  <a:pt x="3777416" y="987226"/>
                  <a:pt x="3784332" y="1136414"/>
                </a:cubicBezTo>
                <a:cubicBezTo>
                  <a:pt x="3791248" y="1285602"/>
                  <a:pt x="3764163" y="1419142"/>
                  <a:pt x="3784332" y="1631216"/>
                </a:cubicBezTo>
                <a:cubicBezTo>
                  <a:pt x="3574989" y="1633083"/>
                  <a:pt x="3569394" y="1616168"/>
                  <a:pt x="3357243" y="1631216"/>
                </a:cubicBezTo>
                <a:cubicBezTo>
                  <a:pt x="3145092" y="1646264"/>
                  <a:pt x="3077068" y="1595721"/>
                  <a:pt x="2892311" y="1631216"/>
                </a:cubicBezTo>
                <a:cubicBezTo>
                  <a:pt x="2707554" y="1666711"/>
                  <a:pt x="2463197" y="1578785"/>
                  <a:pt x="2276005" y="1631216"/>
                </a:cubicBezTo>
                <a:cubicBezTo>
                  <a:pt x="2088813" y="1683647"/>
                  <a:pt x="1787489" y="1565064"/>
                  <a:pt x="1659700" y="1631216"/>
                </a:cubicBezTo>
                <a:cubicBezTo>
                  <a:pt x="1531911" y="1697368"/>
                  <a:pt x="1226335" y="1569201"/>
                  <a:pt x="1081238" y="1631216"/>
                </a:cubicBezTo>
                <a:cubicBezTo>
                  <a:pt x="936141" y="1693231"/>
                  <a:pt x="826402" y="1616299"/>
                  <a:pt x="578462" y="1631216"/>
                </a:cubicBezTo>
                <a:cubicBezTo>
                  <a:pt x="330522" y="1646133"/>
                  <a:pt x="281410" y="1569898"/>
                  <a:pt x="0" y="1631216"/>
                </a:cubicBezTo>
                <a:cubicBezTo>
                  <a:pt x="-33071" y="1395779"/>
                  <a:pt x="9888" y="1225418"/>
                  <a:pt x="0" y="1071165"/>
                </a:cubicBezTo>
                <a:cubicBezTo>
                  <a:pt x="-9888" y="916912"/>
                  <a:pt x="28830" y="704201"/>
                  <a:pt x="0" y="560051"/>
                </a:cubicBezTo>
                <a:cubicBezTo>
                  <a:pt x="-28830" y="415901"/>
                  <a:pt x="1301" y="13867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These two data sets have the same </a:t>
            </a:r>
            <a:r>
              <a:rPr lang="en-PH" sz="2500" b="1" dirty="0"/>
              <a:t>x-variance </a:t>
            </a:r>
            <a:r>
              <a:rPr lang="en-PH" sz="2500" dirty="0"/>
              <a:t>and </a:t>
            </a:r>
            <a:r>
              <a:rPr lang="en-PH" sz="2500" b="1" dirty="0"/>
              <a:t>y-variance</a:t>
            </a:r>
            <a:r>
              <a:rPr lang="en-PH" sz="2500" dirty="0"/>
              <a:t> but they are fundamentally different</a:t>
            </a:r>
          </a:p>
        </p:txBody>
      </p:sp>
    </p:spTree>
    <p:extLst>
      <p:ext uri="{BB962C8B-B14F-4D97-AF65-F5344CB8AC3E}">
        <p14:creationId xmlns:p14="http://schemas.microsoft.com/office/powerpoint/2010/main" val="226192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9BBD459-EA1D-7DEF-E24B-2D965F234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8772B7B-EBEE-E75B-868F-CD41CE2448CB}"/>
              </a:ext>
            </a:extLst>
          </p:cNvPr>
          <p:cNvGrpSpPr/>
          <p:nvPr/>
        </p:nvGrpSpPr>
        <p:grpSpPr>
          <a:xfrm>
            <a:off x="545107" y="1385555"/>
            <a:ext cx="4573141" cy="2440537"/>
            <a:chOff x="2897634" y="1570657"/>
            <a:chExt cx="6840726" cy="341940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1AF5F4-B92C-994C-EBEE-7FD8A550A0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634" y="1610592"/>
              <a:ext cx="0" cy="33794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02B16CA9-9D57-D46A-4477-48C89EC7851B}"/>
                </a:ext>
              </a:extLst>
            </p:cNvPr>
            <p:cNvCxnSpPr>
              <a:cxnSpLocks/>
            </p:cNvCxnSpPr>
            <p:nvPr/>
          </p:nvCxnSpPr>
          <p:spPr>
            <a:xfrm>
              <a:off x="2897634" y="4960248"/>
              <a:ext cx="6840726" cy="2981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" name="Picture 2" descr="A cartoon of a house&#10;&#10;Description automatically generated">
              <a:extLst>
                <a:ext uri="{FF2B5EF4-FFF2-40B4-BE49-F238E27FC236}">
                  <a16:creationId xmlns:a16="http://schemas.microsoft.com/office/drawing/2014/main" id="{C81B8446-79E7-60C9-E8C1-39B397432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8493" y="1570657"/>
              <a:ext cx="664167" cy="563411"/>
            </a:xfrm>
            <a:prstGeom prst="rect">
              <a:avLst/>
            </a:prstGeom>
          </p:spPr>
        </p:pic>
        <p:pic>
          <p:nvPicPr>
            <p:cNvPr id="21" name="Picture 20" descr="A cartoon of a house&#10;&#10;Description automatically generated">
              <a:extLst>
                <a:ext uri="{FF2B5EF4-FFF2-40B4-BE49-F238E27FC236}">
                  <a16:creationId xmlns:a16="http://schemas.microsoft.com/office/drawing/2014/main" id="{AA469D84-3988-1CDB-06A3-6BC4D4132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3916" y="2865589"/>
              <a:ext cx="664167" cy="563411"/>
            </a:xfrm>
            <a:prstGeom prst="rect">
              <a:avLst/>
            </a:prstGeom>
          </p:spPr>
        </p:pic>
        <p:pic>
          <p:nvPicPr>
            <p:cNvPr id="22" name="Picture 21" descr="A cartoon of a house&#10;&#10;Description automatically generated">
              <a:extLst>
                <a:ext uri="{FF2B5EF4-FFF2-40B4-BE49-F238E27FC236}">
                  <a16:creationId xmlns:a16="http://schemas.microsoft.com/office/drawing/2014/main" id="{796549CE-42FD-ACDA-9B71-F43CA6A45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6616" y="4046689"/>
              <a:ext cx="664167" cy="563411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0D0A0D-AB81-313A-3410-CE3156F9BF98}"/>
              </a:ext>
            </a:extLst>
          </p:cNvPr>
          <p:cNvCxnSpPr>
            <a:cxnSpLocks/>
          </p:cNvCxnSpPr>
          <p:nvPr/>
        </p:nvCxnSpPr>
        <p:spPr>
          <a:xfrm flipV="1">
            <a:off x="6839198" y="1435337"/>
            <a:ext cx="0" cy="24120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0DBF3F-4128-EFA6-4E57-58BB4EDBA623}"/>
              </a:ext>
            </a:extLst>
          </p:cNvPr>
          <p:cNvCxnSpPr>
            <a:cxnSpLocks/>
          </p:cNvCxnSpPr>
          <p:nvPr/>
        </p:nvCxnSpPr>
        <p:spPr>
          <a:xfrm>
            <a:off x="6839198" y="3826092"/>
            <a:ext cx="4573141" cy="212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cartoon of a house&#10;&#10;Description automatically generated">
            <a:extLst>
              <a:ext uri="{FF2B5EF4-FFF2-40B4-BE49-F238E27FC236}">
                <a16:creationId xmlns:a16="http://schemas.microsoft.com/office/drawing/2014/main" id="{D32A4BBB-3C14-48AA-9A24-AA7F6A26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18" y="1435337"/>
            <a:ext cx="444007" cy="402124"/>
          </a:xfrm>
          <a:prstGeom prst="rect">
            <a:avLst/>
          </a:prstGeom>
        </p:spPr>
      </p:pic>
      <p:pic>
        <p:nvPicPr>
          <p:cNvPr id="33" name="Picture 32" descr="A cartoon of a house&#10;&#10;Description automatically generated">
            <a:extLst>
              <a:ext uri="{FF2B5EF4-FFF2-40B4-BE49-F238E27FC236}">
                <a16:creationId xmlns:a16="http://schemas.microsoft.com/office/drawing/2014/main" id="{38C5D9E8-DCB3-9144-69EB-F221A3D4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56" y="2331068"/>
            <a:ext cx="444007" cy="402124"/>
          </a:xfrm>
          <a:prstGeom prst="rect">
            <a:avLst/>
          </a:prstGeom>
        </p:spPr>
      </p:pic>
      <p:pic>
        <p:nvPicPr>
          <p:cNvPr id="34" name="Picture 33" descr="A cartoon of a house&#10;&#10;Description automatically generated">
            <a:extLst>
              <a:ext uri="{FF2B5EF4-FFF2-40B4-BE49-F238E27FC236}">
                <a16:creationId xmlns:a16="http://schemas.microsoft.com/office/drawing/2014/main" id="{B46D1486-40E5-5274-19D0-2BDF61FF9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267" y="3227938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21AFDF-9B4F-D760-61FE-C0A9E815A39D}"/>
                  </a:ext>
                </a:extLst>
              </p:cNvPr>
              <p:cNvSpPr txBox="1"/>
              <p:nvPr/>
            </p:nvSpPr>
            <p:spPr>
              <a:xfrm>
                <a:off x="501663" y="4437690"/>
                <a:ext cx="4616585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21AFDF-9B4F-D760-61FE-C0A9E815A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3" y="4437690"/>
                <a:ext cx="4616585" cy="77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C326F7-5E3A-576E-D1B6-8090280C82D5}"/>
                  </a:ext>
                </a:extLst>
              </p:cNvPr>
              <p:cNvSpPr txBox="1"/>
              <p:nvPr/>
            </p:nvSpPr>
            <p:spPr>
              <a:xfrm>
                <a:off x="501662" y="5557954"/>
                <a:ext cx="4741619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C326F7-5E3A-576E-D1B6-8090280C8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2" y="5557954"/>
                <a:ext cx="4741619" cy="771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E91477EF-62F4-8F49-1FAD-6FE6AA2AC69B}"/>
              </a:ext>
            </a:extLst>
          </p:cNvPr>
          <p:cNvGrpSpPr/>
          <p:nvPr/>
        </p:nvGrpSpPr>
        <p:grpSpPr>
          <a:xfrm>
            <a:off x="1210942" y="674359"/>
            <a:ext cx="1316448" cy="586240"/>
            <a:chOff x="3885262" y="2219308"/>
            <a:chExt cx="1316448" cy="58624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EF6A19-0EA4-25BF-0F01-067B282B936E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845ADFA-C7B0-9BC1-AC2D-F136E134B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2828039-BADA-8303-4258-9F2BB1B3E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B24CAC3-204C-DC0A-2FB9-4A7400E8E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952581-6EFF-D732-995E-F1B1F0A6C9F1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6C20B5-BEA1-6949-6D56-0D11F6EC2C88}"/>
              </a:ext>
            </a:extLst>
          </p:cNvPr>
          <p:cNvGrpSpPr/>
          <p:nvPr/>
        </p:nvGrpSpPr>
        <p:grpSpPr>
          <a:xfrm>
            <a:off x="2851340" y="674359"/>
            <a:ext cx="1316448" cy="586240"/>
            <a:chOff x="3885262" y="2219308"/>
            <a:chExt cx="1316448" cy="58624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251C771-2BF5-9178-7D31-9ADBE2B1F129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D081FD9-1FE8-A70A-B343-CAE40BB94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5EBF6D9-B990-D04E-38FA-4B670A3E2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8FF5B1C-5FE3-8793-5E6A-D81973F5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5FE3E7C-5D23-AC92-2D91-AA4CD8F78ADC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36CEDA7-7EEF-A784-155D-34C61B0DE838}"/>
              </a:ext>
            </a:extLst>
          </p:cNvPr>
          <p:cNvGrpSpPr/>
          <p:nvPr/>
        </p:nvGrpSpPr>
        <p:grpSpPr>
          <a:xfrm>
            <a:off x="7464474" y="750513"/>
            <a:ext cx="1316448" cy="586240"/>
            <a:chOff x="3885262" y="2219308"/>
            <a:chExt cx="1316448" cy="58624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7255F9-8AB9-21E8-7A1B-08EB16C1B88E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CD75BBD-3168-E166-89EB-D61DB0E1F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E34F2A6-4920-A290-2985-963A2F4EE4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AB6CFB3-05AE-CCAD-7261-42E3F39BA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99590F-965B-C76E-2622-C98CB67B5083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A6EE3F4-DDD8-6F48-5256-1299767044A1}"/>
              </a:ext>
            </a:extLst>
          </p:cNvPr>
          <p:cNvGrpSpPr/>
          <p:nvPr/>
        </p:nvGrpSpPr>
        <p:grpSpPr>
          <a:xfrm>
            <a:off x="9104872" y="750513"/>
            <a:ext cx="1316448" cy="586240"/>
            <a:chOff x="3885262" y="2219308"/>
            <a:chExt cx="1316448" cy="58624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7AE6D4A-7D92-D3E2-7BBA-0FD9EED3E14E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059BC17-F2D5-1BA3-8214-1BB14AA32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C27D9FC-8478-0622-13D0-1A22FC459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3930E3A-8217-CD49-FD62-B50AE3FD9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8167E5F-E934-F9EC-DD95-D8B895AC5CB1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3AE7B94-567B-A63D-E89B-2D7931B71B7E}"/>
              </a:ext>
            </a:extLst>
          </p:cNvPr>
          <p:cNvGrpSpPr/>
          <p:nvPr/>
        </p:nvGrpSpPr>
        <p:grpSpPr>
          <a:xfrm>
            <a:off x="4743224" y="1690381"/>
            <a:ext cx="478402" cy="619408"/>
            <a:chOff x="4743224" y="1690381"/>
            <a:chExt cx="478402" cy="61940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65EC653-6142-F2A6-2859-5BE72CB23996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6692D8E-3E67-B1C7-C871-AD4B9F99D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E966097-B30E-444B-CB50-9E4012322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C379B2E-5CE7-0480-2224-B7C174F1B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E96BBE5-289B-ECEE-8F01-4D9E612B2B62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2C86E62-0B70-3BF2-597D-7ED96C900FC9}"/>
              </a:ext>
            </a:extLst>
          </p:cNvPr>
          <p:cNvGrpSpPr/>
          <p:nvPr/>
        </p:nvGrpSpPr>
        <p:grpSpPr>
          <a:xfrm>
            <a:off x="4743224" y="2637379"/>
            <a:ext cx="478402" cy="619408"/>
            <a:chOff x="4743224" y="1690381"/>
            <a:chExt cx="478402" cy="61940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7C7BB42-0E0C-1558-72E9-A47006540899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98788E4-3A15-BC2F-2126-93F2E0B36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ED9E0A7-0C4F-C932-A3F6-30DDC63AF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45450D-084E-E0D5-450A-6E58DC20C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4614588-489A-529C-FCAA-0E1178D40C4B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475A523-1E0D-2A91-A79C-6E520425F6B1}"/>
              </a:ext>
            </a:extLst>
          </p:cNvPr>
          <p:cNvGrpSpPr/>
          <p:nvPr/>
        </p:nvGrpSpPr>
        <p:grpSpPr>
          <a:xfrm>
            <a:off x="11157628" y="1787679"/>
            <a:ext cx="478402" cy="619408"/>
            <a:chOff x="4743224" y="1690381"/>
            <a:chExt cx="478402" cy="61940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18146D8-D770-7BAB-C90A-67778354A9FD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D948433-0E99-9E68-A47A-D81CADC51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721F91D-D539-50A8-3B14-3F9C670BA1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E3EED25-73BE-297D-A44E-DA8445FED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A5DEA65-1CCC-54D8-7D93-04731A63F5DA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96F1E7B-BFF1-6430-BBF6-E931BC65EFA2}"/>
              </a:ext>
            </a:extLst>
          </p:cNvPr>
          <p:cNvGrpSpPr/>
          <p:nvPr/>
        </p:nvGrpSpPr>
        <p:grpSpPr>
          <a:xfrm>
            <a:off x="11157628" y="2734677"/>
            <a:ext cx="478402" cy="619408"/>
            <a:chOff x="4743224" y="1690381"/>
            <a:chExt cx="478402" cy="61940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015C095-24D5-AB3F-B3ED-CD0338CA0A7D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47956A0-4719-2A04-CACD-1F34698A2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56B6668-382C-B480-3FC0-B050B09B1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AB233A2-EF07-CF92-28E1-67FAEBFDD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9353C89-785C-76D7-0E97-DBF9F487B96B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D0221487-1537-BBE3-28FB-131DABDA432D}"/>
              </a:ext>
            </a:extLst>
          </p:cNvPr>
          <p:cNvSpPr txBox="1"/>
          <p:nvPr/>
        </p:nvSpPr>
        <p:spPr>
          <a:xfrm>
            <a:off x="6766789" y="4445513"/>
            <a:ext cx="3784332" cy="1246495"/>
          </a:xfrm>
          <a:custGeom>
            <a:avLst/>
            <a:gdLst>
              <a:gd name="connsiteX0" fmla="*/ 0 w 3784332"/>
              <a:gd name="connsiteY0" fmla="*/ 0 h 1246495"/>
              <a:gd name="connsiteX1" fmla="*/ 616305 w 3784332"/>
              <a:gd name="connsiteY1" fmla="*/ 0 h 1246495"/>
              <a:gd name="connsiteX2" fmla="*/ 1232611 w 3784332"/>
              <a:gd name="connsiteY2" fmla="*/ 0 h 1246495"/>
              <a:gd name="connsiteX3" fmla="*/ 1811073 w 3784332"/>
              <a:gd name="connsiteY3" fmla="*/ 0 h 1246495"/>
              <a:gd name="connsiteX4" fmla="*/ 2351692 w 3784332"/>
              <a:gd name="connsiteY4" fmla="*/ 0 h 1246495"/>
              <a:gd name="connsiteX5" fmla="*/ 2816624 w 3784332"/>
              <a:gd name="connsiteY5" fmla="*/ 0 h 1246495"/>
              <a:gd name="connsiteX6" fmla="*/ 3281556 w 3784332"/>
              <a:gd name="connsiteY6" fmla="*/ 0 h 1246495"/>
              <a:gd name="connsiteX7" fmla="*/ 3784332 w 3784332"/>
              <a:gd name="connsiteY7" fmla="*/ 0 h 1246495"/>
              <a:gd name="connsiteX8" fmla="*/ 3784332 w 3784332"/>
              <a:gd name="connsiteY8" fmla="*/ 440428 h 1246495"/>
              <a:gd name="connsiteX9" fmla="*/ 3784332 w 3784332"/>
              <a:gd name="connsiteY9" fmla="*/ 868392 h 1246495"/>
              <a:gd name="connsiteX10" fmla="*/ 3784332 w 3784332"/>
              <a:gd name="connsiteY10" fmla="*/ 1246495 h 1246495"/>
              <a:gd name="connsiteX11" fmla="*/ 3357243 w 3784332"/>
              <a:gd name="connsiteY11" fmla="*/ 1246495 h 1246495"/>
              <a:gd name="connsiteX12" fmla="*/ 2892311 w 3784332"/>
              <a:gd name="connsiteY12" fmla="*/ 1246495 h 1246495"/>
              <a:gd name="connsiteX13" fmla="*/ 2276005 w 3784332"/>
              <a:gd name="connsiteY13" fmla="*/ 1246495 h 1246495"/>
              <a:gd name="connsiteX14" fmla="*/ 1659700 w 3784332"/>
              <a:gd name="connsiteY14" fmla="*/ 1246495 h 1246495"/>
              <a:gd name="connsiteX15" fmla="*/ 1081238 w 3784332"/>
              <a:gd name="connsiteY15" fmla="*/ 1246495 h 1246495"/>
              <a:gd name="connsiteX16" fmla="*/ 578462 w 3784332"/>
              <a:gd name="connsiteY16" fmla="*/ 1246495 h 1246495"/>
              <a:gd name="connsiteX17" fmla="*/ 0 w 3784332"/>
              <a:gd name="connsiteY17" fmla="*/ 1246495 h 1246495"/>
              <a:gd name="connsiteX18" fmla="*/ 0 w 3784332"/>
              <a:gd name="connsiteY18" fmla="*/ 818532 h 1246495"/>
              <a:gd name="connsiteX19" fmla="*/ 0 w 3784332"/>
              <a:gd name="connsiteY19" fmla="*/ 427963 h 1246495"/>
              <a:gd name="connsiteX20" fmla="*/ 0 w 3784332"/>
              <a:gd name="connsiteY20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84332" h="1246495" extrusionOk="0">
                <a:moveTo>
                  <a:pt x="0" y="0"/>
                </a:moveTo>
                <a:cubicBezTo>
                  <a:pt x="137059" y="-4726"/>
                  <a:pt x="465116" y="65900"/>
                  <a:pt x="616305" y="0"/>
                </a:cubicBezTo>
                <a:cubicBezTo>
                  <a:pt x="767495" y="-65900"/>
                  <a:pt x="1102415" y="60647"/>
                  <a:pt x="1232611" y="0"/>
                </a:cubicBezTo>
                <a:cubicBezTo>
                  <a:pt x="1362807" y="-60647"/>
                  <a:pt x="1676057" y="53968"/>
                  <a:pt x="1811073" y="0"/>
                </a:cubicBezTo>
                <a:cubicBezTo>
                  <a:pt x="1946089" y="-53968"/>
                  <a:pt x="2191317" y="62204"/>
                  <a:pt x="2351692" y="0"/>
                </a:cubicBezTo>
                <a:cubicBezTo>
                  <a:pt x="2512067" y="-62204"/>
                  <a:pt x="2653343" y="8746"/>
                  <a:pt x="2816624" y="0"/>
                </a:cubicBezTo>
                <a:cubicBezTo>
                  <a:pt x="2979905" y="-8746"/>
                  <a:pt x="3066194" y="323"/>
                  <a:pt x="3281556" y="0"/>
                </a:cubicBezTo>
                <a:cubicBezTo>
                  <a:pt x="3496918" y="-323"/>
                  <a:pt x="3635069" y="26547"/>
                  <a:pt x="3784332" y="0"/>
                </a:cubicBezTo>
                <a:cubicBezTo>
                  <a:pt x="3829823" y="195153"/>
                  <a:pt x="3745918" y="346982"/>
                  <a:pt x="3784332" y="440428"/>
                </a:cubicBezTo>
                <a:cubicBezTo>
                  <a:pt x="3822746" y="533874"/>
                  <a:pt x="3745950" y="666246"/>
                  <a:pt x="3784332" y="868392"/>
                </a:cubicBezTo>
                <a:cubicBezTo>
                  <a:pt x="3822714" y="1070538"/>
                  <a:pt x="3764060" y="1118799"/>
                  <a:pt x="3784332" y="1246495"/>
                </a:cubicBezTo>
                <a:cubicBezTo>
                  <a:pt x="3574989" y="1248362"/>
                  <a:pt x="3569394" y="1231447"/>
                  <a:pt x="3357243" y="1246495"/>
                </a:cubicBezTo>
                <a:cubicBezTo>
                  <a:pt x="3145092" y="1261543"/>
                  <a:pt x="3077068" y="1211000"/>
                  <a:pt x="2892311" y="1246495"/>
                </a:cubicBezTo>
                <a:cubicBezTo>
                  <a:pt x="2707554" y="1281990"/>
                  <a:pt x="2463197" y="1194064"/>
                  <a:pt x="2276005" y="1246495"/>
                </a:cubicBezTo>
                <a:cubicBezTo>
                  <a:pt x="2088813" y="1298926"/>
                  <a:pt x="1787489" y="1180343"/>
                  <a:pt x="1659700" y="1246495"/>
                </a:cubicBezTo>
                <a:cubicBezTo>
                  <a:pt x="1531911" y="1312647"/>
                  <a:pt x="1226335" y="1184480"/>
                  <a:pt x="1081238" y="1246495"/>
                </a:cubicBezTo>
                <a:cubicBezTo>
                  <a:pt x="936141" y="1308510"/>
                  <a:pt x="826402" y="1231578"/>
                  <a:pt x="578462" y="1246495"/>
                </a:cubicBezTo>
                <a:cubicBezTo>
                  <a:pt x="330522" y="1261412"/>
                  <a:pt x="281410" y="1185177"/>
                  <a:pt x="0" y="1246495"/>
                </a:cubicBezTo>
                <a:cubicBezTo>
                  <a:pt x="-35733" y="1085493"/>
                  <a:pt x="30553" y="997779"/>
                  <a:pt x="0" y="818532"/>
                </a:cubicBezTo>
                <a:cubicBezTo>
                  <a:pt x="-30553" y="639285"/>
                  <a:pt x="30556" y="529569"/>
                  <a:pt x="0" y="427963"/>
                </a:cubicBezTo>
                <a:cubicBezTo>
                  <a:pt x="-30556" y="326357"/>
                  <a:pt x="4289" y="10220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Is there another metric to tell us that these two are different?</a:t>
            </a:r>
          </a:p>
        </p:txBody>
      </p:sp>
    </p:spTree>
    <p:extLst>
      <p:ext uri="{BB962C8B-B14F-4D97-AF65-F5344CB8AC3E}">
        <p14:creationId xmlns:p14="http://schemas.microsoft.com/office/powerpoint/2010/main" val="173707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/>
              <a:t>Dimensionality Reduction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Housing Data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Variance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Covariance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Covariance Matrix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Transformation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Eigenvalues and Eigenvectors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360D920-CFE4-3EEC-FF69-9A43B43C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220B98-5274-3AD2-399C-9BAC8E86C11D}"/>
              </a:ext>
            </a:extLst>
          </p:cNvPr>
          <p:cNvCxnSpPr>
            <a:cxnSpLocks/>
          </p:cNvCxnSpPr>
          <p:nvPr/>
        </p:nvCxnSpPr>
        <p:spPr>
          <a:xfrm flipV="1">
            <a:off x="6096000" y="630287"/>
            <a:ext cx="0" cy="521510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F6B63FE-E3A3-C032-4E91-1BF215A118C7}"/>
              </a:ext>
            </a:extLst>
          </p:cNvPr>
          <p:cNvCxnSpPr>
            <a:cxnSpLocks/>
          </p:cNvCxnSpPr>
          <p:nvPr/>
        </p:nvCxnSpPr>
        <p:spPr>
          <a:xfrm>
            <a:off x="2015371" y="3076187"/>
            <a:ext cx="863036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08BA6EFF-6A06-58DE-02DE-AAD11405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705" y="1447305"/>
            <a:ext cx="444007" cy="402124"/>
          </a:xfrm>
          <a:prstGeom prst="rect">
            <a:avLst/>
          </a:prstGeom>
        </p:spPr>
      </p:pic>
      <p:pic>
        <p:nvPicPr>
          <p:cNvPr id="21" name="Picture 20" descr="A cartoon of a house&#10;&#10;Description automatically generated">
            <a:extLst>
              <a:ext uri="{FF2B5EF4-FFF2-40B4-BE49-F238E27FC236}">
                <a16:creationId xmlns:a16="http://schemas.microsoft.com/office/drawing/2014/main" id="{482A7A77-5C36-B931-843C-F6D3FCAD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996" y="2835713"/>
            <a:ext cx="444007" cy="402124"/>
          </a:xfrm>
          <a:prstGeom prst="rect">
            <a:avLst/>
          </a:prstGeom>
        </p:spPr>
      </p:pic>
      <p:pic>
        <p:nvPicPr>
          <p:cNvPr id="22" name="Picture 21" descr="A cartoon of a house&#10;&#10;Description automatically generated">
            <a:extLst>
              <a:ext uri="{FF2B5EF4-FFF2-40B4-BE49-F238E27FC236}">
                <a16:creationId xmlns:a16="http://schemas.microsoft.com/office/drawing/2014/main" id="{48E8181D-822E-BEC4-10C8-535684053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89" y="1447305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EC1A55-C64F-BD15-BB3E-E6A4A91810FD}"/>
                  </a:ext>
                </a:extLst>
              </p:cNvPr>
              <p:cNvSpPr txBox="1"/>
              <p:nvPr/>
            </p:nvSpPr>
            <p:spPr>
              <a:xfrm>
                <a:off x="3065578" y="1062584"/>
                <a:ext cx="99225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e>
                      </m:d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EC1A55-C64F-BD15-BB3E-E6A4A9181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578" y="1062584"/>
                <a:ext cx="992259" cy="38472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C3112CD0-74B6-F44F-2ACF-52F7C43AF648}"/>
              </a:ext>
            </a:extLst>
          </p:cNvPr>
          <p:cNvSpPr txBox="1"/>
          <p:nvPr/>
        </p:nvSpPr>
        <p:spPr>
          <a:xfrm>
            <a:off x="257981" y="786593"/>
            <a:ext cx="2054188" cy="1246495"/>
          </a:xfrm>
          <a:custGeom>
            <a:avLst/>
            <a:gdLst>
              <a:gd name="connsiteX0" fmla="*/ 0 w 2054188"/>
              <a:gd name="connsiteY0" fmla="*/ 0 h 1246495"/>
              <a:gd name="connsiteX1" fmla="*/ 554631 w 2054188"/>
              <a:gd name="connsiteY1" fmla="*/ 0 h 1246495"/>
              <a:gd name="connsiteX2" fmla="*/ 1109262 w 2054188"/>
              <a:gd name="connsiteY2" fmla="*/ 0 h 1246495"/>
              <a:gd name="connsiteX3" fmla="*/ 2054188 w 2054188"/>
              <a:gd name="connsiteY3" fmla="*/ 0 h 1246495"/>
              <a:gd name="connsiteX4" fmla="*/ 2054188 w 2054188"/>
              <a:gd name="connsiteY4" fmla="*/ 415498 h 1246495"/>
              <a:gd name="connsiteX5" fmla="*/ 2054188 w 2054188"/>
              <a:gd name="connsiteY5" fmla="*/ 793602 h 1246495"/>
              <a:gd name="connsiteX6" fmla="*/ 2054188 w 2054188"/>
              <a:gd name="connsiteY6" fmla="*/ 1246495 h 1246495"/>
              <a:gd name="connsiteX7" fmla="*/ 1540641 w 2054188"/>
              <a:gd name="connsiteY7" fmla="*/ 1246495 h 1246495"/>
              <a:gd name="connsiteX8" fmla="*/ 1047636 w 2054188"/>
              <a:gd name="connsiteY8" fmla="*/ 1246495 h 1246495"/>
              <a:gd name="connsiteX9" fmla="*/ 534089 w 2054188"/>
              <a:gd name="connsiteY9" fmla="*/ 1246495 h 1246495"/>
              <a:gd name="connsiteX10" fmla="*/ 0 w 2054188"/>
              <a:gd name="connsiteY10" fmla="*/ 1246495 h 1246495"/>
              <a:gd name="connsiteX11" fmla="*/ 0 w 2054188"/>
              <a:gd name="connsiteY11" fmla="*/ 806067 h 1246495"/>
              <a:gd name="connsiteX12" fmla="*/ 0 w 2054188"/>
              <a:gd name="connsiteY12" fmla="*/ 415498 h 1246495"/>
              <a:gd name="connsiteX13" fmla="*/ 0 w 2054188"/>
              <a:gd name="connsiteY13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4188" h="1246495" extrusionOk="0">
                <a:moveTo>
                  <a:pt x="0" y="0"/>
                </a:moveTo>
                <a:cubicBezTo>
                  <a:pt x="244917" y="-50131"/>
                  <a:pt x="277763" y="439"/>
                  <a:pt x="554631" y="0"/>
                </a:cubicBezTo>
                <a:cubicBezTo>
                  <a:pt x="831499" y="-439"/>
                  <a:pt x="842736" y="48956"/>
                  <a:pt x="1109262" y="0"/>
                </a:cubicBezTo>
                <a:cubicBezTo>
                  <a:pt x="1375788" y="-48956"/>
                  <a:pt x="1810144" y="95816"/>
                  <a:pt x="2054188" y="0"/>
                </a:cubicBezTo>
                <a:cubicBezTo>
                  <a:pt x="2100144" y="186887"/>
                  <a:pt x="2005465" y="279662"/>
                  <a:pt x="2054188" y="415498"/>
                </a:cubicBezTo>
                <a:cubicBezTo>
                  <a:pt x="2102911" y="551334"/>
                  <a:pt x="2046457" y="660645"/>
                  <a:pt x="2054188" y="793602"/>
                </a:cubicBezTo>
                <a:cubicBezTo>
                  <a:pt x="2061919" y="926559"/>
                  <a:pt x="2030424" y="1042730"/>
                  <a:pt x="2054188" y="1246495"/>
                </a:cubicBezTo>
                <a:cubicBezTo>
                  <a:pt x="1813824" y="1271629"/>
                  <a:pt x="1784269" y="1242391"/>
                  <a:pt x="1540641" y="1246495"/>
                </a:cubicBezTo>
                <a:cubicBezTo>
                  <a:pt x="1297013" y="1250599"/>
                  <a:pt x="1154868" y="1198436"/>
                  <a:pt x="1047636" y="1246495"/>
                </a:cubicBezTo>
                <a:cubicBezTo>
                  <a:pt x="940404" y="1294554"/>
                  <a:pt x="723410" y="1210066"/>
                  <a:pt x="534089" y="1246495"/>
                </a:cubicBezTo>
                <a:cubicBezTo>
                  <a:pt x="344768" y="1282924"/>
                  <a:pt x="258822" y="1222815"/>
                  <a:pt x="0" y="1246495"/>
                </a:cubicBezTo>
                <a:cubicBezTo>
                  <a:pt x="-13178" y="1040745"/>
                  <a:pt x="52624" y="914642"/>
                  <a:pt x="0" y="806067"/>
                </a:cubicBezTo>
                <a:cubicBezTo>
                  <a:pt x="-52624" y="697492"/>
                  <a:pt x="14132" y="524359"/>
                  <a:pt x="0" y="415498"/>
                </a:cubicBezTo>
                <a:cubicBezTo>
                  <a:pt x="-14132" y="306637"/>
                  <a:pt x="7470" y="20096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Sum of Product of Coordinates</a:t>
            </a:r>
          </a:p>
        </p:txBody>
      </p:sp>
      <p:pic>
        <p:nvPicPr>
          <p:cNvPr id="9" name="Picture 8" descr="A cartoon of a house&#10;&#10;Description automatically generated">
            <a:extLst>
              <a:ext uri="{FF2B5EF4-FFF2-40B4-BE49-F238E27FC236}">
                <a16:creationId xmlns:a16="http://schemas.microsoft.com/office/drawing/2014/main" id="{6A3DC970-0C51-1B8F-CCA1-47D699C4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705" y="4151189"/>
            <a:ext cx="444007" cy="402124"/>
          </a:xfrm>
          <a:prstGeom prst="rect">
            <a:avLst/>
          </a:prstGeom>
        </p:spPr>
      </p:pic>
      <p:pic>
        <p:nvPicPr>
          <p:cNvPr id="10" name="Picture 9" descr="A cartoon of a house&#10;&#10;Description automatically generated">
            <a:extLst>
              <a:ext uri="{FF2B5EF4-FFF2-40B4-BE49-F238E27FC236}">
                <a16:creationId xmlns:a16="http://schemas.microsoft.com/office/drawing/2014/main" id="{39A558CE-29D0-5AAD-8A1B-327F98BA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88" y="4151189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91FBEF-B9B9-14C5-3ACC-353B00731C7A}"/>
                  </a:ext>
                </a:extLst>
              </p:cNvPr>
              <p:cNvSpPr txBox="1"/>
              <p:nvPr/>
            </p:nvSpPr>
            <p:spPr>
              <a:xfrm>
                <a:off x="6095999" y="2450992"/>
                <a:ext cx="753411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91FBEF-B9B9-14C5-3ACC-353B00731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450992"/>
                <a:ext cx="753411" cy="384721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5F3E08-085A-1391-ACD5-F5AD9C134F3D}"/>
                  </a:ext>
                </a:extLst>
              </p:cNvPr>
              <p:cNvSpPr txBox="1"/>
              <p:nvPr/>
            </p:nvSpPr>
            <p:spPr>
              <a:xfrm>
                <a:off x="2773318" y="4553313"/>
                <a:ext cx="128451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−2,−1</m:t>
                          </m:r>
                        </m:e>
                      </m:d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5F3E08-085A-1391-ACD5-F5AD9C134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318" y="4553313"/>
                <a:ext cx="1284519" cy="384721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D5BE07-171A-0FB8-6467-DF0190F6767E}"/>
                  </a:ext>
                </a:extLst>
              </p:cNvPr>
              <p:cNvSpPr txBox="1"/>
              <p:nvPr/>
            </p:nvSpPr>
            <p:spPr>
              <a:xfrm>
                <a:off x="7988031" y="4553312"/>
                <a:ext cx="99225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e>
                      </m:d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D5BE07-171A-0FB8-6467-DF0190F67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031" y="4553312"/>
                <a:ext cx="992258" cy="384721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1D9374-C405-E973-FB0D-5F91471E4802}"/>
                  </a:ext>
                </a:extLst>
              </p:cNvPr>
              <p:cNvSpPr txBox="1"/>
              <p:nvPr/>
            </p:nvSpPr>
            <p:spPr>
              <a:xfrm>
                <a:off x="8271224" y="1070670"/>
                <a:ext cx="753411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1D9374-C405-E973-FB0D-5F91471E4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24" y="1070670"/>
                <a:ext cx="753411" cy="384721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BF28B8-6462-5AFE-DC81-C2E6C2DD400C}"/>
                  </a:ext>
                </a:extLst>
              </p:cNvPr>
              <p:cNvSpPr txBox="1"/>
              <p:nvPr/>
            </p:nvSpPr>
            <p:spPr>
              <a:xfrm>
                <a:off x="3202640" y="1845523"/>
                <a:ext cx="718134" cy="38472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BF28B8-6462-5AFE-DC81-C2E6C2DD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40" y="1845523"/>
                <a:ext cx="718134" cy="384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FC1565-B901-17FE-2A3E-1D5CCDC8208D}"/>
                  </a:ext>
                </a:extLst>
              </p:cNvPr>
              <p:cNvSpPr txBox="1"/>
              <p:nvPr/>
            </p:nvSpPr>
            <p:spPr>
              <a:xfrm>
                <a:off x="3202640" y="5025974"/>
                <a:ext cx="718134" cy="3847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FC1565-B901-17FE-2A3E-1D5CCDC82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40" y="5025974"/>
                <a:ext cx="718134" cy="3847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DDCA7D-BED0-1F0F-55D3-825186E9C171}"/>
                  </a:ext>
                </a:extLst>
              </p:cNvPr>
              <p:cNvSpPr txBox="1"/>
              <p:nvPr/>
            </p:nvSpPr>
            <p:spPr>
              <a:xfrm>
                <a:off x="8271224" y="1845522"/>
                <a:ext cx="718134" cy="3847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DDCA7D-BED0-1F0F-55D3-825186E9C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24" y="1845522"/>
                <a:ext cx="718134" cy="384721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9FCDE6-48F3-C226-0536-D7B4ABE3B512}"/>
                  </a:ext>
                </a:extLst>
              </p:cNvPr>
              <p:cNvSpPr txBox="1"/>
              <p:nvPr/>
            </p:nvSpPr>
            <p:spPr>
              <a:xfrm>
                <a:off x="8149688" y="4938033"/>
                <a:ext cx="718134" cy="38472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9FCDE6-48F3-C226-0536-D7B4ABE3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688" y="4938033"/>
                <a:ext cx="718134" cy="3847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66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3D0FE55-F28D-CCF5-44AB-A4D27B925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ADBF3-4C20-24B1-E649-6EBD9FD8066E}"/>
              </a:ext>
            </a:extLst>
          </p:cNvPr>
          <p:cNvCxnSpPr>
            <a:cxnSpLocks/>
          </p:cNvCxnSpPr>
          <p:nvPr/>
        </p:nvCxnSpPr>
        <p:spPr>
          <a:xfrm flipV="1">
            <a:off x="2899131" y="276224"/>
            <a:ext cx="0" cy="3292687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C8A4B0F-E8E5-B0AA-DCCB-DC81CA4277CB}"/>
              </a:ext>
            </a:extLst>
          </p:cNvPr>
          <p:cNvCxnSpPr>
            <a:cxnSpLocks/>
          </p:cNvCxnSpPr>
          <p:nvPr/>
        </p:nvCxnSpPr>
        <p:spPr>
          <a:xfrm>
            <a:off x="171449" y="1820506"/>
            <a:ext cx="5591176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0AFA4149-6EAC-3117-4BC7-4BC4FD0C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5" y="792069"/>
            <a:ext cx="296795" cy="253891"/>
          </a:xfrm>
          <a:prstGeom prst="rect">
            <a:avLst/>
          </a:prstGeom>
        </p:spPr>
      </p:pic>
      <p:pic>
        <p:nvPicPr>
          <p:cNvPr id="21" name="Picture 20" descr="A cartoon of a house&#10;&#10;Description automatically generated">
            <a:extLst>
              <a:ext uri="{FF2B5EF4-FFF2-40B4-BE49-F238E27FC236}">
                <a16:creationId xmlns:a16="http://schemas.microsoft.com/office/drawing/2014/main" id="{7A92C72E-D36E-7475-4399-14ACFAEA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33" y="1668676"/>
            <a:ext cx="296795" cy="253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4F16D8-BF85-1780-2957-4AFA1C5547AB}"/>
                  </a:ext>
                </a:extLst>
              </p:cNvPr>
              <p:cNvSpPr txBox="1"/>
              <p:nvPr/>
            </p:nvSpPr>
            <p:spPr>
              <a:xfrm>
                <a:off x="873456" y="549166"/>
                <a:ext cx="715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4F16D8-BF85-1780-2957-4AFA1C554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6" y="549166"/>
                <a:ext cx="715773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cartoon of a house&#10;&#10;Description automatically generated">
            <a:extLst>
              <a:ext uri="{FF2B5EF4-FFF2-40B4-BE49-F238E27FC236}">
                <a16:creationId xmlns:a16="http://schemas.microsoft.com/office/drawing/2014/main" id="{B0ED4648-9754-FB7A-6503-B17C6A4D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772" y="2499236"/>
            <a:ext cx="296795" cy="253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1F0C1-DA6F-1296-C7E3-072511CC766E}"/>
                  </a:ext>
                </a:extLst>
              </p:cNvPr>
              <p:cNvSpPr txBox="1"/>
              <p:nvPr/>
            </p:nvSpPr>
            <p:spPr>
              <a:xfrm>
                <a:off x="2899131" y="1425773"/>
                <a:ext cx="542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1F0C1-DA6F-1296-C7E3-072511CC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131" y="1425773"/>
                <a:ext cx="54264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E3EB1-E2E6-A5FA-F1F6-46A037992F5F}"/>
                  </a:ext>
                </a:extLst>
              </p:cNvPr>
              <p:cNvSpPr txBox="1"/>
              <p:nvPr/>
            </p:nvSpPr>
            <p:spPr>
              <a:xfrm>
                <a:off x="4163853" y="2753126"/>
                <a:ext cx="715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E3EB1-E2E6-A5FA-F1F6-46A037992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853" y="2753126"/>
                <a:ext cx="715773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D451B7-4BE4-AE6E-D2CB-E792BBA51870}"/>
                  </a:ext>
                </a:extLst>
              </p:cNvPr>
              <p:cNvSpPr txBox="1"/>
              <p:nvPr/>
            </p:nvSpPr>
            <p:spPr>
              <a:xfrm>
                <a:off x="965075" y="1043494"/>
                <a:ext cx="480034" cy="2769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D451B7-4BE4-AE6E-D2CB-E792BBA51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5" y="1043494"/>
                <a:ext cx="48003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9450D1-AF9D-1D0C-5EC9-E8311BAD4497}"/>
                  </a:ext>
                </a:extLst>
              </p:cNvPr>
              <p:cNvSpPr txBox="1"/>
              <p:nvPr/>
            </p:nvSpPr>
            <p:spPr>
              <a:xfrm>
                <a:off x="4271912" y="2996030"/>
                <a:ext cx="480034" cy="2769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9450D1-AF9D-1D0C-5EC9-E8311BAD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12" y="2996030"/>
                <a:ext cx="48003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63B34-346D-9B42-D68E-246C3E6E2010}"/>
              </a:ext>
            </a:extLst>
          </p:cNvPr>
          <p:cNvCxnSpPr>
            <a:cxnSpLocks/>
          </p:cNvCxnSpPr>
          <p:nvPr/>
        </p:nvCxnSpPr>
        <p:spPr>
          <a:xfrm flipV="1">
            <a:off x="9150299" y="276224"/>
            <a:ext cx="0" cy="3292687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DEB056-E8ED-6814-B9A5-B5533484A377}"/>
              </a:ext>
            </a:extLst>
          </p:cNvPr>
          <p:cNvCxnSpPr>
            <a:cxnSpLocks/>
          </p:cNvCxnSpPr>
          <p:nvPr/>
        </p:nvCxnSpPr>
        <p:spPr>
          <a:xfrm>
            <a:off x="6422617" y="1820506"/>
            <a:ext cx="5591176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A cartoon of a house&#10;&#10;Description automatically generated">
            <a:extLst>
              <a:ext uri="{FF2B5EF4-FFF2-40B4-BE49-F238E27FC236}">
                <a16:creationId xmlns:a16="http://schemas.microsoft.com/office/drawing/2014/main" id="{D579C069-A0BF-EDBA-7650-91E85781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901" y="1668676"/>
            <a:ext cx="296795" cy="253891"/>
          </a:xfrm>
          <a:prstGeom prst="rect">
            <a:avLst/>
          </a:prstGeom>
        </p:spPr>
      </p:pic>
      <p:pic>
        <p:nvPicPr>
          <p:cNvPr id="24" name="Picture 23" descr="A cartoon of a house&#10;&#10;Description automatically generated">
            <a:extLst>
              <a:ext uri="{FF2B5EF4-FFF2-40B4-BE49-F238E27FC236}">
                <a16:creationId xmlns:a16="http://schemas.microsoft.com/office/drawing/2014/main" id="{58B6552A-CD1B-2D01-493B-2E31787A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941" y="792069"/>
            <a:ext cx="296795" cy="253891"/>
          </a:xfrm>
          <a:prstGeom prst="rect">
            <a:avLst/>
          </a:prstGeom>
        </p:spPr>
      </p:pic>
      <p:pic>
        <p:nvPicPr>
          <p:cNvPr id="26" name="Picture 25" descr="A cartoon of a house&#10;&#10;Description automatically generated">
            <a:extLst>
              <a:ext uri="{FF2B5EF4-FFF2-40B4-BE49-F238E27FC236}">
                <a16:creationId xmlns:a16="http://schemas.microsoft.com/office/drawing/2014/main" id="{D21501B3-944B-F895-FF1D-E5E7D843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863" y="2499236"/>
            <a:ext cx="296795" cy="253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7D6E42-13B0-6154-0F9C-E8D6B13E045C}"/>
                  </a:ext>
                </a:extLst>
              </p:cNvPr>
              <p:cNvSpPr txBox="1"/>
              <p:nvPr/>
            </p:nvSpPr>
            <p:spPr>
              <a:xfrm>
                <a:off x="9150299" y="1425773"/>
                <a:ext cx="542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7D6E42-13B0-6154-0F9C-E8D6B13E0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99" y="1425773"/>
                <a:ext cx="54264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C10A73-7951-BAA8-9D4D-79607D8D9EED}"/>
                  </a:ext>
                </a:extLst>
              </p:cNvPr>
              <p:cNvSpPr txBox="1"/>
              <p:nvPr/>
            </p:nvSpPr>
            <p:spPr>
              <a:xfrm>
                <a:off x="6929264" y="2753127"/>
                <a:ext cx="927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−2,−1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C10A73-7951-BAA8-9D4D-79607D8D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264" y="2753127"/>
                <a:ext cx="927370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60728A-3A95-9C9D-0B28-E01D0E95D6BE}"/>
                  </a:ext>
                </a:extLst>
              </p:cNvPr>
              <p:cNvSpPr txBox="1"/>
              <p:nvPr/>
            </p:nvSpPr>
            <p:spPr>
              <a:xfrm>
                <a:off x="10604320" y="554271"/>
                <a:ext cx="542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60728A-3A95-9C9D-0B28-E01D0E95D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320" y="554271"/>
                <a:ext cx="542648" cy="276999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632666-555C-2BA9-6A3E-D15A395BC717}"/>
                  </a:ext>
                </a:extLst>
              </p:cNvPr>
              <p:cNvSpPr txBox="1"/>
              <p:nvPr/>
            </p:nvSpPr>
            <p:spPr>
              <a:xfrm>
                <a:off x="7216243" y="3051554"/>
                <a:ext cx="480034" cy="276999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632666-555C-2BA9-6A3E-D15A395BC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243" y="3051554"/>
                <a:ext cx="48003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649DDD-93EA-881C-2242-BC887C1DB557}"/>
                  </a:ext>
                </a:extLst>
              </p:cNvPr>
              <p:cNvSpPr txBox="1"/>
              <p:nvPr/>
            </p:nvSpPr>
            <p:spPr>
              <a:xfrm>
                <a:off x="10604320" y="1043494"/>
                <a:ext cx="480034" cy="276999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649DDD-93EA-881C-2242-BC887C1DB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320" y="1043494"/>
                <a:ext cx="48003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EB5F78-7543-F6DA-7142-900C577FD82D}"/>
                  </a:ext>
                </a:extLst>
              </p:cNvPr>
              <p:cNvSpPr txBox="1"/>
              <p:nvPr/>
            </p:nvSpPr>
            <p:spPr>
              <a:xfrm>
                <a:off x="208012" y="4352077"/>
                <a:ext cx="5607561" cy="150220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PH" sz="25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𝒄𝒐𝒗𝒂𝒓𝒊𝒂𝒏𝒄𝒆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(−2)+</m:t>
                          </m:r>
                          <m:r>
                            <a:rPr lang="en-PH" sz="25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+(−2)</m:t>
                          </m:r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PH" sz="2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PH" sz="2500" b="1" dirty="0"/>
              </a:p>
              <a:p>
                <a:endParaRPr lang="en-PH" sz="25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EB5F78-7543-F6DA-7142-900C577F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2" y="4352077"/>
                <a:ext cx="5607561" cy="15022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D2984A-83C5-9C80-7BF0-351B301B5BE7}"/>
                  </a:ext>
                </a:extLst>
              </p:cNvPr>
              <p:cNvSpPr txBox="1"/>
              <p:nvPr/>
            </p:nvSpPr>
            <p:spPr>
              <a:xfrm>
                <a:off x="6776250" y="4322992"/>
                <a:ext cx="4831451" cy="150220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PH" sz="25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𝒄𝒐𝒗𝒂𝒓𝒊𝒂𝒏𝒄𝒆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(2)+</m:t>
                          </m:r>
                          <m:r>
                            <a:rPr lang="en-PH" sz="25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+(2)</m:t>
                          </m:r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PH" sz="2500" b="1" dirty="0"/>
              </a:p>
              <a:p>
                <a:endParaRPr lang="en-PH" sz="25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D2984A-83C5-9C80-7BF0-351B301B5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250" y="4322992"/>
                <a:ext cx="4831451" cy="15022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354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5EA98C1-D460-AAE8-F694-D755ADCBE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5CC708-ADCD-E147-0AC9-41EA404D1E8A}"/>
              </a:ext>
            </a:extLst>
          </p:cNvPr>
          <p:cNvCxnSpPr>
            <a:cxnSpLocks/>
          </p:cNvCxnSpPr>
          <p:nvPr/>
        </p:nvCxnSpPr>
        <p:spPr>
          <a:xfrm flipV="1">
            <a:off x="6096000" y="630287"/>
            <a:ext cx="0" cy="521510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3C647A-2CA6-CC1A-0FBB-9F4A84345FA3}"/>
              </a:ext>
            </a:extLst>
          </p:cNvPr>
          <p:cNvCxnSpPr>
            <a:cxnSpLocks/>
          </p:cNvCxnSpPr>
          <p:nvPr/>
        </p:nvCxnSpPr>
        <p:spPr>
          <a:xfrm>
            <a:off x="2015371" y="3076187"/>
            <a:ext cx="863036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artoon of a house&#10;&#10;Description automatically generated">
            <a:extLst>
              <a:ext uri="{FF2B5EF4-FFF2-40B4-BE49-F238E27FC236}">
                <a16:creationId xmlns:a16="http://schemas.microsoft.com/office/drawing/2014/main" id="{2394E22F-F83E-5BDC-254D-159B86B3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858" y="3237837"/>
            <a:ext cx="444007" cy="402124"/>
          </a:xfrm>
          <a:prstGeom prst="rect">
            <a:avLst/>
          </a:prstGeom>
        </p:spPr>
      </p:pic>
      <p:pic>
        <p:nvPicPr>
          <p:cNvPr id="9" name="Picture 8" descr="A cartoon of a house&#10;&#10;Description automatically generated">
            <a:extLst>
              <a:ext uri="{FF2B5EF4-FFF2-40B4-BE49-F238E27FC236}">
                <a16:creationId xmlns:a16="http://schemas.microsoft.com/office/drawing/2014/main" id="{94743815-4486-ACB8-F0D1-0F51556E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996" y="2835713"/>
            <a:ext cx="444007" cy="402124"/>
          </a:xfrm>
          <a:prstGeom prst="rect">
            <a:avLst/>
          </a:prstGeom>
        </p:spPr>
      </p:pic>
      <p:pic>
        <p:nvPicPr>
          <p:cNvPr id="12" name="Picture 11" descr="A cartoon of a house&#10;&#10;Description automatically generated">
            <a:extLst>
              <a:ext uri="{FF2B5EF4-FFF2-40B4-BE49-F238E27FC236}">
                <a16:creationId xmlns:a16="http://schemas.microsoft.com/office/drawing/2014/main" id="{BB14FF72-BBDB-4DA4-1170-E34AEF416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10" y="2337339"/>
            <a:ext cx="444007" cy="402124"/>
          </a:xfrm>
          <a:prstGeom prst="rect">
            <a:avLst/>
          </a:prstGeom>
        </p:spPr>
      </p:pic>
      <p:pic>
        <p:nvPicPr>
          <p:cNvPr id="17" name="Picture 16" descr="A cartoon of a house&#10;&#10;Description automatically generated">
            <a:extLst>
              <a:ext uri="{FF2B5EF4-FFF2-40B4-BE49-F238E27FC236}">
                <a16:creationId xmlns:a16="http://schemas.microsoft.com/office/drawing/2014/main" id="{46525D73-E4BD-58C7-26B3-ACF5AED5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61" y="3781813"/>
            <a:ext cx="444007" cy="402124"/>
          </a:xfrm>
          <a:prstGeom prst="rect">
            <a:avLst/>
          </a:prstGeom>
        </p:spPr>
      </p:pic>
      <p:pic>
        <p:nvPicPr>
          <p:cNvPr id="20" name="Picture 19" descr="A cartoon of a house&#10;&#10;Description automatically generated">
            <a:extLst>
              <a:ext uri="{FF2B5EF4-FFF2-40B4-BE49-F238E27FC236}">
                <a16:creationId xmlns:a16="http://schemas.microsoft.com/office/drawing/2014/main" id="{2663C004-A2CA-199E-5FBA-66C4DA7A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145" y="3115600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7DD519-D734-282B-4C88-22861076945C}"/>
                  </a:ext>
                </a:extLst>
              </p:cNvPr>
              <p:cNvSpPr txBox="1"/>
              <p:nvPr/>
            </p:nvSpPr>
            <p:spPr>
              <a:xfrm>
                <a:off x="7073152" y="299767"/>
                <a:ext cx="4759825" cy="9477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PH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P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𝑐𝑜𝑣𝑎𝑟𝑖𝑎𝑛𝑐𝑒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𝑐𝑜𝑣𝑎𝑟𝑖𝑎𝑛𝑐𝑒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7DD519-D734-282B-4C88-228610769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152" y="299767"/>
                <a:ext cx="4759825" cy="947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 descr="A cartoon of a house&#10;&#10;Description automatically generated">
            <a:extLst>
              <a:ext uri="{FF2B5EF4-FFF2-40B4-BE49-F238E27FC236}">
                <a16:creationId xmlns:a16="http://schemas.microsoft.com/office/drawing/2014/main" id="{D0093E54-A029-E9FE-40E2-88B9D436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998" y="3450886"/>
            <a:ext cx="444007" cy="402124"/>
          </a:xfrm>
          <a:prstGeom prst="rect">
            <a:avLst/>
          </a:prstGeom>
        </p:spPr>
      </p:pic>
      <p:pic>
        <p:nvPicPr>
          <p:cNvPr id="42" name="Picture 41" descr="A cartoon of a house&#10;&#10;Description automatically generated">
            <a:extLst>
              <a:ext uri="{FF2B5EF4-FFF2-40B4-BE49-F238E27FC236}">
                <a16:creationId xmlns:a16="http://schemas.microsoft.com/office/drawing/2014/main" id="{FDC1FF4B-E7A2-139B-A64A-CA2FE9ED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998" y="2634651"/>
            <a:ext cx="444007" cy="402124"/>
          </a:xfrm>
          <a:prstGeom prst="rect">
            <a:avLst/>
          </a:prstGeom>
        </p:spPr>
      </p:pic>
      <p:pic>
        <p:nvPicPr>
          <p:cNvPr id="43" name="Picture 42" descr="A cartoon of a house&#10;&#10;Description automatically generated">
            <a:extLst>
              <a:ext uri="{FF2B5EF4-FFF2-40B4-BE49-F238E27FC236}">
                <a16:creationId xmlns:a16="http://schemas.microsoft.com/office/drawing/2014/main" id="{9E4C384A-7402-E7D6-EC66-B45401D3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395" y="2169500"/>
            <a:ext cx="444007" cy="402124"/>
          </a:xfrm>
          <a:prstGeom prst="rect">
            <a:avLst/>
          </a:prstGeom>
        </p:spPr>
      </p:pic>
      <p:pic>
        <p:nvPicPr>
          <p:cNvPr id="44" name="Picture 43" descr="A cartoon of a house&#10;&#10;Description automatically generated">
            <a:extLst>
              <a:ext uri="{FF2B5EF4-FFF2-40B4-BE49-F238E27FC236}">
                <a16:creationId xmlns:a16="http://schemas.microsoft.com/office/drawing/2014/main" id="{0E451101-919B-DA0C-03F9-C454AC54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533" y="2500427"/>
            <a:ext cx="444007" cy="402124"/>
          </a:xfrm>
          <a:prstGeom prst="rect">
            <a:avLst/>
          </a:prstGeom>
        </p:spPr>
      </p:pic>
      <p:pic>
        <p:nvPicPr>
          <p:cNvPr id="45" name="Picture 44" descr="A cartoon of a house&#10;&#10;Description automatically generated">
            <a:extLst>
              <a:ext uri="{FF2B5EF4-FFF2-40B4-BE49-F238E27FC236}">
                <a16:creationId xmlns:a16="http://schemas.microsoft.com/office/drawing/2014/main" id="{4B54FC57-6551-589E-EBA9-7D82B033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391" y="1723605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2EB0B-5BCC-85AA-0EB9-FD22A28518BF}"/>
                  </a:ext>
                </a:extLst>
              </p:cNvPr>
              <p:cNvSpPr txBox="1"/>
              <p:nvPr/>
            </p:nvSpPr>
            <p:spPr>
              <a:xfrm>
                <a:off x="8768772" y="3669962"/>
                <a:ext cx="2915227" cy="28895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PH" sz="5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5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5000" dirty="0"/>
              </a:p>
              <a:p>
                <a:endParaRPr lang="en-PH" sz="5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2EB0B-5BCC-85AA-0EB9-FD22A2851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772" y="3669962"/>
                <a:ext cx="2915227" cy="2889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271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3FC44A-A152-1B56-7F17-F61EDE91C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A683DED-1C88-15E6-7962-2F8254E57674}"/>
                  </a:ext>
                </a:extLst>
              </p:cNvPr>
              <p:cNvSpPr txBox="1"/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PH" sz="5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5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5000" dirty="0"/>
              </a:p>
              <a:p>
                <a:endParaRPr lang="en-PH" sz="5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A683DED-1C88-15E6-7962-2F8254E5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5BD0CE88-FF33-89FD-3546-B2C91099B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008576"/>
              </p:ext>
            </p:extLst>
          </p:nvPr>
        </p:nvGraphicFramePr>
        <p:xfrm>
          <a:off x="2765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19424800-8748-9610-4714-10E619BE89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725346"/>
              </p:ext>
            </p:extLst>
          </p:nvPr>
        </p:nvGraphicFramePr>
        <p:xfrm>
          <a:off x="67916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B5BCDF-D59E-81F1-CBD0-713100F8F05C}"/>
                  </a:ext>
                </a:extLst>
              </p:cNvPr>
              <p:cNvSpPr txBox="1"/>
              <p:nvPr/>
            </p:nvSpPr>
            <p:spPr>
              <a:xfrm>
                <a:off x="2170801" y="4186653"/>
                <a:ext cx="82766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B5BCDF-D59E-81F1-CBD0-713100F8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01" y="4186653"/>
                <a:ext cx="827662" cy="384721"/>
              </a:xfrm>
              <a:prstGeom prst="rect">
                <a:avLst/>
              </a:prstGeom>
              <a:blipFill>
                <a:blip r:embed="rId5"/>
                <a:stretch>
                  <a:fillRect l="-13235" t="-3175" r="-13971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1A07B6-D61F-38AE-236E-F6B6965D2DA5}"/>
                  </a:ext>
                </a:extLst>
              </p:cNvPr>
              <p:cNvSpPr txBox="1"/>
              <p:nvPr/>
            </p:nvSpPr>
            <p:spPr>
              <a:xfrm>
                <a:off x="2170801" y="4571374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1A07B6-D61F-38AE-236E-F6B6965D2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01" y="4571374"/>
                <a:ext cx="835678" cy="384721"/>
              </a:xfrm>
              <a:prstGeom prst="rect">
                <a:avLst/>
              </a:prstGeom>
              <a:blipFill>
                <a:blip r:embed="rId6"/>
                <a:stretch>
                  <a:fillRect l="-13139" t="-3175" r="-13869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637712-CB2A-D328-AFFB-0AF7E11809C7}"/>
                  </a:ext>
                </a:extLst>
              </p:cNvPr>
              <p:cNvSpPr txBox="1"/>
              <p:nvPr/>
            </p:nvSpPr>
            <p:spPr>
              <a:xfrm>
                <a:off x="2162785" y="4956095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637712-CB2A-D328-AFFB-0AF7E1180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4956095"/>
                <a:ext cx="835678" cy="384721"/>
              </a:xfrm>
              <a:prstGeom prst="rect">
                <a:avLst/>
              </a:prstGeom>
              <a:blipFill>
                <a:blip r:embed="rId7"/>
                <a:stretch>
                  <a:fillRect l="-13869" t="-1587" r="-13139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8B3274-8A8D-0E3B-B1E8-A51A7FBB12BC}"/>
                  </a:ext>
                </a:extLst>
              </p:cNvPr>
              <p:cNvSpPr txBox="1"/>
              <p:nvPr/>
            </p:nvSpPr>
            <p:spPr>
              <a:xfrm>
                <a:off x="2162785" y="5340816"/>
                <a:ext cx="835678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8B3274-8A8D-0E3B-B1E8-A51A7FBB1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5340816"/>
                <a:ext cx="835678" cy="384721"/>
              </a:xfrm>
              <a:prstGeom prst="rect">
                <a:avLst/>
              </a:prstGeom>
              <a:blipFill>
                <a:blip r:embed="rId8"/>
                <a:stretch>
                  <a:fillRect l="-13869" t="-1587" r="-13139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FAE31B-BAA9-0C0E-29C0-B8AFCF074788}"/>
                  </a:ext>
                </a:extLst>
              </p:cNvPr>
              <p:cNvSpPr txBox="1"/>
              <p:nvPr/>
            </p:nvSpPr>
            <p:spPr>
              <a:xfrm>
                <a:off x="2176748" y="5725537"/>
                <a:ext cx="107452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FAE31B-BAA9-0C0E-29C0-B8AFCF074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748" y="5725537"/>
                <a:ext cx="1074525" cy="384721"/>
              </a:xfrm>
              <a:prstGeom prst="rect">
                <a:avLst/>
              </a:prstGeom>
              <a:blipFill>
                <a:blip r:embed="rId9"/>
                <a:stretch>
                  <a:fillRect l="-10227" t="-1587" r="-10795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C70CDC-76C8-A648-6F61-C60E3F532538}"/>
                  </a:ext>
                </a:extLst>
              </p:cNvPr>
              <p:cNvSpPr txBox="1"/>
              <p:nvPr/>
            </p:nvSpPr>
            <p:spPr>
              <a:xfrm>
                <a:off x="2162785" y="6163178"/>
                <a:ext cx="107452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C70CDC-76C8-A648-6F61-C60E3F532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6163178"/>
                <a:ext cx="1074525" cy="384721"/>
              </a:xfrm>
              <a:prstGeom prst="rect">
                <a:avLst/>
              </a:prstGeom>
              <a:blipFill>
                <a:blip r:embed="rId10"/>
                <a:stretch>
                  <a:fillRect l="-10795" t="-1587" r="-10227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DCC622-17EB-6EB3-4DC2-57047E6C7146}"/>
                  </a:ext>
                </a:extLst>
              </p:cNvPr>
              <p:cNvSpPr txBox="1"/>
              <p:nvPr/>
            </p:nvSpPr>
            <p:spPr>
              <a:xfrm>
                <a:off x="8673201" y="4186653"/>
                <a:ext cx="273645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DCC622-17EB-6EB3-4DC2-57047E6C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01" y="4186653"/>
                <a:ext cx="2736455" cy="384721"/>
              </a:xfrm>
              <a:prstGeom prst="rect">
                <a:avLst/>
              </a:prstGeom>
              <a:blipFill>
                <a:blip r:embed="rId11"/>
                <a:stretch>
                  <a:fillRect l="-4009" t="-3175" r="-3786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5939C6-22AA-584D-6310-6C2056B409C6}"/>
                  </a:ext>
                </a:extLst>
              </p:cNvPr>
              <p:cNvSpPr txBox="1"/>
              <p:nvPr/>
            </p:nvSpPr>
            <p:spPr>
              <a:xfrm>
                <a:off x="8673201" y="4571374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5939C6-22AA-584D-6310-6C2056B4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01" y="4571374"/>
                <a:ext cx="835678" cy="384721"/>
              </a:xfrm>
              <a:prstGeom prst="rect">
                <a:avLst/>
              </a:prstGeom>
              <a:blipFill>
                <a:blip r:embed="rId12"/>
                <a:stretch>
                  <a:fillRect l="-13869" t="-3175" r="-13139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F63CD1F-372B-CB39-055E-3FC28AF9D98E}"/>
                  </a:ext>
                </a:extLst>
              </p:cNvPr>
              <p:cNvSpPr txBox="1"/>
              <p:nvPr/>
            </p:nvSpPr>
            <p:spPr>
              <a:xfrm>
                <a:off x="8665185" y="4956095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F63CD1F-372B-CB39-055E-3FC28AF9D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4956095"/>
                <a:ext cx="835678" cy="384721"/>
              </a:xfrm>
              <a:prstGeom prst="rect">
                <a:avLst/>
              </a:prstGeom>
              <a:blipFill>
                <a:blip r:embed="rId13"/>
                <a:stretch>
                  <a:fillRect l="-13043" t="-1587" r="-1304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5CE4A21-E838-1B1A-AD40-A47A76F7693C}"/>
                  </a:ext>
                </a:extLst>
              </p:cNvPr>
              <p:cNvSpPr txBox="1"/>
              <p:nvPr/>
            </p:nvSpPr>
            <p:spPr>
              <a:xfrm>
                <a:off x="8665185" y="5340816"/>
                <a:ext cx="835678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5CE4A21-E838-1B1A-AD40-A47A76F7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5340816"/>
                <a:ext cx="835678" cy="384721"/>
              </a:xfrm>
              <a:prstGeom prst="rect">
                <a:avLst/>
              </a:prstGeom>
              <a:blipFill>
                <a:blip r:embed="rId14"/>
                <a:stretch>
                  <a:fillRect l="-13043" t="-1587" r="-1304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877FCC-4C45-EF5B-4EB0-F42DA0C4DEA7}"/>
                  </a:ext>
                </a:extLst>
              </p:cNvPr>
              <p:cNvSpPr txBox="1"/>
              <p:nvPr/>
            </p:nvSpPr>
            <p:spPr>
              <a:xfrm>
                <a:off x="8679148" y="5725537"/>
                <a:ext cx="131337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877FCC-4C45-EF5B-4EB0-F42DA0C4D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48" y="5725537"/>
                <a:ext cx="1313373" cy="384721"/>
              </a:xfrm>
              <a:prstGeom prst="rect">
                <a:avLst/>
              </a:prstGeom>
              <a:blipFill>
                <a:blip r:embed="rId15"/>
                <a:stretch>
                  <a:fillRect l="-8837" t="-1587" r="-8372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7F4227-72B1-CCE1-3768-276ACC27D82E}"/>
                  </a:ext>
                </a:extLst>
              </p:cNvPr>
              <p:cNvSpPr txBox="1"/>
              <p:nvPr/>
            </p:nvSpPr>
            <p:spPr>
              <a:xfrm>
                <a:off x="8665185" y="6163178"/>
                <a:ext cx="131337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7F4227-72B1-CCE1-3768-276ACC27D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6163178"/>
                <a:ext cx="1313373" cy="384721"/>
              </a:xfrm>
              <a:prstGeom prst="rect">
                <a:avLst/>
              </a:prstGeom>
              <a:blipFill>
                <a:blip r:embed="rId16"/>
                <a:stretch>
                  <a:fillRect l="-8333" t="-1587" r="-833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F0F53F-73E8-6D84-DF4A-3218657504FF}"/>
              </a:ext>
            </a:extLst>
          </p:cNvPr>
          <p:cNvSpPr/>
          <p:nvPr/>
        </p:nvSpPr>
        <p:spPr>
          <a:xfrm>
            <a:off x="5431471" y="1881944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195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08C864-66D3-8494-2C2D-6571764D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FECEA4-2C26-CE5A-3367-B1B25F4C0FC0}"/>
                  </a:ext>
                </a:extLst>
              </p:cNvPr>
              <p:cNvSpPr txBox="1"/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PH" sz="5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5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5000" dirty="0"/>
              </a:p>
              <a:p>
                <a:endParaRPr lang="en-PH" sz="5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FECEA4-2C26-CE5A-3367-B1B25F4C0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6489A425-B375-1DEC-7C27-4E68EB4C7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527080"/>
              </p:ext>
            </p:extLst>
          </p:nvPr>
        </p:nvGraphicFramePr>
        <p:xfrm>
          <a:off x="2765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7AFBF391-9D0D-A5DF-DB19-D8AA7E90E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122771"/>
              </p:ext>
            </p:extLst>
          </p:nvPr>
        </p:nvGraphicFramePr>
        <p:xfrm>
          <a:off x="67916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CE6B35-CBFF-F599-DFFF-6C2A149569B7}"/>
                  </a:ext>
                </a:extLst>
              </p:cNvPr>
              <p:cNvSpPr txBox="1"/>
              <p:nvPr/>
            </p:nvSpPr>
            <p:spPr>
              <a:xfrm>
                <a:off x="2170801" y="4186653"/>
                <a:ext cx="82766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CE6B35-CBFF-F599-DFFF-6C2A1495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01" y="4186653"/>
                <a:ext cx="827662" cy="384721"/>
              </a:xfrm>
              <a:prstGeom prst="rect">
                <a:avLst/>
              </a:prstGeom>
              <a:blipFill>
                <a:blip r:embed="rId5"/>
                <a:stretch>
                  <a:fillRect l="-13235" t="-3175" r="-13971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464B37-22D4-F29C-EF6D-BC102AC2B81A}"/>
                  </a:ext>
                </a:extLst>
              </p:cNvPr>
              <p:cNvSpPr txBox="1"/>
              <p:nvPr/>
            </p:nvSpPr>
            <p:spPr>
              <a:xfrm>
                <a:off x="2170801" y="4571374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464B37-22D4-F29C-EF6D-BC102AC2B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01" y="4571374"/>
                <a:ext cx="835678" cy="384721"/>
              </a:xfrm>
              <a:prstGeom prst="rect">
                <a:avLst/>
              </a:prstGeom>
              <a:blipFill>
                <a:blip r:embed="rId6"/>
                <a:stretch>
                  <a:fillRect l="-13139" t="-3175" r="-13869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0159F-8202-5CF0-6F7B-0CCF3C236D11}"/>
                  </a:ext>
                </a:extLst>
              </p:cNvPr>
              <p:cNvSpPr txBox="1"/>
              <p:nvPr/>
            </p:nvSpPr>
            <p:spPr>
              <a:xfrm>
                <a:off x="2162785" y="4956095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0159F-8202-5CF0-6F7B-0CCF3C236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4956095"/>
                <a:ext cx="835678" cy="384721"/>
              </a:xfrm>
              <a:prstGeom prst="rect">
                <a:avLst/>
              </a:prstGeom>
              <a:blipFill>
                <a:blip r:embed="rId7"/>
                <a:stretch>
                  <a:fillRect l="-13869" t="-1587" r="-13139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4D7CF6-7F6F-055E-2C39-4908BAF30E85}"/>
                  </a:ext>
                </a:extLst>
              </p:cNvPr>
              <p:cNvSpPr txBox="1"/>
              <p:nvPr/>
            </p:nvSpPr>
            <p:spPr>
              <a:xfrm>
                <a:off x="2162785" y="5340816"/>
                <a:ext cx="835678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4D7CF6-7F6F-055E-2C39-4908BAF30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5340816"/>
                <a:ext cx="835678" cy="384721"/>
              </a:xfrm>
              <a:prstGeom prst="rect">
                <a:avLst/>
              </a:prstGeom>
              <a:blipFill>
                <a:blip r:embed="rId8"/>
                <a:stretch>
                  <a:fillRect l="-13869" t="-1587" r="-13139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ACDDA7-103B-BFB6-A3B2-331FEEA1DDD5}"/>
                  </a:ext>
                </a:extLst>
              </p:cNvPr>
              <p:cNvSpPr txBox="1"/>
              <p:nvPr/>
            </p:nvSpPr>
            <p:spPr>
              <a:xfrm>
                <a:off x="2176748" y="5725537"/>
                <a:ext cx="107452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ACDDA7-103B-BFB6-A3B2-331FEEA1D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748" y="5725537"/>
                <a:ext cx="1074525" cy="384721"/>
              </a:xfrm>
              <a:prstGeom prst="rect">
                <a:avLst/>
              </a:prstGeom>
              <a:blipFill>
                <a:blip r:embed="rId9"/>
                <a:stretch>
                  <a:fillRect l="-10227" t="-1587" r="-10795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9B77B9-7256-8862-FC5F-9242320CA2D1}"/>
                  </a:ext>
                </a:extLst>
              </p:cNvPr>
              <p:cNvSpPr txBox="1"/>
              <p:nvPr/>
            </p:nvSpPr>
            <p:spPr>
              <a:xfrm>
                <a:off x="2162785" y="6163178"/>
                <a:ext cx="107452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9B77B9-7256-8862-FC5F-9242320CA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6163178"/>
                <a:ext cx="1074525" cy="384721"/>
              </a:xfrm>
              <a:prstGeom prst="rect">
                <a:avLst/>
              </a:prstGeom>
              <a:blipFill>
                <a:blip r:embed="rId10"/>
                <a:stretch>
                  <a:fillRect l="-10795" t="-1587" r="-10227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AD5ECF-05B8-3182-EB79-C40F86D1EB1A}"/>
                  </a:ext>
                </a:extLst>
              </p:cNvPr>
              <p:cNvSpPr txBox="1"/>
              <p:nvPr/>
            </p:nvSpPr>
            <p:spPr>
              <a:xfrm>
                <a:off x="8673201" y="4186653"/>
                <a:ext cx="273645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AD5ECF-05B8-3182-EB79-C40F86D1E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01" y="4186653"/>
                <a:ext cx="2736455" cy="384721"/>
              </a:xfrm>
              <a:prstGeom prst="rect">
                <a:avLst/>
              </a:prstGeom>
              <a:blipFill>
                <a:blip r:embed="rId11"/>
                <a:stretch>
                  <a:fillRect l="-4009" t="-3175" r="-3786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FC79A3-BA0A-6B22-D61D-16C2EA3A664F}"/>
                  </a:ext>
                </a:extLst>
              </p:cNvPr>
              <p:cNvSpPr txBox="1"/>
              <p:nvPr/>
            </p:nvSpPr>
            <p:spPr>
              <a:xfrm>
                <a:off x="8673201" y="4571374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FC79A3-BA0A-6B22-D61D-16C2EA3A6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01" y="4571374"/>
                <a:ext cx="835678" cy="384721"/>
              </a:xfrm>
              <a:prstGeom prst="rect">
                <a:avLst/>
              </a:prstGeom>
              <a:blipFill>
                <a:blip r:embed="rId12"/>
                <a:stretch>
                  <a:fillRect l="-13869" t="-3175" r="-13139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653AE51-FD57-A2ED-D6C3-E97B8192D554}"/>
                  </a:ext>
                </a:extLst>
              </p:cNvPr>
              <p:cNvSpPr txBox="1"/>
              <p:nvPr/>
            </p:nvSpPr>
            <p:spPr>
              <a:xfrm>
                <a:off x="8665185" y="4956095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653AE51-FD57-A2ED-D6C3-E97B8192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4956095"/>
                <a:ext cx="835678" cy="384721"/>
              </a:xfrm>
              <a:prstGeom prst="rect">
                <a:avLst/>
              </a:prstGeom>
              <a:blipFill>
                <a:blip r:embed="rId13"/>
                <a:stretch>
                  <a:fillRect l="-13043" t="-1587" r="-1304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8DC9323-9ECB-4B48-B42B-D2D4A575EA33}"/>
                  </a:ext>
                </a:extLst>
              </p:cNvPr>
              <p:cNvSpPr txBox="1"/>
              <p:nvPr/>
            </p:nvSpPr>
            <p:spPr>
              <a:xfrm>
                <a:off x="8665185" y="5340816"/>
                <a:ext cx="835678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8DC9323-9ECB-4B48-B42B-D2D4A575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5340816"/>
                <a:ext cx="835678" cy="384721"/>
              </a:xfrm>
              <a:prstGeom prst="rect">
                <a:avLst/>
              </a:prstGeom>
              <a:blipFill>
                <a:blip r:embed="rId14"/>
                <a:stretch>
                  <a:fillRect l="-13043" t="-1587" r="-1304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3BB902-40E9-DDF6-9D76-CE85F196A84C}"/>
                  </a:ext>
                </a:extLst>
              </p:cNvPr>
              <p:cNvSpPr txBox="1"/>
              <p:nvPr/>
            </p:nvSpPr>
            <p:spPr>
              <a:xfrm>
                <a:off x="8679148" y="5725537"/>
                <a:ext cx="131337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3BB902-40E9-DDF6-9D76-CE85F196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48" y="5725537"/>
                <a:ext cx="1313373" cy="384721"/>
              </a:xfrm>
              <a:prstGeom prst="rect">
                <a:avLst/>
              </a:prstGeom>
              <a:blipFill>
                <a:blip r:embed="rId15"/>
                <a:stretch>
                  <a:fillRect l="-8837" t="-1587" r="-8372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872B28-44A9-72A7-CCEC-58D7CC4FBC5E}"/>
                  </a:ext>
                </a:extLst>
              </p:cNvPr>
              <p:cNvSpPr txBox="1"/>
              <p:nvPr/>
            </p:nvSpPr>
            <p:spPr>
              <a:xfrm>
                <a:off x="8665185" y="6163178"/>
                <a:ext cx="131337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872B28-44A9-72A7-CCEC-58D7CC4FB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6163178"/>
                <a:ext cx="1313373" cy="384721"/>
              </a:xfrm>
              <a:prstGeom prst="rect">
                <a:avLst/>
              </a:prstGeom>
              <a:blipFill>
                <a:blip r:embed="rId16"/>
                <a:stretch>
                  <a:fillRect l="-8333" t="-1587" r="-833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row: Right 51">
            <a:extLst>
              <a:ext uri="{FF2B5EF4-FFF2-40B4-BE49-F238E27FC236}">
                <a16:creationId xmlns:a16="http://schemas.microsoft.com/office/drawing/2014/main" id="{C427D02E-D522-45C9-7945-87E09EA9FA07}"/>
              </a:ext>
            </a:extLst>
          </p:cNvPr>
          <p:cNvSpPr/>
          <p:nvPr/>
        </p:nvSpPr>
        <p:spPr>
          <a:xfrm>
            <a:off x="5431471" y="1881944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4C6105-22E9-315B-7950-3A0C41A8BA6A}"/>
              </a:ext>
            </a:extLst>
          </p:cNvPr>
          <p:cNvSpPr/>
          <p:nvPr/>
        </p:nvSpPr>
        <p:spPr>
          <a:xfrm>
            <a:off x="2107410" y="1667060"/>
            <a:ext cx="914400" cy="914400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8A9027-6452-E776-E4DE-097A7C9A4050}"/>
              </a:ext>
            </a:extLst>
          </p:cNvPr>
          <p:cNvSpPr/>
          <p:nvPr/>
        </p:nvSpPr>
        <p:spPr>
          <a:xfrm rot="20428056">
            <a:off x="7011861" y="1833444"/>
            <a:ext cx="4161546" cy="521383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8442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FB3158E-CD73-3323-33D6-A15CB68A0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FCB670-AE6C-CFC2-DFA4-1F3133536580}"/>
                  </a:ext>
                </a:extLst>
              </p:cNvPr>
              <p:cNvSpPr txBox="1"/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PH" sz="5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5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5000" dirty="0"/>
              </a:p>
              <a:p>
                <a:endParaRPr lang="en-PH" sz="5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FCB670-AE6C-CFC2-DFA4-1F3133536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695374E-5279-B812-49D7-3F96F410E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120096"/>
              </p:ext>
            </p:extLst>
          </p:nvPr>
        </p:nvGraphicFramePr>
        <p:xfrm>
          <a:off x="2765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DC09FFA5-6307-320E-4F06-0B1941370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831200"/>
              </p:ext>
            </p:extLst>
          </p:nvPr>
        </p:nvGraphicFramePr>
        <p:xfrm>
          <a:off x="67916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C5CF8AA-F4B8-A918-4F14-840D0BEA3655}"/>
                  </a:ext>
                </a:extLst>
              </p:cNvPr>
              <p:cNvSpPr txBox="1"/>
              <p:nvPr/>
            </p:nvSpPr>
            <p:spPr>
              <a:xfrm>
                <a:off x="2968270" y="1034158"/>
                <a:ext cx="668901" cy="766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3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3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3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3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C5CF8AA-F4B8-A918-4F14-840D0BEA3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70" y="1034158"/>
                <a:ext cx="668901" cy="766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row: Right 51">
            <a:extLst>
              <a:ext uri="{FF2B5EF4-FFF2-40B4-BE49-F238E27FC236}">
                <a16:creationId xmlns:a16="http://schemas.microsoft.com/office/drawing/2014/main" id="{F8BE9C79-D5A6-1C05-F8F5-274349A40A86}"/>
              </a:ext>
            </a:extLst>
          </p:cNvPr>
          <p:cNvSpPr/>
          <p:nvPr/>
        </p:nvSpPr>
        <p:spPr>
          <a:xfrm>
            <a:off x="5431471" y="1881944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144402-413B-FC22-FE82-88E281A5D8E1}"/>
              </a:ext>
            </a:extLst>
          </p:cNvPr>
          <p:cNvSpPr/>
          <p:nvPr/>
        </p:nvSpPr>
        <p:spPr>
          <a:xfrm>
            <a:off x="2107410" y="1667060"/>
            <a:ext cx="914400" cy="914400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EBB97A-077C-35BE-203B-22BB89D4DF1D}"/>
              </a:ext>
            </a:extLst>
          </p:cNvPr>
          <p:cNvSpPr/>
          <p:nvPr/>
        </p:nvSpPr>
        <p:spPr>
          <a:xfrm rot="20428056">
            <a:off x="7003796" y="1786584"/>
            <a:ext cx="4161546" cy="569632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ABF756-DAB8-EE28-F037-53E0C92965E9}"/>
              </a:ext>
            </a:extLst>
          </p:cNvPr>
          <p:cNvCxnSpPr>
            <a:cxnSpLocks/>
            <a:endCxn id="2" idx="7"/>
          </p:cNvCxnSpPr>
          <p:nvPr/>
        </p:nvCxnSpPr>
        <p:spPr>
          <a:xfrm flipV="1">
            <a:off x="2596764" y="1800971"/>
            <a:ext cx="291135" cy="285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0EAD75-A67E-0A4B-E916-73B78D9B7500}"/>
              </a:ext>
            </a:extLst>
          </p:cNvPr>
          <p:cNvCxnSpPr>
            <a:cxnSpLocks/>
            <a:endCxn id="3" idx="6"/>
          </p:cNvCxnSpPr>
          <p:nvPr/>
        </p:nvCxnSpPr>
        <p:spPr>
          <a:xfrm flipV="1">
            <a:off x="9079710" y="1375715"/>
            <a:ext cx="1965889" cy="7242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410520-48F7-1B9A-A43F-D75EAA7903E8}"/>
                  </a:ext>
                </a:extLst>
              </p:cNvPr>
              <p:cNvSpPr txBox="1"/>
              <p:nvPr/>
            </p:nvSpPr>
            <p:spPr>
              <a:xfrm>
                <a:off x="10733038" y="1562106"/>
                <a:ext cx="50494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410520-48F7-1B9A-A43F-D75EAA79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38" y="1562106"/>
                <a:ext cx="50494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01D176-CC17-648E-E123-22BD552F6B38}"/>
              </a:ext>
            </a:extLst>
          </p:cNvPr>
          <p:cNvCxnSpPr>
            <a:cxnSpLocks/>
          </p:cNvCxnSpPr>
          <p:nvPr/>
        </p:nvCxnSpPr>
        <p:spPr>
          <a:xfrm flipH="1" flipV="1">
            <a:off x="2249488" y="1792939"/>
            <a:ext cx="298160" cy="2740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DBD94E-4079-0ABC-525C-5F8521E679D7}"/>
                  </a:ext>
                </a:extLst>
              </p:cNvPr>
              <p:cNvSpPr txBox="1"/>
              <p:nvPr/>
            </p:nvSpPr>
            <p:spPr>
              <a:xfrm>
                <a:off x="1206489" y="1034158"/>
                <a:ext cx="955839" cy="766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3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3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3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3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DBD94E-4079-0ABC-525C-5F8521E67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489" y="1034158"/>
                <a:ext cx="955839" cy="7668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C7B8F8-DECB-556E-0FD2-433D788EE476}"/>
              </a:ext>
            </a:extLst>
          </p:cNvPr>
          <p:cNvCxnSpPr>
            <a:cxnSpLocks/>
          </p:cNvCxnSpPr>
          <p:nvPr/>
        </p:nvCxnSpPr>
        <p:spPr>
          <a:xfrm flipH="1" flipV="1">
            <a:off x="8822267" y="1825942"/>
            <a:ext cx="298160" cy="2740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48144C-BE74-7FC7-CFDC-03367A22A30D}"/>
                  </a:ext>
                </a:extLst>
              </p:cNvPr>
              <p:cNvSpPr txBox="1"/>
              <p:nvPr/>
            </p:nvSpPr>
            <p:spPr>
              <a:xfrm>
                <a:off x="2617959" y="4807532"/>
                <a:ext cx="890885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48144C-BE74-7FC7-CFDC-03367A22A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959" y="4807532"/>
                <a:ext cx="890885" cy="1022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40E920-7028-FD27-C2E4-73A45A9B5860}"/>
                  </a:ext>
                </a:extLst>
              </p:cNvPr>
              <p:cNvSpPr txBox="1"/>
              <p:nvPr/>
            </p:nvSpPr>
            <p:spPr>
              <a:xfrm>
                <a:off x="3377002" y="4807533"/>
                <a:ext cx="1274003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40E920-7028-FD27-C2E4-73A45A9B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002" y="4807533"/>
                <a:ext cx="1274003" cy="10224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03E5FC-CE90-94BD-C8BC-EF1C1AE2DC25}"/>
                  </a:ext>
                </a:extLst>
              </p:cNvPr>
              <p:cNvSpPr txBox="1"/>
              <p:nvPr/>
            </p:nvSpPr>
            <p:spPr>
              <a:xfrm>
                <a:off x="8329216" y="1420279"/>
                <a:ext cx="29174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03E5FC-CE90-94BD-C8BC-EF1C1AE2D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216" y="1420279"/>
                <a:ext cx="29174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DEF0A-561A-3458-DE9D-BD59ADE31762}"/>
                  </a:ext>
                </a:extLst>
              </p:cNvPr>
              <p:cNvSpPr txBox="1"/>
              <p:nvPr/>
            </p:nvSpPr>
            <p:spPr>
              <a:xfrm>
                <a:off x="8150608" y="4976056"/>
                <a:ext cx="6716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DEF0A-561A-3458-DE9D-BD59ADE3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608" y="4976056"/>
                <a:ext cx="671659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7C25D6-C564-E8B7-FF96-E36F9025254A}"/>
                  </a:ext>
                </a:extLst>
              </p:cNvPr>
              <p:cNvSpPr txBox="1"/>
              <p:nvPr/>
            </p:nvSpPr>
            <p:spPr>
              <a:xfrm>
                <a:off x="9720074" y="4976055"/>
                <a:ext cx="3879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7C25D6-C564-E8B7-FF96-E36F90252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074" y="4976055"/>
                <a:ext cx="387927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4381A40-11A1-C140-CB30-2FEB607A8F9F}"/>
              </a:ext>
            </a:extLst>
          </p:cNvPr>
          <p:cNvSpPr txBox="1"/>
          <p:nvPr/>
        </p:nvSpPr>
        <p:spPr>
          <a:xfrm>
            <a:off x="1988475" y="4283797"/>
            <a:ext cx="3297391" cy="477054"/>
          </a:xfrm>
          <a:custGeom>
            <a:avLst/>
            <a:gdLst>
              <a:gd name="connsiteX0" fmla="*/ 0 w 3297391"/>
              <a:gd name="connsiteY0" fmla="*/ 0 h 477054"/>
              <a:gd name="connsiteX1" fmla="*/ 615513 w 3297391"/>
              <a:gd name="connsiteY1" fmla="*/ 0 h 477054"/>
              <a:gd name="connsiteX2" fmla="*/ 1231026 w 3297391"/>
              <a:gd name="connsiteY2" fmla="*/ 0 h 477054"/>
              <a:gd name="connsiteX3" fmla="*/ 1813565 w 3297391"/>
              <a:gd name="connsiteY3" fmla="*/ 0 h 477054"/>
              <a:gd name="connsiteX4" fmla="*/ 2363130 w 3297391"/>
              <a:gd name="connsiteY4" fmla="*/ 0 h 477054"/>
              <a:gd name="connsiteX5" fmla="*/ 3297391 w 3297391"/>
              <a:gd name="connsiteY5" fmla="*/ 0 h 477054"/>
              <a:gd name="connsiteX6" fmla="*/ 3297391 w 3297391"/>
              <a:gd name="connsiteY6" fmla="*/ 477054 h 477054"/>
              <a:gd name="connsiteX7" fmla="*/ 2747826 w 3297391"/>
              <a:gd name="connsiteY7" fmla="*/ 477054 h 477054"/>
              <a:gd name="connsiteX8" fmla="*/ 2231235 w 3297391"/>
              <a:gd name="connsiteY8" fmla="*/ 477054 h 477054"/>
              <a:gd name="connsiteX9" fmla="*/ 1681669 w 3297391"/>
              <a:gd name="connsiteY9" fmla="*/ 477054 h 477054"/>
              <a:gd name="connsiteX10" fmla="*/ 1198052 w 3297391"/>
              <a:gd name="connsiteY10" fmla="*/ 477054 h 477054"/>
              <a:gd name="connsiteX11" fmla="*/ 582539 w 3297391"/>
              <a:gd name="connsiteY11" fmla="*/ 477054 h 477054"/>
              <a:gd name="connsiteX12" fmla="*/ 0 w 3297391"/>
              <a:gd name="connsiteY12" fmla="*/ 477054 h 477054"/>
              <a:gd name="connsiteX13" fmla="*/ 0 w 3297391"/>
              <a:gd name="connsiteY13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97391" h="477054" extrusionOk="0">
                <a:moveTo>
                  <a:pt x="0" y="0"/>
                </a:moveTo>
                <a:cubicBezTo>
                  <a:pt x="252807" y="-14787"/>
                  <a:pt x="315071" y="66523"/>
                  <a:pt x="615513" y="0"/>
                </a:cubicBezTo>
                <a:cubicBezTo>
                  <a:pt x="915955" y="-66523"/>
                  <a:pt x="1063653" y="25070"/>
                  <a:pt x="1231026" y="0"/>
                </a:cubicBezTo>
                <a:cubicBezTo>
                  <a:pt x="1398399" y="-25070"/>
                  <a:pt x="1657024" y="22849"/>
                  <a:pt x="1813565" y="0"/>
                </a:cubicBezTo>
                <a:cubicBezTo>
                  <a:pt x="1970106" y="-22849"/>
                  <a:pt x="2120070" y="10737"/>
                  <a:pt x="2363130" y="0"/>
                </a:cubicBezTo>
                <a:cubicBezTo>
                  <a:pt x="2606190" y="-10737"/>
                  <a:pt x="2873503" y="86901"/>
                  <a:pt x="3297391" y="0"/>
                </a:cubicBezTo>
                <a:cubicBezTo>
                  <a:pt x="3308737" y="229460"/>
                  <a:pt x="3293445" y="250904"/>
                  <a:pt x="3297391" y="477054"/>
                </a:cubicBezTo>
                <a:cubicBezTo>
                  <a:pt x="3093995" y="500502"/>
                  <a:pt x="3002106" y="453554"/>
                  <a:pt x="2747826" y="477054"/>
                </a:cubicBezTo>
                <a:cubicBezTo>
                  <a:pt x="2493546" y="500554"/>
                  <a:pt x="2378826" y="440385"/>
                  <a:pt x="2231235" y="477054"/>
                </a:cubicBezTo>
                <a:cubicBezTo>
                  <a:pt x="2083644" y="513723"/>
                  <a:pt x="1854292" y="455499"/>
                  <a:pt x="1681669" y="477054"/>
                </a:cubicBezTo>
                <a:cubicBezTo>
                  <a:pt x="1509046" y="498609"/>
                  <a:pt x="1399600" y="459420"/>
                  <a:pt x="1198052" y="477054"/>
                </a:cubicBezTo>
                <a:cubicBezTo>
                  <a:pt x="996504" y="494688"/>
                  <a:pt x="856710" y="428999"/>
                  <a:pt x="582539" y="477054"/>
                </a:cubicBezTo>
                <a:cubicBezTo>
                  <a:pt x="308368" y="525109"/>
                  <a:pt x="186303" y="451830"/>
                  <a:pt x="0" y="477054"/>
                </a:cubicBezTo>
                <a:cubicBezTo>
                  <a:pt x="-24471" y="257107"/>
                  <a:pt x="18913" y="19150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Eigenvector (direction)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FD7D2E-611F-7E95-1AB2-6149D4B84A1F}"/>
              </a:ext>
            </a:extLst>
          </p:cNvPr>
          <p:cNvSpPr txBox="1"/>
          <p:nvPr/>
        </p:nvSpPr>
        <p:spPr>
          <a:xfrm>
            <a:off x="7441136" y="4283797"/>
            <a:ext cx="3544375" cy="477054"/>
          </a:xfrm>
          <a:custGeom>
            <a:avLst/>
            <a:gdLst>
              <a:gd name="connsiteX0" fmla="*/ 0 w 3544375"/>
              <a:gd name="connsiteY0" fmla="*/ 0 h 477054"/>
              <a:gd name="connsiteX1" fmla="*/ 661617 w 3544375"/>
              <a:gd name="connsiteY1" fmla="*/ 0 h 477054"/>
              <a:gd name="connsiteX2" fmla="*/ 1323233 w 3544375"/>
              <a:gd name="connsiteY2" fmla="*/ 0 h 477054"/>
              <a:gd name="connsiteX3" fmla="*/ 1949406 w 3544375"/>
              <a:gd name="connsiteY3" fmla="*/ 0 h 477054"/>
              <a:gd name="connsiteX4" fmla="*/ 2540135 w 3544375"/>
              <a:gd name="connsiteY4" fmla="*/ 0 h 477054"/>
              <a:gd name="connsiteX5" fmla="*/ 3544375 w 3544375"/>
              <a:gd name="connsiteY5" fmla="*/ 0 h 477054"/>
              <a:gd name="connsiteX6" fmla="*/ 3544375 w 3544375"/>
              <a:gd name="connsiteY6" fmla="*/ 477054 h 477054"/>
              <a:gd name="connsiteX7" fmla="*/ 2953646 w 3544375"/>
              <a:gd name="connsiteY7" fmla="*/ 477054 h 477054"/>
              <a:gd name="connsiteX8" fmla="*/ 2398360 w 3544375"/>
              <a:gd name="connsiteY8" fmla="*/ 477054 h 477054"/>
              <a:gd name="connsiteX9" fmla="*/ 1807631 w 3544375"/>
              <a:gd name="connsiteY9" fmla="*/ 477054 h 477054"/>
              <a:gd name="connsiteX10" fmla="*/ 1287790 w 3544375"/>
              <a:gd name="connsiteY10" fmla="*/ 477054 h 477054"/>
              <a:gd name="connsiteX11" fmla="*/ 626173 w 3544375"/>
              <a:gd name="connsiteY11" fmla="*/ 477054 h 477054"/>
              <a:gd name="connsiteX12" fmla="*/ 0 w 3544375"/>
              <a:gd name="connsiteY12" fmla="*/ 477054 h 477054"/>
              <a:gd name="connsiteX13" fmla="*/ 0 w 3544375"/>
              <a:gd name="connsiteY13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44375" h="477054" extrusionOk="0">
                <a:moveTo>
                  <a:pt x="0" y="0"/>
                </a:moveTo>
                <a:cubicBezTo>
                  <a:pt x="137430" y="-73226"/>
                  <a:pt x="489410" y="43"/>
                  <a:pt x="661617" y="0"/>
                </a:cubicBezTo>
                <a:cubicBezTo>
                  <a:pt x="833824" y="-43"/>
                  <a:pt x="1177522" y="52431"/>
                  <a:pt x="1323233" y="0"/>
                </a:cubicBezTo>
                <a:cubicBezTo>
                  <a:pt x="1468944" y="-52431"/>
                  <a:pt x="1712078" y="54033"/>
                  <a:pt x="1949406" y="0"/>
                </a:cubicBezTo>
                <a:cubicBezTo>
                  <a:pt x="2186734" y="-54033"/>
                  <a:pt x="2413822" y="60256"/>
                  <a:pt x="2540135" y="0"/>
                </a:cubicBezTo>
                <a:cubicBezTo>
                  <a:pt x="2666448" y="-60256"/>
                  <a:pt x="3049053" y="14746"/>
                  <a:pt x="3544375" y="0"/>
                </a:cubicBezTo>
                <a:cubicBezTo>
                  <a:pt x="3555721" y="229460"/>
                  <a:pt x="3540429" y="250904"/>
                  <a:pt x="3544375" y="477054"/>
                </a:cubicBezTo>
                <a:cubicBezTo>
                  <a:pt x="3371041" y="533817"/>
                  <a:pt x="3098123" y="432904"/>
                  <a:pt x="2953646" y="477054"/>
                </a:cubicBezTo>
                <a:cubicBezTo>
                  <a:pt x="2809169" y="521204"/>
                  <a:pt x="2556420" y="469337"/>
                  <a:pt x="2398360" y="477054"/>
                </a:cubicBezTo>
                <a:cubicBezTo>
                  <a:pt x="2240300" y="484771"/>
                  <a:pt x="1974614" y="467084"/>
                  <a:pt x="1807631" y="477054"/>
                </a:cubicBezTo>
                <a:cubicBezTo>
                  <a:pt x="1640648" y="487024"/>
                  <a:pt x="1521020" y="462417"/>
                  <a:pt x="1287790" y="477054"/>
                </a:cubicBezTo>
                <a:cubicBezTo>
                  <a:pt x="1054560" y="491691"/>
                  <a:pt x="767566" y="451702"/>
                  <a:pt x="626173" y="477054"/>
                </a:cubicBezTo>
                <a:cubicBezTo>
                  <a:pt x="484780" y="502406"/>
                  <a:pt x="172056" y="468105"/>
                  <a:pt x="0" y="477054"/>
                </a:cubicBezTo>
                <a:cubicBezTo>
                  <a:pt x="-24471" y="257107"/>
                  <a:pt x="18913" y="19150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Eigenvalues (magnitude)</a:t>
            </a:r>
          </a:p>
        </p:txBody>
      </p:sp>
    </p:spTree>
    <p:extLst>
      <p:ext uri="{BB962C8B-B14F-4D97-AF65-F5344CB8AC3E}">
        <p14:creationId xmlns:p14="http://schemas.microsoft.com/office/powerpoint/2010/main" val="71168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988401-C3C9-81D2-7017-633288A0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F73D36B-172B-5A33-D38F-F9CFD3FDC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622919"/>
              </p:ext>
            </p:extLst>
          </p:nvPr>
        </p:nvGraphicFramePr>
        <p:xfrm>
          <a:off x="3078803" y="790750"/>
          <a:ext cx="6151227" cy="481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B8C0B9C8-F257-4A6D-EDD3-11F31BD86AED}"/>
              </a:ext>
            </a:extLst>
          </p:cNvPr>
          <p:cNvSpPr/>
          <p:nvPr/>
        </p:nvSpPr>
        <p:spPr>
          <a:xfrm>
            <a:off x="5615093" y="2617545"/>
            <a:ext cx="1137920" cy="914400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F2379D-FC46-8B00-03D9-1EA87F4D96F6}"/>
              </a:ext>
            </a:extLst>
          </p:cNvPr>
          <p:cNvCxnSpPr>
            <a:cxnSpLocks/>
          </p:cNvCxnSpPr>
          <p:nvPr/>
        </p:nvCxnSpPr>
        <p:spPr>
          <a:xfrm flipV="1">
            <a:off x="6188533" y="1720007"/>
            <a:ext cx="2346579" cy="1331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E5C7E6-924F-C1E2-4ED3-ADD4438298CC}"/>
              </a:ext>
            </a:extLst>
          </p:cNvPr>
          <p:cNvCxnSpPr>
            <a:cxnSpLocks/>
          </p:cNvCxnSpPr>
          <p:nvPr/>
        </p:nvCxnSpPr>
        <p:spPr>
          <a:xfrm flipH="1" flipV="1">
            <a:off x="5831840" y="2689013"/>
            <a:ext cx="279525" cy="3621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3062AB-C162-FFA6-2EF5-5805CC1807C8}"/>
                  </a:ext>
                </a:extLst>
              </p:cNvPr>
              <p:cNvSpPr txBox="1"/>
              <p:nvPr/>
            </p:nvSpPr>
            <p:spPr>
              <a:xfrm>
                <a:off x="9662558" y="2106317"/>
                <a:ext cx="890885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3062AB-C162-FFA6-2EF5-5805CC180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558" y="2106317"/>
                <a:ext cx="890885" cy="1022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439F084-4C78-7138-EDF7-2135614992B7}"/>
                  </a:ext>
                </a:extLst>
              </p:cNvPr>
              <p:cNvSpPr txBox="1"/>
              <p:nvPr/>
            </p:nvSpPr>
            <p:spPr>
              <a:xfrm>
                <a:off x="10553443" y="2106316"/>
                <a:ext cx="1274003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439F084-4C78-7138-EDF7-213561499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443" y="2106316"/>
                <a:ext cx="1274003" cy="1022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35FA23-2FDF-8236-A60B-4DECC4F596BD}"/>
                  </a:ext>
                </a:extLst>
              </p:cNvPr>
              <p:cNvSpPr txBox="1"/>
              <p:nvPr/>
            </p:nvSpPr>
            <p:spPr>
              <a:xfrm>
                <a:off x="9799263" y="4525057"/>
                <a:ext cx="6716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35FA23-2FDF-8236-A60B-4DECC4F59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263" y="4525057"/>
                <a:ext cx="67165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03C30-AB4D-37B7-AD68-52B18C5F056C}"/>
                  </a:ext>
                </a:extLst>
              </p:cNvPr>
              <p:cNvSpPr txBox="1"/>
              <p:nvPr/>
            </p:nvSpPr>
            <p:spPr>
              <a:xfrm>
                <a:off x="11023573" y="4525056"/>
                <a:ext cx="3879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03C30-AB4D-37B7-AD68-52B18C5F0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573" y="4525056"/>
                <a:ext cx="387927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BA25F04-C582-83B7-57C9-47A9AF90EB9F}"/>
              </a:ext>
            </a:extLst>
          </p:cNvPr>
          <p:cNvSpPr txBox="1"/>
          <p:nvPr/>
        </p:nvSpPr>
        <p:spPr>
          <a:xfrm>
            <a:off x="9709914" y="1079349"/>
            <a:ext cx="1825291" cy="477054"/>
          </a:xfrm>
          <a:custGeom>
            <a:avLst/>
            <a:gdLst>
              <a:gd name="connsiteX0" fmla="*/ 0 w 1825291"/>
              <a:gd name="connsiteY0" fmla="*/ 0 h 477054"/>
              <a:gd name="connsiteX1" fmla="*/ 492829 w 1825291"/>
              <a:gd name="connsiteY1" fmla="*/ 0 h 477054"/>
              <a:gd name="connsiteX2" fmla="*/ 985657 w 1825291"/>
              <a:gd name="connsiteY2" fmla="*/ 0 h 477054"/>
              <a:gd name="connsiteX3" fmla="*/ 1825291 w 1825291"/>
              <a:gd name="connsiteY3" fmla="*/ 0 h 477054"/>
              <a:gd name="connsiteX4" fmla="*/ 1825291 w 1825291"/>
              <a:gd name="connsiteY4" fmla="*/ 477054 h 477054"/>
              <a:gd name="connsiteX5" fmla="*/ 1423727 w 1825291"/>
              <a:gd name="connsiteY5" fmla="*/ 477054 h 477054"/>
              <a:gd name="connsiteX6" fmla="*/ 1003910 w 1825291"/>
              <a:gd name="connsiteY6" fmla="*/ 477054 h 477054"/>
              <a:gd name="connsiteX7" fmla="*/ 511081 w 1825291"/>
              <a:gd name="connsiteY7" fmla="*/ 477054 h 477054"/>
              <a:gd name="connsiteX8" fmla="*/ 0 w 1825291"/>
              <a:gd name="connsiteY8" fmla="*/ 477054 h 477054"/>
              <a:gd name="connsiteX9" fmla="*/ 0 w 1825291"/>
              <a:gd name="connsiteY9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291" h="477054" extrusionOk="0">
                <a:moveTo>
                  <a:pt x="0" y="0"/>
                </a:moveTo>
                <a:cubicBezTo>
                  <a:pt x="123808" y="-52086"/>
                  <a:pt x="369379" y="28087"/>
                  <a:pt x="492829" y="0"/>
                </a:cubicBezTo>
                <a:cubicBezTo>
                  <a:pt x="616279" y="-28087"/>
                  <a:pt x="886288" y="39793"/>
                  <a:pt x="985657" y="0"/>
                </a:cubicBezTo>
                <a:cubicBezTo>
                  <a:pt x="1085026" y="-39793"/>
                  <a:pt x="1647405" y="32463"/>
                  <a:pt x="1825291" y="0"/>
                </a:cubicBezTo>
                <a:cubicBezTo>
                  <a:pt x="1866473" y="178868"/>
                  <a:pt x="1811143" y="299925"/>
                  <a:pt x="1825291" y="477054"/>
                </a:cubicBezTo>
                <a:cubicBezTo>
                  <a:pt x="1659106" y="519860"/>
                  <a:pt x="1599653" y="433987"/>
                  <a:pt x="1423727" y="477054"/>
                </a:cubicBezTo>
                <a:cubicBezTo>
                  <a:pt x="1247801" y="520121"/>
                  <a:pt x="1116958" y="441061"/>
                  <a:pt x="1003910" y="477054"/>
                </a:cubicBezTo>
                <a:cubicBezTo>
                  <a:pt x="890862" y="513047"/>
                  <a:pt x="701093" y="452484"/>
                  <a:pt x="511081" y="477054"/>
                </a:cubicBezTo>
                <a:cubicBezTo>
                  <a:pt x="321069" y="501624"/>
                  <a:pt x="196734" y="438590"/>
                  <a:pt x="0" y="477054"/>
                </a:cubicBezTo>
                <a:cubicBezTo>
                  <a:pt x="-16679" y="239701"/>
                  <a:pt x="49424" y="13124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Eigenvector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6F1010-0D84-3492-0819-A9E9C9A3BEA8}"/>
              </a:ext>
            </a:extLst>
          </p:cNvPr>
          <p:cNvSpPr txBox="1"/>
          <p:nvPr/>
        </p:nvSpPr>
        <p:spPr>
          <a:xfrm>
            <a:off x="9709914" y="3498090"/>
            <a:ext cx="1899579" cy="477054"/>
          </a:xfrm>
          <a:custGeom>
            <a:avLst/>
            <a:gdLst>
              <a:gd name="connsiteX0" fmla="*/ 0 w 1899579"/>
              <a:gd name="connsiteY0" fmla="*/ 0 h 477054"/>
              <a:gd name="connsiteX1" fmla="*/ 512886 w 1899579"/>
              <a:gd name="connsiteY1" fmla="*/ 0 h 477054"/>
              <a:gd name="connsiteX2" fmla="*/ 1025773 w 1899579"/>
              <a:gd name="connsiteY2" fmla="*/ 0 h 477054"/>
              <a:gd name="connsiteX3" fmla="*/ 1899579 w 1899579"/>
              <a:gd name="connsiteY3" fmla="*/ 0 h 477054"/>
              <a:gd name="connsiteX4" fmla="*/ 1899579 w 1899579"/>
              <a:gd name="connsiteY4" fmla="*/ 477054 h 477054"/>
              <a:gd name="connsiteX5" fmla="*/ 1481672 w 1899579"/>
              <a:gd name="connsiteY5" fmla="*/ 477054 h 477054"/>
              <a:gd name="connsiteX6" fmla="*/ 1044768 w 1899579"/>
              <a:gd name="connsiteY6" fmla="*/ 477054 h 477054"/>
              <a:gd name="connsiteX7" fmla="*/ 531882 w 1899579"/>
              <a:gd name="connsiteY7" fmla="*/ 477054 h 477054"/>
              <a:gd name="connsiteX8" fmla="*/ 0 w 1899579"/>
              <a:gd name="connsiteY8" fmla="*/ 477054 h 477054"/>
              <a:gd name="connsiteX9" fmla="*/ 0 w 1899579"/>
              <a:gd name="connsiteY9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9579" h="477054" extrusionOk="0">
                <a:moveTo>
                  <a:pt x="0" y="0"/>
                </a:moveTo>
                <a:cubicBezTo>
                  <a:pt x="126173" y="-57267"/>
                  <a:pt x="342598" y="915"/>
                  <a:pt x="512886" y="0"/>
                </a:cubicBezTo>
                <a:cubicBezTo>
                  <a:pt x="683174" y="-915"/>
                  <a:pt x="901775" y="33149"/>
                  <a:pt x="1025773" y="0"/>
                </a:cubicBezTo>
                <a:cubicBezTo>
                  <a:pt x="1149771" y="-33149"/>
                  <a:pt x="1692957" y="65561"/>
                  <a:pt x="1899579" y="0"/>
                </a:cubicBezTo>
                <a:cubicBezTo>
                  <a:pt x="1940761" y="178868"/>
                  <a:pt x="1885431" y="299925"/>
                  <a:pt x="1899579" y="477054"/>
                </a:cubicBezTo>
                <a:cubicBezTo>
                  <a:pt x="1727547" y="506371"/>
                  <a:pt x="1684882" y="447421"/>
                  <a:pt x="1481672" y="477054"/>
                </a:cubicBezTo>
                <a:cubicBezTo>
                  <a:pt x="1278462" y="506687"/>
                  <a:pt x="1229724" y="438886"/>
                  <a:pt x="1044768" y="477054"/>
                </a:cubicBezTo>
                <a:cubicBezTo>
                  <a:pt x="859812" y="515222"/>
                  <a:pt x="729771" y="454593"/>
                  <a:pt x="531882" y="477054"/>
                </a:cubicBezTo>
                <a:cubicBezTo>
                  <a:pt x="333993" y="499515"/>
                  <a:pt x="168015" y="424062"/>
                  <a:pt x="0" y="477054"/>
                </a:cubicBezTo>
                <a:cubicBezTo>
                  <a:pt x="-16679" y="239701"/>
                  <a:pt x="49424" y="13124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Eigenvalues</a:t>
            </a:r>
          </a:p>
        </p:txBody>
      </p:sp>
    </p:spTree>
    <p:extLst>
      <p:ext uri="{BB962C8B-B14F-4D97-AF65-F5344CB8AC3E}">
        <p14:creationId xmlns:p14="http://schemas.microsoft.com/office/powerpoint/2010/main" val="91280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B841ADA-4444-6B31-84DB-E8E7E989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8ED9D1D4-0636-9CE2-5D3D-A1B19265DC0C}"/>
              </a:ext>
            </a:extLst>
          </p:cNvPr>
          <p:cNvGraphicFramePr/>
          <p:nvPr/>
        </p:nvGraphicFramePr>
        <p:xfrm>
          <a:off x="3078803" y="790750"/>
          <a:ext cx="6151227" cy="481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E91F00-33C8-986F-25C9-C33B6B915B17}"/>
              </a:ext>
            </a:extLst>
          </p:cNvPr>
          <p:cNvCxnSpPr>
            <a:cxnSpLocks/>
            <a:endCxn id="28" idx="6"/>
          </p:cNvCxnSpPr>
          <p:nvPr/>
        </p:nvCxnSpPr>
        <p:spPr>
          <a:xfrm flipV="1">
            <a:off x="6188533" y="1720007"/>
            <a:ext cx="2346579" cy="1331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6D26F1-08CF-082F-BE3A-EFD78D8F5649}"/>
              </a:ext>
            </a:extLst>
          </p:cNvPr>
          <p:cNvCxnSpPr>
            <a:cxnSpLocks/>
          </p:cNvCxnSpPr>
          <p:nvPr/>
        </p:nvCxnSpPr>
        <p:spPr>
          <a:xfrm flipH="1" flipV="1">
            <a:off x="5831840" y="2689013"/>
            <a:ext cx="279525" cy="3621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B4D138-B70E-EB13-453D-8571AC48784F}"/>
                  </a:ext>
                </a:extLst>
              </p:cNvPr>
              <p:cNvSpPr txBox="1"/>
              <p:nvPr/>
            </p:nvSpPr>
            <p:spPr>
              <a:xfrm>
                <a:off x="9662558" y="2106317"/>
                <a:ext cx="890885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B4D138-B70E-EB13-453D-8571AC487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558" y="2106317"/>
                <a:ext cx="890885" cy="1022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E5D008-AE7E-F4D8-4C5A-B344BC1D0031}"/>
                  </a:ext>
                </a:extLst>
              </p:cNvPr>
              <p:cNvSpPr txBox="1"/>
              <p:nvPr/>
            </p:nvSpPr>
            <p:spPr>
              <a:xfrm>
                <a:off x="10553443" y="2106316"/>
                <a:ext cx="1274003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E5D008-AE7E-F4D8-4C5A-B344BC1D0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443" y="2106316"/>
                <a:ext cx="1274003" cy="1022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3BCB-F24E-464D-67B1-64A0BD7EF918}"/>
                  </a:ext>
                </a:extLst>
              </p:cNvPr>
              <p:cNvSpPr txBox="1"/>
              <p:nvPr/>
            </p:nvSpPr>
            <p:spPr>
              <a:xfrm>
                <a:off x="9799263" y="4525057"/>
                <a:ext cx="6716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3BCB-F24E-464D-67B1-64A0BD7EF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263" y="4525057"/>
                <a:ext cx="67165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E42D23-9B0E-AFF9-CEFA-4628E2F1584A}"/>
                  </a:ext>
                </a:extLst>
              </p:cNvPr>
              <p:cNvSpPr txBox="1"/>
              <p:nvPr/>
            </p:nvSpPr>
            <p:spPr>
              <a:xfrm>
                <a:off x="11023573" y="4525056"/>
                <a:ext cx="3879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E42D23-9B0E-AFF9-CEFA-4628E2F1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573" y="4525056"/>
                <a:ext cx="387927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1211E47-2E2F-8635-2DC3-422BEDC4736E}"/>
              </a:ext>
            </a:extLst>
          </p:cNvPr>
          <p:cNvSpPr txBox="1"/>
          <p:nvPr/>
        </p:nvSpPr>
        <p:spPr>
          <a:xfrm>
            <a:off x="9709914" y="1079349"/>
            <a:ext cx="1825291" cy="861774"/>
          </a:xfrm>
          <a:custGeom>
            <a:avLst/>
            <a:gdLst>
              <a:gd name="connsiteX0" fmla="*/ 0 w 1825291"/>
              <a:gd name="connsiteY0" fmla="*/ 0 h 861774"/>
              <a:gd name="connsiteX1" fmla="*/ 492829 w 1825291"/>
              <a:gd name="connsiteY1" fmla="*/ 0 h 861774"/>
              <a:gd name="connsiteX2" fmla="*/ 985657 w 1825291"/>
              <a:gd name="connsiteY2" fmla="*/ 0 h 861774"/>
              <a:gd name="connsiteX3" fmla="*/ 1825291 w 1825291"/>
              <a:gd name="connsiteY3" fmla="*/ 0 h 861774"/>
              <a:gd name="connsiteX4" fmla="*/ 1825291 w 1825291"/>
              <a:gd name="connsiteY4" fmla="*/ 430887 h 861774"/>
              <a:gd name="connsiteX5" fmla="*/ 1825291 w 1825291"/>
              <a:gd name="connsiteY5" fmla="*/ 861774 h 861774"/>
              <a:gd name="connsiteX6" fmla="*/ 1423727 w 1825291"/>
              <a:gd name="connsiteY6" fmla="*/ 861774 h 861774"/>
              <a:gd name="connsiteX7" fmla="*/ 930898 w 1825291"/>
              <a:gd name="connsiteY7" fmla="*/ 861774 h 861774"/>
              <a:gd name="connsiteX8" fmla="*/ 492829 w 1825291"/>
              <a:gd name="connsiteY8" fmla="*/ 861774 h 861774"/>
              <a:gd name="connsiteX9" fmla="*/ 0 w 1825291"/>
              <a:gd name="connsiteY9" fmla="*/ 861774 h 861774"/>
              <a:gd name="connsiteX10" fmla="*/ 0 w 1825291"/>
              <a:gd name="connsiteY10" fmla="*/ 448122 h 861774"/>
              <a:gd name="connsiteX11" fmla="*/ 0 w 1825291"/>
              <a:gd name="connsiteY11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5291" h="861774" extrusionOk="0">
                <a:moveTo>
                  <a:pt x="0" y="0"/>
                </a:moveTo>
                <a:cubicBezTo>
                  <a:pt x="123808" y="-52086"/>
                  <a:pt x="369379" y="28087"/>
                  <a:pt x="492829" y="0"/>
                </a:cubicBezTo>
                <a:cubicBezTo>
                  <a:pt x="616279" y="-28087"/>
                  <a:pt x="886288" y="39793"/>
                  <a:pt x="985657" y="0"/>
                </a:cubicBezTo>
                <a:cubicBezTo>
                  <a:pt x="1085026" y="-39793"/>
                  <a:pt x="1647405" y="32463"/>
                  <a:pt x="1825291" y="0"/>
                </a:cubicBezTo>
                <a:cubicBezTo>
                  <a:pt x="1841912" y="203299"/>
                  <a:pt x="1809353" y="268535"/>
                  <a:pt x="1825291" y="430887"/>
                </a:cubicBezTo>
                <a:cubicBezTo>
                  <a:pt x="1841229" y="593239"/>
                  <a:pt x="1803946" y="713953"/>
                  <a:pt x="1825291" y="861774"/>
                </a:cubicBezTo>
                <a:cubicBezTo>
                  <a:pt x="1646867" y="897257"/>
                  <a:pt x="1615856" y="836332"/>
                  <a:pt x="1423727" y="861774"/>
                </a:cubicBezTo>
                <a:cubicBezTo>
                  <a:pt x="1231598" y="887216"/>
                  <a:pt x="1120910" y="837204"/>
                  <a:pt x="930898" y="861774"/>
                </a:cubicBezTo>
                <a:cubicBezTo>
                  <a:pt x="740886" y="886344"/>
                  <a:pt x="631598" y="832032"/>
                  <a:pt x="492829" y="861774"/>
                </a:cubicBezTo>
                <a:cubicBezTo>
                  <a:pt x="354060" y="891516"/>
                  <a:pt x="215849" y="806865"/>
                  <a:pt x="0" y="861774"/>
                </a:cubicBezTo>
                <a:cubicBezTo>
                  <a:pt x="-27729" y="775725"/>
                  <a:pt x="45607" y="575583"/>
                  <a:pt x="0" y="448122"/>
                </a:cubicBezTo>
                <a:cubicBezTo>
                  <a:pt x="-45607" y="320661"/>
                  <a:pt x="37262" y="1742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Eigenvector</a:t>
            </a:r>
          </a:p>
          <a:p>
            <a:r>
              <a:rPr lang="en-PH" sz="2500" dirty="0"/>
              <a:t>(direction)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417DC-6F6E-5379-B773-69C50BDFB090}"/>
              </a:ext>
            </a:extLst>
          </p:cNvPr>
          <p:cNvSpPr txBox="1"/>
          <p:nvPr/>
        </p:nvSpPr>
        <p:spPr>
          <a:xfrm>
            <a:off x="9709914" y="3498090"/>
            <a:ext cx="1899579" cy="861774"/>
          </a:xfrm>
          <a:custGeom>
            <a:avLst/>
            <a:gdLst>
              <a:gd name="connsiteX0" fmla="*/ 0 w 1899579"/>
              <a:gd name="connsiteY0" fmla="*/ 0 h 861774"/>
              <a:gd name="connsiteX1" fmla="*/ 512886 w 1899579"/>
              <a:gd name="connsiteY1" fmla="*/ 0 h 861774"/>
              <a:gd name="connsiteX2" fmla="*/ 1025773 w 1899579"/>
              <a:gd name="connsiteY2" fmla="*/ 0 h 861774"/>
              <a:gd name="connsiteX3" fmla="*/ 1899579 w 1899579"/>
              <a:gd name="connsiteY3" fmla="*/ 0 h 861774"/>
              <a:gd name="connsiteX4" fmla="*/ 1899579 w 1899579"/>
              <a:gd name="connsiteY4" fmla="*/ 430887 h 861774"/>
              <a:gd name="connsiteX5" fmla="*/ 1899579 w 1899579"/>
              <a:gd name="connsiteY5" fmla="*/ 861774 h 861774"/>
              <a:gd name="connsiteX6" fmla="*/ 1481672 w 1899579"/>
              <a:gd name="connsiteY6" fmla="*/ 861774 h 861774"/>
              <a:gd name="connsiteX7" fmla="*/ 968785 w 1899579"/>
              <a:gd name="connsiteY7" fmla="*/ 861774 h 861774"/>
              <a:gd name="connsiteX8" fmla="*/ 512886 w 1899579"/>
              <a:gd name="connsiteY8" fmla="*/ 861774 h 861774"/>
              <a:gd name="connsiteX9" fmla="*/ 0 w 1899579"/>
              <a:gd name="connsiteY9" fmla="*/ 861774 h 861774"/>
              <a:gd name="connsiteX10" fmla="*/ 0 w 1899579"/>
              <a:gd name="connsiteY10" fmla="*/ 448122 h 861774"/>
              <a:gd name="connsiteX11" fmla="*/ 0 w 1899579"/>
              <a:gd name="connsiteY11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9579" h="861774" extrusionOk="0">
                <a:moveTo>
                  <a:pt x="0" y="0"/>
                </a:moveTo>
                <a:cubicBezTo>
                  <a:pt x="126173" y="-57267"/>
                  <a:pt x="342598" y="915"/>
                  <a:pt x="512886" y="0"/>
                </a:cubicBezTo>
                <a:cubicBezTo>
                  <a:pt x="683174" y="-915"/>
                  <a:pt x="901775" y="33149"/>
                  <a:pt x="1025773" y="0"/>
                </a:cubicBezTo>
                <a:cubicBezTo>
                  <a:pt x="1149771" y="-33149"/>
                  <a:pt x="1692957" y="65561"/>
                  <a:pt x="1899579" y="0"/>
                </a:cubicBezTo>
                <a:cubicBezTo>
                  <a:pt x="1916200" y="203299"/>
                  <a:pt x="1883641" y="268535"/>
                  <a:pt x="1899579" y="430887"/>
                </a:cubicBezTo>
                <a:cubicBezTo>
                  <a:pt x="1915517" y="593239"/>
                  <a:pt x="1878234" y="713953"/>
                  <a:pt x="1899579" y="861774"/>
                </a:cubicBezTo>
                <a:cubicBezTo>
                  <a:pt x="1727704" y="885877"/>
                  <a:pt x="1601433" y="841209"/>
                  <a:pt x="1481672" y="861774"/>
                </a:cubicBezTo>
                <a:cubicBezTo>
                  <a:pt x="1361911" y="882339"/>
                  <a:pt x="1170006" y="847266"/>
                  <a:pt x="968785" y="861774"/>
                </a:cubicBezTo>
                <a:cubicBezTo>
                  <a:pt x="767564" y="876282"/>
                  <a:pt x="625671" y="836148"/>
                  <a:pt x="512886" y="861774"/>
                </a:cubicBezTo>
                <a:cubicBezTo>
                  <a:pt x="400101" y="887400"/>
                  <a:pt x="194207" y="804808"/>
                  <a:pt x="0" y="861774"/>
                </a:cubicBezTo>
                <a:cubicBezTo>
                  <a:pt x="-27729" y="775725"/>
                  <a:pt x="45607" y="575583"/>
                  <a:pt x="0" y="448122"/>
                </a:cubicBezTo>
                <a:cubicBezTo>
                  <a:pt x="-45607" y="320661"/>
                  <a:pt x="37262" y="1742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Eigenvalues(magnitude)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5F84BF-DEA4-D78A-8EBB-02215C925C5C}"/>
              </a:ext>
            </a:extLst>
          </p:cNvPr>
          <p:cNvSpPr/>
          <p:nvPr/>
        </p:nvSpPr>
        <p:spPr>
          <a:xfrm rot="19818571">
            <a:off x="3458642" y="2580100"/>
            <a:ext cx="5433117" cy="970916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894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73929B9-136E-C39E-5B57-BA2FAADE8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5D4AC-A51D-21AC-C1C7-1ED2C67EE479}"/>
                  </a:ext>
                </a:extLst>
              </p:cNvPr>
              <p:cNvSpPr txBox="1"/>
              <p:nvPr/>
            </p:nvSpPr>
            <p:spPr>
              <a:xfrm>
                <a:off x="4011990" y="1699041"/>
                <a:ext cx="4168020" cy="12311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8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PH" sz="8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8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8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PH" sz="8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5D4AC-A51D-21AC-C1C7-1ED2C67EE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990" y="1699041"/>
                <a:ext cx="4168020" cy="1231106"/>
              </a:xfrm>
              <a:prstGeom prst="rect">
                <a:avLst/>
              </a:prstGeom>
              <a:blipFill>
                <a:blip r:embed="rId2"/>
                <a:stretch>
                  <a:fillRect l="-4217" t="-6931" r="-1205" b="-3267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D53BEA-CE6C-04B3-4B75-274C7AB03B95}"/>
                  </a:ext>
                </a:extLst>
              </p:cNvPr>
              <p:cNvSpPr txBox="1"/>
              <p:nvPr/>
            </p:nvSpPr>
            <p:spPr>
              <a:xfrm>
                <a:off x="1628556" y="3429000"/>
                <a:ext cx="9184756" cy="31393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5000" b="0" dirty="0">
                    <a:latin typeface="Cambria Math" panose="02040503050406030204" pitchFamily="18" charset="0"/>
                  </a:rPr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GB" sz="5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5000" b="0" dirty="0"/>
                  <a:t> is a covariance matrix</a:t>
                </a:r>
              </a:p>
              <a:p>
                <a14:m>
                  <m:oMath xmlns:m="http://schemas.openxmlformats.org/officeDocument/2006/math">
                    <m:r>
                      <a:rPr lang="en-GB" sz="5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5000" b="0" dirty="0"/>
                  <a:t> is the eigenvector</a:t>
                </a:r>
              </a:p>
              <a:p>
                <a14:m>
                  <m:oMath xmlns:m="http://schemas.openxmlformats.org/officeDocument/2006/math">
                    <m:r>
                      <a:rPr lang="el-GR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GB" sz="5000" b="0" dirty="0"/>
                  <a:t> is the eigenvalue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D53BEA-CE6C-04B3-4B75-274C7AB03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556" y="3429000"/>
                <a:ext cx="9184756" cy="3139321"/>
              </a:xfrm>
              <a:prstGeom prst="rect">
                <a:avLst/>
              </a:prstGeom>
              <a:blipFill>
                <a:blip r:embed="rId3"/>
                <a:stretch>
                  <a:fillRect l="-4282" t="-6478" b="-1133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640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1113D4-AF26-719E-4EA3-0D0F3AFA6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0F2249-A026-3B1A-68F1-15311975A413}"/>
                  </a:ext>
                </a:extLst>
              </p:cNvPr>
              <p:cNvSpPr txBox="1"/>
              <p:nvPr/>
            </p:nvSpPr>
            <p:spPr>
              <a:xfrm>
                <a:off x="330720" y="913751"/>
                <a:ext cx="2672431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5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0F2249-A026-3B1A-68F1-15311975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0" y="913751"/>
                <a:ext cx="2672431" cy="769441"/>
              </a:xfrm>
              <a:prstGeom prst="rect">
                <a:avLst/>
              </a:prstGeom>
              <a:blipFill>
                <a:blip r:embed="rId3"/>
                <a:stretch>
                  <a:fillRect l="-6132" t="-9836" r="-3302" b="-3606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A32F6F-FFF1-BAD5-B5E3-54C35431805B}"/>
                  </a:ext>
                </a:extLst>
              </p:cNvPr>
              <p:cNvSpPr txBox="1"/>
              <p:nvPr/>
            </p:nvSpPr>
            <p:spPr>
              <a:xfrm>
                <a:off x="330720" y="1957471"/>
                <a:ext cx="3593605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5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5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A32F6F-FFF1-BAD5-B5E3-54C35431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0" y="1957471"/>
                <a:ext cx="3593605" cy="769441"/>
              </a:xfrm>
              <a:prstGeom prst="rect">
                <a:avLst/>
              </a:prstGeom>
              <a:blipFill>
                <a:blip r:embed="rId4"/>
                <a:stretch>
                  <a:fillRect l="-4912" t="-9836" r="-4912" b="-3606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9A0A97-0CAD-FA18-7B54-347B995974F4}"/>
                  </a:ext>
                </a:extLst>
              </p:cNvPr>
              <p:cNvSpPr txBox="1"/>
              <p:nvPr/>
            </p:nvSpPr>
            <p:spPr>
              <a:xfrm>
                <a:off x="330719" y="4030523"/>
                <a:ext cx="3826414" cy="769441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5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5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5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sz="5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9A0A97-0CAD-FA18-7B54-347B99597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9" y="4030523"/>
                <a:ext cx="3826414" cy="769441"/>
              </a:xfrm>
              <a:prstGeom prst="rect">
                <a:avLst/>
              </a:prstGeom>
              <a:blipFill>
                <a:blip r:embed="rId5"/>
                <a:stretch>
                  <a:fillRect l="-7213" r="-5246" b="-27692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D89660-4885-2284-1779-341DD7408F52}"/>
                  </a:ext>
                </a:extLst>
              </p:cNvPr>
              <p:cNvSpPr txBox="1"/>
              <p:nvPr/>
            </p:nvSpPr>
            <p:spPr>
              <a:xfrm>
                <a:off x="330720" y="2979184"/>
                <a:ext cx="3716347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5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5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D89660-4885-2284-1779-341DD7408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0" y="2979184"/>
                <a:ext cx="3716347" cy="769441"/>
              </a:xfrm>
              <a:prstGeom prst="rect">
                <a:avLst/>
              </a:prstGeom>
              <a:blipFill>
                <a:blip r:embed="rId6"/>
                <a:stretch>
                  <a:fillRect t="-9677" r="-5782" b="-338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570B47-10C0-D5FC-CE39-D5B04623939A}"/>
                  </a:ext>
                </a:extLst>
              </p:cNvPr>
              <p:cNvSpPr txBox="1"/>
              <p:nvPr/>
            </p:nvSpPr>
            <p:spPr>
              <a:xfrm>
                <a:off x="330720" y="5081863"/>
                <a:ext cx="4551748" cy="76944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PH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5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5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570B47-10C0-D5FC-CE39-D5B046239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0" y="5081863"/>
                <a:ext cx="4551748" cy="769441"/>
              </a:xfrm>
              <a:prstGeom prst="rect">
                <a:avLst/>
              </a:prstGeom>
              <a:blipFill>
                <a:blip r:embed="rId7"/>
                <a:stretch>
                  <a:fillRect l="-4420" t="-6154" r="-4420" b="-30769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7EE015F2-B549-78F5-8E2E-6C6B5506B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5713" y="4201980"/>
            <a:ext cx="446277" cy="446277"/>
          </a:xfrm>
          <a:prstGeom prst="rect">
            <a:avLst/>
          </a:prstGeom>
        </p:spPr>
      </p:pic>
      <p:pic>
        <p:nvPicPr>
          <p:cNvPr id="9" name="Graphic 8" descr="Badge with solid fill">
            <a:extLst>
              <a:ext uri="{FF2B5EF4-FFF2-40B4-BE49-F238E27FC236}">
                <a16:creationId xmlns:a16="http://schemas.microsoft.com/office/drawing/2014/main" id="{D97B720F-7FFD-B8C2-870E-C2C212A72F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5713" y="5243444"/>
            <a:ext cx="446277" cy="4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4240F8-8355-1FB0-2334-438FB7AD8B8A}"/>
              </a:ext>
            </a:extLst>
          </p:cNvPr>
          <p:cNvSpPr txBox="1"/>
          <p:nvPr/>
        </p:nvSpPr>
        <p:spPr>
          <a:xfrm>
            <a:off x="731519" y="1428077"/>
            <a:ext cx="4530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Size</a:t>
            </a:r>
          </a:p>
          <a:p>
            <a:r>
              <a:rPr lang="en-PH" sz="3000" dirty="0"/>
              <a:t>Number of Rooms</a:t>
            </a:r>
          </a:p>
          <a:p>
            <a:r>
              <a:rPr lang="en-PH" sz="3000" dirty="0"/>
              <a:t>Number of Bathrooms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FEED2-D5F2-FE6A-722F-282AE7D3EB88}"/>
              </a:ext>
            </a:extLst>
          </p:cNvPr>
          <p:cNvSpPr txBox="1"/>
          <p:nvPr/>
        </p:nvSpPr>
        <p:spPr>
          <a:xfrm>
            <a:off x="731519" y="3610108"/>
            <a:ext cx="5368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Number of Schools in the Area</a:t>
            </a:r>
          </a:p>
          <a:p>
            <a:r>
              <a:rPr lang="en-PH" sz="3000" dirty="0"/>
              <a:t>Crime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92076-B45B-A638-F534-2FCE254DCFFF}"/>
              </a:ext>
            </a:extLst>
          </p:cNvPr>
          <p:cNvSpPr txBox="1"/>
          <p:nvPr/>
        </p:nvSpPr>
        <p:spPr>
          <a:xfrm>
            <a:off x="8274421" y="1612743"/>
            <a:ext cx="2441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Size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195D7-5887-B6C9-0F3D-0E4D62D3FC1C}"/>
              </a:ext>
            </a:extLst>
          </p:cNvPr>
          <p:cNvSpPr txBox="1"/>
          <p:nvPr/>
        </p:nvSpPr>
        <p:spPr>
          <a:xfrm>
            <a:off x="8274421" y="3610108"/>
            <a:ext cx="34621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Location Feature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0816EF5-F5C8-5347-2E99-17F0FC625C69}"/>
              </a:ext>
            </a:extLst>
          </p:cNvPr>
          <p:cNvSpPr/>
          <p:nvPr/>
        </p:nvSpPr>
        <p:spPr>
          <a:xfrm>
            <a:off x="6486861" y="1937227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42F501-6F54-F3B6-1C42-E76CB2F5BD24}"/>
              </a:ext>
            </a:extLst>
          </p:cNvPr>
          <p:cNvSpPr/>
          <p:nvPr/>
        </p:nvSpPr>
        <p:spPr>
          <a:xfrm>
            <a:off x="6486861" y="3633307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0154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7DE767A-92CC-99E3-C0EC-61F799741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3787A0-835B-382A-21F9-A8CC52FA425A}"/>
                  </a:ext>
                </a:extLst>
              </p:cNvPr>
              <p:cNvSpPr txBox="1"/>
              <p:nvPr/>
            </p:nvSpPr>
            <p:spPr>
              <a:xfrm>
                <a:off x="535170" y="1707157"/>
                <a:ext cx="3410727" cy="67531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l-G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l-G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3787A0-835B-382A-21F9-A8CC52FA4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0" y="1707157"/>
                <a:ext cx="3410727" cy="675313"/>
              </a:xfrm>
              <a:prstGeom prst="rect">
                <a:avLst/>
              </a:prstGeom>
              <a:blipFill>
                <a:blip r:embed="rId2"/>
                <a:stretch>
                  <a:fillRect t="-1852" r="-2230" b="-1666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A5108-4F58-D924-BE73-86D62BC105DA}"/>
                  </a:ext>
                </a:extLst>
              </p:cNvPr>
              <p:cNvSpPr txBox="1"/>
              <p:nvPr/>
            </p:nvSpPr>
            <p:spPr>
              <a:xfrm>
                <a:off x="535170" y="2720126"/>
                <a:ext cx="2678183" cy="67531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PH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l-GR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PH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l-GR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A5108-4F58-D924-BE73-86D62BC10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0" y="2720126"/>
                <a:ext cx="2678183" cy="675313"/>
              </a:xfrm>
              <a:prstGeom prst="rect">
                <a:avLst/>
              </a:prstGeom>
              <a:blipFill>
                <a:blip r:embed="rId3"/>
                <a:stretch>
                  <a:fillRect l="-474" t="-1852" r="-4265" b="-1481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C23F34-0EB0-F77E-8C8A-F90B7CED12C7}"/>
                  </a:ext>
                </a:extLst>
              </p:cNvPr>
              <p:cNvSpPr txBox="1"/>
              <p:nvPr/>
            </p:nvSpPr>
            <p:spPr>
              <a:xfrm>
                <a:off x="535170" y="3821331"/>
                <a:ext cx="3957675" cy="4001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9−</m:t>
                          </m:r>
                          <m:r>
                            <a:rPr lang="el-G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PH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PH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</m:t>
                          </m:r>
                          <m:r>
                            <a:rPr lang="el-G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PH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−16=0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C23F34-0EB0-F77E-8C8A-F90B7CED1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0" y="3821331"/>
                <a:ext cx="3957675" cy="400110"/>
              </a:xfrm>
              <a:prstGeom prst="rect">
                <a:avLst/>
              </a:prstGeom>
              <a:blipFill>
                <a:blip r:embed="rId4"/>
                <a:stretch>
                  <a:fillRect r="-1282" b="-606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3ED6F8-E0AE-5983-C3DF-8047C4946AF8}"/>
                  </a:ext>
                </a:extLst>
              </p:cNvPr>
              <p:cNvSpPr txBox="1"/>
              <p:nvPr/>
            </p:nvSpPr>
            <p:spPr>
              <a:xfrm>
                <a:off x="535170" y="4556809"/>
                <a:ext cx="4193048" cy="4001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27−9</m:t>
                      </m:r>
                      <m:r>
                        <a:rPr lang="el-G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el-G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PH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−16=0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3ED6F8-E0AE-5983-C3DF-8047C4946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0" y="4556809"/>
                <a:ext cx="4193048" cy="400110"/>
              </a:xfrm>
              <a:prstGeom prst="rect">
                <a:avLst/>
              </a:prstGeom>
              <a:blipFill>
                <a:blip r:embed="rId5"/>
                <a:stretch>
                  <a:fillRect t="-3125" b="-625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691762-AB77-5717-84FF-9F07648471CA}"/>
                  </a:ext>
                </a:extLst>
              </p:cNvPr>
              <p:cNvSpPr txBox="1"/>
              <p:nvPr/>
            </p:nvSpPr>
            <p:spPr>
              <a:xfrm>
                <a:off x="535170" y="5292287"/>
                <a:ext cx="2749462" cy="4001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PH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el-GR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691762-AB77-5717-84FF-9F076484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0" y="5292287"/>
                <a:ext cx="2749462" cy="400110"/>
              </a:xfrm>
              <a:prstGeom prst="rect">
                <a:avLst/>
              </a:prstGeom>
              <a:blipFill>
                <a:blip r:embed="rId6"/>
                <a:stretch>
                  <a:fillRect l="-2304" r="-2304" b="-606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810DD8-CEFB-6332-E59E-B3DE5F7EB6C0}"/>
                  </a:ext>
                </a:extLst>
              </p:cNvPr>
              <p:cNvSpPr txBox="1"/>
              <p:nvPr/>
            </p:nvSpPr>
            <p:spPr>
              <a:xfrm>
                <a:off x="535170" y="5943316"/>
                <a:ext cx="2894675" cy="4001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−11)</m:t>
                      </m:r>
                      <m:r>
                        <a:rPr lang="en-GB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GB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810DD8-CEFB-6332-E59E-B3DE5F7EB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0" y="5943316"/>
                <a:ext cx="2894675" cy="400110"/>
              </a:xfrm>
              <a:prstGeom prst="rect">
                <a:avLst/>
              </a:prstGeom>
              <a:blipFill>
                <a:blip r:embed="rId7"/>
                <a:stretch>
                  <a:fillRect l="-4803" t="-3125" r="-3057" b="-3437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7A1B7E-C80B-F2B6-B1E9-63B71A4071EC}"/>
                  </a:ext>
                </a:extLst>
              </p:cNvPr>
              <p:cNvSpPr txBox="1"/>
              <p:nvPr/>
            </p:nvSpPr>
            <p:spPr>
              <a:xfrm>
                <a:off x="8215615" y="4632685"/>
                <a:ext cx="2384649" cy="7694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5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GB" sz="5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5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7A1B7E-C80B-F2B6-B1E9-63B71A407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615" y="4632685"/>
                <a:ext cx="2384649" cy="769441"/>
              </a:xfrm>
              <a:prstGeom prst="rect">
                <a:avLst/>
              </a:prstGeom>
              <a:blipFill>
                <a:blip r:embed="rId8"/>
                <a:stretch>
                  <a:fillRect l="-4688" r="-4167" b="-1093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83FE4C-7352-C1A6-C220-34641B9FF01B}"/>
                  </a:ext>
                </a:extLst>
              </p:cNvPr>
              <p:cNvSpPr txBox="1"/>
              <p:nvPr/>
            </p:nvSpPr>
            <p:spPr>
              <a:xfrm>
                <a:off x="8215616" y="5655193"/>
                <a:ext cx="2384649" cy="76944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5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GB" sz="5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5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83FE4C-7352-C1A6-C220-34641B9FF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616" y="5655193"/>
                <a:ext cx="2384649" cy="769441"/>
              </a:xfrm>
              <a:prstGeom prst="rect">
                <a:avLst/>
              </a:prstGeom>
              <a:blipFill>
                <a:blip r:embed="rId9"/>
                <a:stretch>
                  <a:fillRect b="-10938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B437D3-488B-53C2-2E98-E7ABDE9A8F4C}"/>
                  </a:ext>
                </a:extLst>
              </p:cNvPr>
              <p:cNvSpPr txBox="1"/>
              <p:nvPr/>
            </p:nvSpPr>
            <p:spPr>
              <a:xfrm>
                <a:off x="535169" y="833277"/>
                <a:ext cx="3571163" cy="6671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B437D3-488B-53C2-2E98-E7ABDE9A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69" y="833277"/>
                <a:ext cx="3571163" cy="667170"/>
              </a:xfrm>
              <a:prstGeom prst="rect">
                <a:avLst/>
              </a:prstGeom>
              <a:blipFill>
                <a:blip r:embed="rId10"/>
                <a:stretch>
                  <a:fillRect t="-3704" r="-3191" b="-1481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2226EF-D9D5-48E0-2421-7495FB436C42}"/>
                  </a:ext>
                </a:extLst>
              </p:cNvPr>
              <p:cNvSpPr txBox="1"/>
              <p:nvPr/>
            </p:nvSpPr>
            <p:spPr>
              <a:xfrm>
                <a:off x="9999133" y="1970876"/>
                <a:ext cx="1172979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2226EF-D9D5-48E0-2421-7495FB436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1970876"/>
                <a:ext cx="1172979" cy="523220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C44D4ED-B40E-D48E-8B6A-F2D14FE6956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429845" y="5017406"/>
            <a:ext cx="4785770" cy="112596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E05C84A0-A120-68AB-00BD-BE6B02FE82D3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429845" y="6039914"/>
            <a:ext cx="4785771" cy="1034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17C4F1-2F59-6C34-24B3-7E4547161D02}"/>
                  </a:ext>
                </a:extLst>
              </p:cNvPr>
              <p:cNvSpPr txBox="1"/>
              <p:nvPr/>
            </p:nvSpPr>
            <p:spPr>
              <a:xfrm>
                <a:off x="539382" y="164903"/>
                <a:ext cx="3064933" cy="461665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17C4F1-2F59-6C34-24B3-7E4547161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82" y="164903"/>
                <a:ext cx="3064933" cy="461665"/>
              </a:xfrm>
              <a:prstGeom prst="rect">
                <a:avLst/>
              </a:prstGeom>
              <a:blipFill>
                <a:blip r:embed="rId12"/>
                <a:stretch>
                  <a:fillRect t="-2500" b="-30000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ADB0BC-E070-9B73-8B12-05F80DD1CCE5}"/>
                  </a:ext>
                </a:extLst>
              </p:cNvPr>
              <p:cNvSpPr txBox="1"/>
              <p:nvPr/>
            </p:nvSpPr>
            <p:spPr>
              <a:xfrm>
                <a:off x="9999133" y="10758"/>
                <a:ext cx="2192867" cy="7184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ADB0BC-E070-9B73-8B12-05F80DD1C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10758"/>
                <a:ext cx="2192867" cy="718466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Graphic 32" descr="Badge with solid fill">
            <a:extLst>
              <a:ext uri="{FF2B5EF4-FFF2-40B4-BE49-F238E27FC236}">
                <a16:creationId xmlns:a16="http://schemas.microsoft.com/office/drawing/2014/main" id="{2565B6DC-DA40-964D-EAE7-26D806175F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83194" y="180291"/>
            <a:ext cx="446277" cy="446277"/>
          </a:xfrm>
          <a:prstGeom prst="rect">
            <a:avLst/>
          </a:prstGeom>
        </p:spPr>
      </p:pic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E85764C-5F86-26E0-8325-1DCEA590FB1D}"/>
              </a:ext>
            </a:extLst>
          </p:cNvPr>
          <p:cNvCxnSpPr>
            <a:cxnSpLocks/>
            <a:stCxn id="30" idx="1"/>
            <a:endCxn id="14" idx="3"/>
          </p:cNvCxnSpPr>
          <p:nvPr/>
        </p:nvCxnSpPr>
        <p:spPr>
          <a:xfrm rot="10800000" flipV="1">
            <a:off x="4106333" y="369990"/>
            <a:ext cx="5892801" cy="7968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A6EDDA-F0F2-EC3B-6B39-34200494C9DD}"/>
                  </a:ext>
                </a:extLst>
              </p:cNvPr>
              <p:cNvSpPr txBox="1"/>
              <p:nvPr/>
            </p:nvSpPr>
            <p:spPr>
              <a:xfrm>
                <a:off x="9999134" y="941679"/>
                <a:ext cx="1532466" cy="80977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A6EDDA-F0F2-EC3B-6B39-34200494C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4" y="941679"/>
                <a:ext cx="1532466" cy="809773"/>
              </a:xfrm>
              <a:prstGeom prst="rect">
                <a:avLst/>
              </a:prstGeom>
              <a:blipFill>
                <a:blip r:embed="rId16"/>
                <a:stretch>
                  <a:fillRect b="-14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2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3" grpId="0"/>
      <p:bldP spid="9" grpId="0" animBg="1"/>
      <p:bldP spid="10" grpId="0" animBg="1"/>
      <p:bldP spid="13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F25184-5053-4E65-5C2E-CBCBC7506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1853CD-E691-628E-7510-23FFC1AAE039}"/>
                  </a:ext>
                </a:extLst>
              </p:cNvPr>
              <p:cNvSpPr txBox="1"/>
              <p:nvPr/>
            </p:nvSpPr>
            <p:spPr>
              <a:xfrm>
                <a:off x="141297" y="274645"/>
                <a:ext cx="3973504" cy="7694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5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5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1853CD-E691-628E-7510-23FFC1AA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7" y="274645"/>
                <a:ext cx="3973504" cy="769441"/>
              </a:xfrm>
              <a:prstGeom prst="rect">
                <a:avLst/>
              </a:prstGeom>
              <a:blipFill>
                <a:blip r:embed="rId2"/>
                <a:stretch>
                  <a:fillRect t="-7813" r="-4732" b="-3281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DF1924-B03E-BBC8-2B38-3B95F2EB7EA5}"/>
                  </a:ext>
                </a:extLst>
              </p:cNvPr>
              <p:cNvSpPr txBox="1"/>
              <p:nvPr/>
            </p:nvSpPr>
            <p:spPr>
              <a:xfrm>
                <a:off x="141296" y="1347672"/>
                <a:ext cx="4357724" cy="6905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DF1924-B03E-BBC8-2B38-3B95F2EB7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" y="1347672"/>
                <a:ext cx="4357724" cy="690510"/>
              </a:xfrm>
              <a:prstGeom prst="rect">
                <a:avLst/>
              </a:prstGeom>
              <a:blipFill>
                <a:blip r:embed="rId3"/>
                <a:stretch>
                  <a:fillRect t="-1818" r="-1744" b="-1272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300969-8105-8165-C99B-CECFD8C93A79}"/>
                  </a:ext>
                </a:extLst>
              </p:cNvPr>
              <p:cNvSpPr txBox="1"/>
              <p:nvPr/>
            </p:nvSpPr>
            <p:spPr>
              <a:xfrm>
                <a:off x="141296" y="2234241"/>
                <a:ext cx="4126162" cy="7017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l-G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l-G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300969-8105-8165-C99B-CECFD8C93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" y="2234241"/>
                <a:ext cx="4126162" cy="701731"/>
              </a:xfrm>
              <a:prstGeom prst="rect">
                <a:avLst/>
              </a:prstGeom>
              <a:blipFill>
                <a:blip r:embed="rId4"/>
                <a:stretch>
                  <a:fillRect t="-1786" r="-2154" b="-125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D82459-A548-1571-EF57-74E138B0E4B2}"/>
                  </a:ext>
                </a:extLst>
              </p:cNvPr>
              <p:cNvSpPr txBox="1"/>
              <p:nvPr/>
            </p:nvSpPr>
            <p:spPr>
              <a:xfrm>
                <a:off x="141296" y="3865543"/>
                <a:ext cx="3281522" cy="7017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D82459-A548-1571-EF57-74E138B0E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" y="3865543"/>
                <a:ext cx="3281522" cy="701731"/>
              </a:xfrm>
              <a:prstGeom prst="rect">
                <a:avLst/>
              </a:prstGeom>
              <a:blipFill>
                <a:blip r:embed="rId5"/>
                <a:stretch>
                  <a:fillRect t="-1786" r="-1544" b="-125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F40C2D-7061-06A7-AFB9-F9BC99ABC2E6}"/>
                  </a:ext>
                </a:extLst>
              </p:cNvPr>
              <p:cNvSpPr txBox="1"/>
              <p:nvPr/>
            </p:nvSpPr>
            <p:spPr>
              <a:xfrm>
                <a:off x="9999133" y="1905383"/>
                <a:ext cx="1532467" cy="4308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F40C2D-7061-06A7-AFB9-F9BC99ABC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1905383"/>
                <a:ext cx="1532467" cy="430887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37DDDD-2B6C-AD4A-2415-10EB580EF3EA}"/>
                  </a:ext>
                </a:extLst>
              </p:cNvPr>
              <p:cNvSpPr txBox="1"/>
              <p:nvPr/>
            </p:nvSpPr>
            <p:spPr>
              <a:xfrm>
                <a:off x="141296" y="3061562"/>
                <a:ext cx="4456103" cy="67839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37DDDD-2B6C-AD4A-2415-10EB580EF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" y="3061562"/>
                <a:ext cx="4456103" cy="678391"/>
              </a:xfrm>
              <a:prstGeom prst="rect">
                <a:avLst/>
              </a:prstGeom>
              <a:blipFill>
                <a:blip r:embed="rId7"/>
                <a:stretch>
                  <a:fillRect r="-2279" b="-1454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FDE3D7-A5F7-C08F-688F-48011E764EE5}"/>
                  </a:ext>
                </a:extLst>
              </p:cNvPr>
              <p:cNvSpPr txBox="1"/>
              <p:nvPr/>
            </p:nvSpPr>
            <p:spPr>
              <a:xfrm>
                <a:off x="136083" y="4692864"/>
                <a:ext cx="2184075" cy="390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FDE3D7-A5F7-C08F-688F-48011E764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3" y="4692864"/>
                <a:ext cx="2184075" cy="390876"/>
              </a:xfrm>
              <a:prstGeom prst="rect">
                <a:avLst/>
              </a:prstGeom>
              <a:blipFill>
                <a:blip r:embed="rId8"/>
                <a:stretch>
                  <a:fillRect l="-578" r="-3468" b="-125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B7C58-A0AD-BA70-BC83-351428994141}"/>
                  </a:ext>
                </a:extLst>
              </p:cNvPr>
              <p:cNvSpPr txBox="1"/>
              <p:nvPr/>
            </p:nvSpPr>
            <p:spPr>
              <a:xfrm>
                <a:off x="136082" y="5209330"/>
                <a:ext cx="2184075" cy="390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B7C58-A0AD-BA70-BC83-351428994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2" y="5209330"/>
                <a:ext cx="2184075" cy="390876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7C43DF-F42B-DFD6-73F8-4A9650DAE89D}"/>
                  </a:ext>
                </a:extLst>
              </p:cNvPr>
              <p:cNvSpPr txBox="1"/>
              <p:nvPr/>
            </p:nvSpPr>
            <p:spPr>
              <a:xfrm>
                <a:off x="9999133" y="10758"/>
                <a:ext cx="2192867" cy="7184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7C43DF-F42B-DFD6-73F8-4A9650DAE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10758"/>
                <a:ext cx="2192867" cy="718466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F6F1DD-DEE1-9D4B-3F57-5A52E7D69CE8}"/>
                  </a:ext>
                </a:extLst>
              </p:cNvPr>
              <p:cNvSpPr txBox="1"/>
              <p:nvPr/>
            </p:nvSpPr>
            <p:spPr>
              <a:xfrm>
                <a:off x="9999134" y="941679"/>
                <a:ext cx="1532466" cy="80977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F6F1DD-DEE1-9D4B-3F57-5A52E7D69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4" y="941679"/>
                <a:ext cx="1532466" cy="809773"/>
              </a:xfrm>
              <a:prstGeom prst="rect">
                <a:avLst/>
              </a:prstGeom>
              <a:blipFill>
                <a:blip r:embed="rId11"/>
                <a:stretch>
                  <a:fillRect b="-14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6532A7-F68B-83D2-1924-F904EA3B175F}"/>
                  </a:ext>
                </a:extLst>
              </p:cNvPr>
              <p:cNvSpPr txBox="1"/>
              <p:nvPr/>
            </p:nvSpPr>
            <p:spPr>
              <a:xfrm>
                <a:off x="9999133" y="2520949"/>
                <a:ext cx="1383848" cy="430887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6532A7-F68B-83D2-1924-F904EA3B1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2520949"/>
                <a:ext cx="1383848" cy="430887"/>
              </a:xfrm>
              <a:prstGeom prst="rect">
                <a:avLst/>
              </a:prstGeom>
              <a:blipFill>
                <a:blip r:embed="rId12"/>
                <a:stretch>
                  <a:fillRect b="-1081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91CB47B8-2AB8-5A17-A8C3-CF620B02AD2E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rot="10800000" flipV="1">
            <a:off x="4597399" y="2120826"/>
            <a:ext cx="5401734" cy="12799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2F8EB084-9A33-3F8F-E32D-4CB6B29AEBDF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4499021" y="369991"/>
            <a:ext cx="5500113" cy="13229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6D6300-356D-9A1E-A02A-FC436AE44AB1}"/>
                  </a:ext>
                </a:extLst>
              </p:cNvPr>
              <p:cNvSpPr txBox="1"/>
              <p:nvPr/>
            </p:nvSpPr>
            <p:spPr>
              <a:xfrm>
                <a:off x="3741131" y="4692864"/>
                <a:ext cx="1390545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6D6300-356D-9A1E-A02A-FC436AE44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131" y="4692864"/>
                <a:ext cx="1390545" cy="369332"/>
              </a:xfrm>
              <a:prstGeom prst="rect">
                <a:avLst/>
              </a:prstGeom>
              <a:blipFill>
                <a:blip r:embed="rId13"/>
                <a:stretch>
                  <a:fillRect l="-5405" r="-1802" b="-13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3B740C-DF9E-CC72-97E2-353486C8FF9B}"/>
                  </a:ext>
                </a:extLst>
              </p:cNvPr>
              <p:cNvSpPr txBox="1"/>
              <p:nvPr/>
            </p:nvSpPr>
            <p:spPr>
              <a:xfrm>
                <a:off x="5280897" y="4692336"/>
                <a:ext cx="1390545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3B740C-DF9E-CC72-97E2-353486C8F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897" y="4692336"/>
                <a:ext cx="1390545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F3CBF6-3041-2770-AA66-6AA52DDD8A13}"/>
                  </a:ext>
                </a:extLst>
              </p:cNvPr>
              <p:cNvSpPr txBox="1"/>
              <p:nvPr/>
            </p:nvSpPr>
            <p:spPr>
              <a:xfrm>
                <a:off x="7829656" y="4714408"/>
                <a:ext cx="1101509" cy="73866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F3CBF6-3041-2770-AA66-6AA52DDD8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656" y="4714408"/>
                <a:ext cx="1101509" cy="73866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4A788C9-882D-3039-B5AE-59B317815C4E}"/>
                  </a:ext>
                </a:extLst>
              </p:cNvPr>
              <p:cNvSpPr txBox="1"/>
              <p:nvPr/>
            </p:nvSpPr>
            <p:spPr>
              <a:xfrm>
                <a:off x="3741130" y="5193607"/>
                <a:ext cx="1390545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4A788C9-882D-3039-B5AE-59B317815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130" y="5193607"/>
                <a:ext cx="1390545" cy="369332"/>
              </a:xfrm>
              <a:prstGeom prst="rect">
                <a:avLst/>
              </a:prstGeom>
              <a:blipFill>
                <a:blip r:embed="rId16"/>
                <a:stretch>
                  <a:fillRect l="-5405" r="-1802" b="-96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6AE057-4672-7EF0-962B-6BAC76C6A3D7}"/>
                  </a:ext>
                </a:extLst>
              </p:cNvPr>
              <p:cNvSpPr txBox="1"/>
              <p:nvPr/>
            </p:nvSpPr>
            <p:spPr>
              <a:xfrm>
                <a:off x="5280897" y="5193607"/>
                <a:ext cx="1390545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6AE057-4672-7EF0-962B-6BAC76C6A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897" y="5193607"/>
                <a:ext cx="1390545" cy="369332"/>
              </a:xfrm>
              <a:prstGeom prst="rect">
                <a:avLst/>
              </a:prstGeom>
              <a:blipFill>
                <a:blip r:embed="rId17"/>
                <a:stretch>
                  <a:fillRect b="-96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67942B4-8CBF-3278-89AC-CF288B8808AC}"/>
                  </a:ext>
                </a:extLst>
              </p:cNvPr>
              <p:cNvSpPr txBox="1"/>
              <p:nvPr/>
            </p:nvSpPr>
            <p:spPr>
              <a:xfrm>
                <a:off x="10070093" y="4785421"/>
                <a:ext cx="1532467" cy="70577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67942B4-8CBF-3278-89AC-CF288B880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093" y="4785421"/>
                <a:ext cx="1532467" cy="705771"/>
              </a:xfrm>
              <a:prstGeom prst="rect">
                <a:avLst/>
              </a:prstGeom>
              <a:blipFill>
                <a:blip r:embed="rId18"/>
                <a:stretch>
                  <a:fillRect b="-5085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Graphic 31" descr="Badge 1 with solid fill">
            <a:extLst>
              <a:ext uri="{FF2B5EF4-FFF2-40B4-BE49-F238E27FC236}">
                <a16:creationId xmlns:a16="http://schemas.microsoft.com/office/drawing/2014/main" id="{173A4D2E-F5C8-750B-73F5-9A1712A57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75882" y="436226"/>
            <a:ext cx="446277" cy="446277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1E35C64-AEDD-F7EE-A6BF-E878EF6F339C}"/>
              </a:ext>
            </a:extLst>
          </p:cNvPr>
          <p:cNvCxnSpPr>
            <a:cxnSpLocks/>
            <a:stCxn id="14" idx="3"/>
            <a:endCxn id="22" idx="0"/>
          </p:cNvCxnSpPr>
          <p:nvPr/>
        </p:nvCxnSpPr>
        <p:spPr>
          <a:xfrm flipV="1">
            <a:off x="2320158" y="4692864"/>
            <a:ext cx="2116246" cy="195438"/>
          </a:xfrm>
          <a:prstGeom prst="curvedConnector4">
            <a:avLst>
              <a:gd name="adj1" fmla="val 33573"/>
              <a:gd name="adj2" fmla="val 2169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BB71BB2-7100-D5D9-71EA-BB69971EE6F5}"/>
              </a:ext>
            </a:extLst>
          </p:cNvPr>
          <p:cNvCxnSpPr>
            <a:cxnSpLocks/>
            <a:stCxn id="15" idx="3"/>
            <a:endCxn id="28" idx="2"/>
          </p:cNvCxnSpPr>
          <p:nvPr/>
        </p:nvCxnSpPr>
        <p:spPr>
          <a:xfrm>
            <a:off x="2320157" y="5404768"/>
            <a:ext cx="2116246" cy="158171"/>
          </a:xfrm>
          <a:prstGeom prst="curvedConnector4">
            <a:avLst>
              <a:gd name="adj1" fmla="val 33573"/>
              <a:gd name="adj2" fmla="val 2445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A5A0B49-8309-0067-8E10-AEB63B2A3458}"/>
              </a:ext>
            </a:extLst>
          </p:cNvPr>
          <p:cNvCxnSpPr>
            <a:cxnSpLocks/>
            <a:stCxn id="28" idx="3"/>
            <a:endCxn id="29" idx="2"/>
          </p:cNvCxnSpPr>
          <p:nvPr/>
        </p:nvCxnSpPr>
        <p:spPr>
          <a:xfrm>
            <a:off x="5131675" y="5378273"/>
            <a:ext cx="844495" cy="184666"/>
          </a:xfrm>
          <a:prstGeom prst="curvedConnector4">
            <a:avLst>
              <a:gd name="adj1" fmla="val 8835"/>
              <a:gd name="adj2" fmla="val 2237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B3D2CC8-5404-EAEF-6D9A-B5B73FB7083C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V="1">
            <a:off x="5131676" y="4692336"/>
            <a:ext cx="844494" cy="185194"/>
          </a:xfrm>
          <a:prstGeom prst="curvedConnector4">
            <a:avLst>
              <a:gd name="adj1" fmla="val 8835"/>
              <a:gd name="adj2" fmla="val 2234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1B5B40C-E6D9-88F7-E4CC-98B5C0F2125F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 flipV="1">
            <a:off x="6671442" y="4714408"/>
            <a:ext cx="1708969" cy="162594"/>
          </a:xfrm>
          <a:prstGeom prst="curvedConnector4">
            <a:avLst>
              <a:gd name="adj1" fmla="val 33886"/>
              <a:gd name="adj2" fmla="val 2541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5E967996-5630-B0B4-BE26-C8A178AE5235}"/>
              </a:ext>
            </a:extLst>
          </p:cNvPr>
          <p:cNvCxnSpPr>
            <a:cxnSpLocks/>
            <a:stCxn id="29" idx="3"/>
            <a:endCxn id="26" idx="2"/>
          </p:cNvCxnSpPr>
          <p:nvPr/>
        </p:nvCxnSpPr>
        <p:spPr>
          <a:xfrm>
            <a:off x="6671442" y="5378273"/>
            <a:ext cx="1708969" cy="74799"/>
          </a:xfrm>
          <a:prstGeom prst="curvedConnector4">
            <a:avLst>
              <a:gd name="adj1" fmla="val 33886"/>
              <a:gd name="adj2" fmla="val 405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9271182E-8AA6-655D-0232-4FE064C8ABE5}"/>
              </a:ext>
            </a:extLst>
          </p:cNvPr>
          <p:cNvCxnSpPr>
            <a:cxnSpLocks/>
            <a:stCxn id="26" idx="3"/>
            <a:endCxn id="30" idx="0"/>
          </p:cNvCxnSpPr>
          <p:nvPr/>
        </p:nvCxnSpPr>
        <p:spPr>
          <a:xfrm flipV="1">
            <a:off x="8931165" y="4785421"/>
            <a:ext cx="1905162" cy="298319"/>
          </a:xfrm>
          <a:prstGeom prst="curvedConnector4">
            <a:avLst>
              <a:gd name="adj1" fmla="val 29891"/>
              <a:gd name="adj2" fmla="val 2004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22" grpId="0"/>
      <p:bldP spid="24" grpId="0"/>
      <p:bldP spid="26" grpId="0"/>
      <p:bldP spid="28" grpId="0"/>
      <p:bldP spid="29" grpId="0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1B571E-8C87-8D84-30EC-7E7889F52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77C0B9-D006-1A40-4ADC-D1DE70DF605C}"/>
                  </a:ext>
                </a:extLst>
              </p:cNvPr>
              <p:cNvSpPr txBox="1"/>
              <p:nvPr/>
            </p:nvSpPr>
            <p:spPr>
              <a:xfrm>
                <a:off x="141297" y="274645"/>
                <a:ext cx="3973504" cy="7694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5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5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77C0B9-D006-1A40-4ADC-D1DE70DF6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7" y="274645"/>
                <a:ext cx="3973504" cy="769441"/>
              </a:xfrm>
              <a:prstGeom prst="rect">
                <a:avLst/>
              </a:prstGeom>
              <a:blipFill>
                <a:blip r:embed="rId2"/>
                <a:stretch>
                  <a:fillRect t="-7813" r="-4732" b="-3281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5BF6DC-BBEC-E8B3-833D-5720330AEC5D}"/>
                  </a:ext>
                </a:extLst>
              </p:cNvPr>
              <p:cNvSpPr txBox="1"/>
              <p:nvPr/>
            </p:nvSpPr>
            <p:spPr>
              <a:xfrm>
                <a:off x="141296" y="1347672"/>
                <a:ext cx="4357724" cy="6905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5BF6DC-BBEC-E8B3-833D-5720330AE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" y="1347672"/>
                <a:ext cx="4357724" cy="690510"/>
              </a:xfrm>
              <a:prstGeom prst="rect">
                <a:avLst/>
              </a:prstGeom>
              <a:blipFill>
                <a:blip r:embed="rId3"/>
                <a:stretch>
                  <a:fillRect t="-1818" r="-1744" b="-1272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936DA8-F795-70F2-163F-FD7BE4EA8D37}"/>
                  </a:ext>
                </a:extLst>
              </p:cNvPr>
              <p:cNvSpPr txBox="1"/>
              <p:nvPr/>
            </p:nvSpPr>
            <p:spPr>
              <a:xfrm>
                <a:off x="141296" y="2234241"/>
                <a:ext cx="4126162" cy="7017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l-G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l-G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936DA8-F795-70F2-163F-FD7BE4EA8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" y="2234241"/>
                <a:ext cx="4126162" cy="701731"/>
              </a:xfrm>
              <a:prstGeom prst="rect">
                <a:avLst/>
              </a:prstGeom>
              <a:blipFill>
                <a:blip r:embed="rId4"/>
                <a:stretch>
                  <a:fillRect t="-1786" r="-2154" b="-125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86E706-0A2F-BBCA-64AB-76A48AF7E81F}"/>
                  </a:ext>
                </a:extLst>
              </p:cNvPr>
              <p:cNvSpPr txBox="1"/>
              <p:nvPr/>
            </p:nvSpPr>
            <p:spPr>
              <a:xfrm>
                <a:off x="141296" y="3865543"/>
                <a:ext cx="2728028" cy="7017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86E706-0A2F-BBCA-64AB-76A48AF7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" y="3865543"/>
                <a:ext cx="2728028" cy="701731"/>
              </a:xfrm>
              <a:prstGeom prst="rect">
                <a:avLst/>
              </a:prstGeom>
              <a:blipFill>
                <a:blip r:embed="rId5"/>
                <a:stretch>
                  <a:fillRect t="-1786" r="-2315" b="-1071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6E2202-1C0C-41BC-6D78-AD3A5CEF6F50}"/>
                  </a:ext>
                </a:extLst>
              </p:cNvPr>
              <p:cNvSpPr txBox="1"/>
              <p:nvPr/>
            </p:nvSpPr>
            <p:spPr>
              <a:xfrm>
                <a:off x="9999133" y="1713231"/>
                <a:ext cx="1532467" cy="4308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6E2202-1C0C-41BC-6D78-AD3A5CEF6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1713231"/>
                <a:ext cx="1532467" cy="430887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408DC-6651-FE91-63FB-AC35C7112F8F}"/>
                  </a:ext>
                </a:extLst>
              </p:cNvPr>
              <p:cNvSpPr txBox="1"/>
              <p:nvPr/>
            </p:nvSpPr>
            <p:spPr>
              <a:xfrm>
                <a:off x="141297" y="3061562"/>
                <a:ext cx="4126162" cy="7017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408DC-6651-FE91-63FB-AC35C7112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7" y="3061562"/>
                <a:ext cx="4126162" cy="701731"/>
              </a:xfrm>
              <a:prstGeom prst="rect">
                <a:avLst/>
              </a:prstGeom>
              <a:blipFill>
                <a:blip r:embed="rId7"/>
                <a:stretch>
                  <a:fillRect r="-2154" b="-1052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3C89CD-B15B-53E5-731D-3B50D074027B}"/>
                  </a:ext>
                </a:extLst>
              </p:cNvPr>
              <p:cNvSpPr txBox="1"/>
              <p:nvPr/>
            </p:nvSpPr>
            <p:spPr>
              <a:xfrm>
                <a:off x="136083" y="4692864"/>
                <a:ext cx="2184075" cy="390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3C89CD-B15B-53E5-731D-3B50D0740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3" y="4692864"/>
                <a:ext cx="2184075" cy="390876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F7A0D3-1770-5BE9-4015-2D7FD11BE231}"/>
                  </a:ext>
                </a:extLst>
              </p:cNvPr>
              <p:cNvSpPr txBox="1"/>
              <p:nvPr/>
            </p:nvSpPr>
            <p:spPr>
              <a:xfrm>
                <a:off x="136082" y="5209330"/>
                <a:ext cx="2184075" cy="390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F7A0D3-1770-5BE9-4015-2D7FD11B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2" y="5209330"/>
                <a:ext cx="2184075" cy="390876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CABE50-AACD-B964-2562-72FC27462379}"/>
                  </a:ext>
                </a:extLst>
              </p:cNvPr>
              <p:cNvSpPr txBox="1"/>
              <p:nvPr/>
            </p:nvSpPr>
            <p:spPr>
              <a:xfrm>
                <a:off x="9999133" y="10758"/>
                <a:ext cx="2192867" cy="7184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CABE50-AACD-B964-2562-72FC27462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10758"/>
                <a:ext cx="2192867" cy="718466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30B77C-43EA-1244-260D-1D2D124F385A}"/>
                  </a:ext>
                </a:extLst>
              </p:cNvPr>
              <p:cNvSpPr txBox="1"/>
              <p:nvPr/>
            </p:nvSpPr>
            <p:spPr>
              <a:xfrm>
                <a:off x="9999134" y="941679"/>
                <a:ext cx="1161982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30B77C-43EA-1244-260D-1D2D124F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4" y="941679"/>
                <a:ext cx="1161982" cy="523220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75BED-98FA-9E45-648B-DA8469AF335A}"/>
                  </a:ext>
                </a:extLst>
              </p:cNvPr>
              <p:cNvSpPr txBox="1"/>
              <p:nvPr/>
            </p:nvSpPr>
            <p:spPr>
              <a:xfrm>
                <a:off x="9999134" y="2392450"/>
                <a:ext cx="1383848" cy="430887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75BED-98FA-9E45-648B-DA8469AF3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4" y="2392450"/>
                <a:ext cx="1383848" cy="430887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79B4D302-3C0E-97CB-CDD0-B5CED3333412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rot="10800000" flipV="1">
            <a:off x="4267460" y="2607894"/>
            <a:ext cx="5731675" cy="8045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07D2013-4A4D-876C-1E09-E351E03E5120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4499021" y="369991"/>
            <a:ext cx="5500113" cy="13229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0AE08C-3E68-D30C-ACB9-8E5CF548775C}"/>
                  </a:ext>
                </a:extLst>
              </p:cNvPr>
              <p:cNvSpPr txBox="1"/>
              <p:nvPr/>
            </p:nvSpPr>
            <p:spPr>
              <a:xfrm>
                <a:off x="3539359" y="4692864"/>
                <a:ext cx="1592318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0AE08C-3E68-D30C-ACB9-8E5CF5487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359" y="4692864"/>
                <a:ext cx="1592318" cy="369332"/>
              </a:xfrm>
              <a:prstGeom prst="rect">
                <a:avLst/>
              </a:prstGeom>
              <a:blipFill>
                <a:blip r:embed="rId13"/>
                <a:stretch>
                  <a:fillRect l="-4724" r="-2362" b="-13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C947F4-2025-4D7B-9ACA-C41C75B72EE5}"/>
                  </a:ext>
                </a:extLst>
              </p:cNvPr>
              <p:cNvSpPr txBox="1"/>
              <p:nvPr/>
            </p:nvSpPr>
            <p:spPr>
              <a:xfrm>
                <a:off x="5704974" y="4714408"/>
                <a:ext cx="1490395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C947F4-2025-4D7B-9ACA-C41C75B72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74" y="4714408"/>
                <a:ext cx="1490395" cy="369332"/>
              </a:xfrm>
              <a:prstGeom prst="rect">
                <a:avLst/>
              </a:prstGeom>
              <a:blipFill>
                <a:blip r:embed="rId14"/>
                <a:stretch>
                  <a:fillRect l="-4237" b="-10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EFB293-F8B3-7F46-0714-5D5B01E3907B}"/>
                  </a:ext>
                </a:extLst>
              </p:cNvPr>
              <p:cNvSpPr txBox="1"/>
              <p:nvPr/>
            </p:nvSpPr>
            <p:spPr>
              <a:xfrm>
                <a:off x="8365683" y="4714408"/>
                <a:ext cx="1101509" cy="73866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EFB293-F8B3-7F46-0714-5D5B01E39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683" y="4714408"/>
                <a:ext cx="1101509" cy="738664"/>
              </a:xfrm>
              <a:prstGeom prst="rect">
                <a:avLst/>
              </a:prstGeom>
              <a:blipFill>
                <a:blip r:embed="rId15"/>
                <a:stretch>
                  <a:fillRect l="-5682" r="-9091" b="-508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8D9A0F-A7CE-EFE8-19A4-D0721D13969B}"/>
                  </a:ext>
                </a:extLst>
              </p:cNvPr>
              <p:cNvSpPr txBox="1"/>
              <p:nvPr/>
            </p:nvSpPr>
            <p:spPr>
              <a:xfrm>
                <a:off x="3539359" y="5209330"/>
                <a:ext cx="1592317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8D9A0F-A7CE-EFE8-19A4-D0721D13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359" y="5209330"/>
                <a:ext cx="1592317" cy="369332"/>
              </a:xfrm>
              <a:prstGeom prst="rect">
                <a:avLst/>
              </a:prstGeom>
              <a:blipFill>
                <a:blip r:embed="rId16"/>
                <a:stretch>
                  <a:fillRect l="-4724" r="-2362" b="-13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7B1641-AE5F-3768-E577-7B1C2D6D866E}"/>
                  </a:ext>
                </a:extLst>
              </p:cNvPr>
              <p:cNvSpPr txBox="1"/>
              <p:nvPr/>
            </p:nvSpPr>
            <p:spPr>
              <a:xfrm>
                <a:off x="5760154" y="5209330"/>
                <a:ext cx="1390545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7B1641-AE5F-3768-E577-7B1C2D6D8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54" y="5209330"/>
                <a:ext cx="1390545" cy="369332"/>
              </a:xfrm>
              <a:prstGeom prst="rect">
                <a:avLst/>
              </a:prstGeom>
              <a:blipFill>
                <a:blip r:embed="rId17"/>
                <a:stretch>
                  <a:fillRect l="-7207" r="-3604" b="-13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B782EF-02A0-6F34-6DEA-65D24D0A6E11}"/>
                  </a:ext>
                </a:extLst>
              </p:cNvPr>
              <p:cNvSpPr txBox="1"/>
              <p:nvPr/>
            </p:nvSpPr>
            <p:spPr>
              <a:xfrm>
                <a:off x="10329332" y="4734115"/>
                <a:ext cx="1532467" cy="70577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B782EF-02A0-6F34-6DEA-65D24D0A6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2" y="4734115"/>
                <a:ext cx="1532467" cy="705771"/>
              </a:xfrm>
              <a:prstGeom prst="rect">
                <a:avLst/>
              </a:prstGeom>
              <a:blipFill>
                <a:blip r:embed="rId18"/>
                <a:stretch>
                  <a:fillRect b="-5085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Badge 1 with solid fill">
            <a:extLst>
              <a:ext uri="{FF2B5EF4-FFF2-40B4-BE49-F238E27FC236}">
                <a16:creationId xmlns:a16="http://schemas.microsoft.com/office/drawing/2014/main" id="{F883B26F-B9CB-BF23-2450-60BEDE51BFA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75881" y="432707"/>
            <a:ext cx="446277" cy="446277"/>
          </a:xfrm>
          <a:prstGeom prst="rect">
            <a:avLst/>
          </a:prstGeo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F2CEB24A-4CE6-F7D3-4785-5F37C587AB98}"/>
              </a:ext>
            </a:extLst>
          </p:cNvPr>
          <p:cNvCxnSpPr>
            <a:cxnSpLocks/>
            <a:stCxn id="14" idx="3"/>
            <a:endCxn id="22" idx="0"/>
          </p:cNvCxnSpPr>
          <p:nvPr/>
        </p:nvCxnSpPr>
        <p:spPr>
          <a:xfrm flipV="1">
            <a:off x="2320158" y="4692864"/>
            <a:ext cx="2015360" cy="195438"/>
          </a:xfrm>
          <a:prstGeom prst="curvedConnector4">
            <a:avLst>
              <a:gd name="adj1" fmla="val 30248"/>
              <a:gd name="adj2" fmla="val 2169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DFBE197-20E0-FC26-9C30-621ABFF96BB3}"/>
              </a:ext>
            </a:extLst>
          </p:cNvPr>
          <p:cNvCxnSpPr>
            <a:cxnSpLocks/>
            <a:stCxn id="15" idx="3"/>
            <a:endCxn id="28" idx="2"/>
          </p:cNvCxnSpPr>
          <p:nvPr/>
        </p:nvCxnSpPr>
        <p:spPr>
          <a:xfrm>
            <a:off x="2320157" y="5404768"/>
            <a:ext cx="2015361" cy="173894"/>
          </a:xfrm>
          <a:prstGeom prst="curvedConnector4">
            <a:avLst>
              <a:gd name="adj1" fmla="val 30248"/>
              <a:gd name="adj2" fmla="val 2314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11BD47E-F8FC-2B3F-23B2-E2C04979645E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V="1">
            <a:off x="5131677" y="4714408"/>
            <a:ext cx="1318495" cy="163122"/>
          </a:xfrm>
          <a:prstGeom prst="curvedConnector4">
            <a:avLst>
              <a:gd name="adj1" fmla="val 21741"/>
              <a:gd name="adj2" fmla="val 253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A7D0EAFA-C0A5-7C5F-8642-60DC2E9A9F9C}"/>
              </a:ext>
            </a:extLst>
          </p:cNvPr>
          <p:cNvCxnSpPr>
            <a:cxnSpLocks/>
            <a:stCxn id="28" idx="3"/>
            <a:endCxn id="29" idx="2"/>
          </p:cNvCxnSpPr>
          <p:nvPr/>
        </p:nvCxnSpPr>
        <p:spPr>
          <a:xfrm>
            <a:off x="5131676" y="5393996"/>
            <a:ext cx="1323751" cy="184666"/>
          </a:xfrm>
          <a:prstGeom prst="curvedConnector4">
            <a:avLst>
              <a:gd name="adj1" fmla="val 23739"/>
              <a:gd name="adj2" fmla="val 2237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635C3ABA-BCE8-F63B-D6BA-2FA5498466FE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 flipV="1">
            <a:off x="7195369" y="4714408"/>
            <a:ext cx="1721069" cy="184666"/>
          </a:xfrm>
          <a:prstGeom prst="curvedConnector4">
            <a:avLst>
              <a:gd name="adj1" fmla="val 34000"/>
              <a:gd name="adj2" fmla="val 2237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9AF2B08D-4CD3-B54B-EFC4-8B97DD117FDE}"/>
              </a:ext>
            </a:extLst>
          </p:cNvPr>
          <p:cNvCxnSpPr>
            <a:cxnSpLocks/>
            <a:stCxn id="29" idx="3"/>
            <a:endCxn id="26" idx="2"/>
          </p:cNvCxnSpPr>
          <p:nvPr/>
        </p:nvCxnSpPr>
        <p:spPr>
          <a:xfrm>
            <a:off x="7150699" y="5393996"/>
            <a:ext cx="1765739" cy="59076"/>
          </a:xfrm>
          <a:prstGeom prst="curvedConnector4">
            <a:avLst>
              <a:gd name="adj1" fmla="val 34404"/>
              <a:gd name="adj2" fmla="val 4869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9C49B6E1-6686-87C2-E51C-B303D5785A97}"/>
              </a:ext>
            </a:extLst>
          </p:cNvPr>
          <p:cNvCxnSpPr>
            <a:cxnSpLocks/>
            <a:stCxn id="26" idx="3"/>
            <a:endCxn id="17" idx="0"/>
          </p:cNvCxnSpPr>
          <p:nvPr/>
        </p:nvCxnSpPr>
        <p:spPr>
          <a:xfrm flipV="1">
            <a:off x="9467192" y="4734115"/>
            <a:ext cx="1628374" cy="349625"/>
          </a:xfrm>
          <a:prstGeom prst="curvedConnector4">
            <a:avLst>
              <a:gd name="adj1" fmla="val 26472"/>
              <a:gd name="adj2" fmla="val 171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3" grpId="0"/>
      <p:bldP spid="14" grpId="0"/>
      <p:bldP spid="15" grpId="0"/>
      <p:bldP spid="22" grpId="0"/>
      <p:bldP spid="24" grpId="0"/>
      <p:bldP spid="26" grpId="0"/>
      <p:bldP spid="28" grpId="0"/>
      <p:bldP spid="29" grpId="0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CCD0A1F-CFF8-FAC4-22D9-B800077F7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C7DF4D-4C64-1380-07DE-86E9A847A0D1}"/>
                  </a:ext>
                </a:extLst>
              </p:cNvPr>
              <p:cNvSpPr txBox="1"/>
              <p:nvPr/>
            </p:nvSpPr>
            <p:spPr>
              <a:xfrm>
                <a:off x="141296" y="1347672"/>
                <a:ext cx="2406108" cy="6818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C7DF4D-4C64-1380-07DE-86E9A847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" y="1347672"/>
                <a:ext cx="2406108" cy="681853"/>
              </a:xfrm>
              <a:prstGeom prst="rect">
                <a:avLst/>
              </a:prstGeom>
              <a:blipFill>
                <a:blip r:embed="rId2"/>
                <a:stretch>
                  <a:fillRect t="-3704" r="-1053" b="-1481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3EA94-D41E-B037-B12C-BE14DE0E9C84}"/>
                  </a:ext>
                </a:extLst>
              </p:cNvPr>
              <p:cNvSpPr txBox="1"/>
              <p:nvPr/>
            </p:nvSpPr>
            <p:spPr>
              <a:xfrm>
                <a:off x="9999133" y="1088456"/>
                <a:ext cx="1532467" cy="4308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3EA94-D41E-B037-B12C-BE14DE0E9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1088456"/>
                <a:ext cx="1532467" cy="430887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FE3CDE-B599-1CDD-18A2-9A26B15A69CD}"/>
                  </a:ext>
                </a:extLst>
              </p:cNvPr>
              <p:cNvSpPr txBox="1"/>
              <p:nvPr/>
            </p:nvSpPr>
            <p:spPr>
              <a:xfrm>
                <a:off x="9999133" y="10758"/>
                <a:ext cx="2192867" cy="7184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FE3CDE-B599-1CDD-18A2-9A26B15A6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10758"/>
                <a:ext cx="2192867" cy="718466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7316533-B3D9-D34A-4D91-A1B21A01A513}"/>
              </a:ext>
            </a:extLst>
          </p:cNvPr>
          <p:cNvCxnSpPr>
            <a:cxnSpLocks/>
            <a:stCxn id="12" idx="1"/>
            <a:endCxn id="30" idx="3"/>
          </p:cNvCxnSpPr>
          <p:nvPr/>
        </p:nvCxnSpPr>
        <p:spPr>
          <a:xfrm rot="10800000" flipV="1">
            <a:off x="3268134" y="2236137"/>
            <a:ext cx="6730999" cy="18472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4DBA954-29D6-F0B2-F043-A79F007D377A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2547405" y="369991"/>
            <a:ext cx="7451729" cy="13186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380816-C97F-E606-BE16-C3FF74F23E4C}"/>
                  </a:ext>
                </a:extLst>
              </p:cNvPr>
              <p:cNvSpPr txBox="1"/>
              <p:nvPr/>
            </p:nvSpPr>
            <p:spPr>
              <a:xfrm>
                <a:off x="267234" y="271124"/>
                <a:ext cx="2672431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5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380816-C97F-E606-BE16-C3FF74F23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34" y="271124"/>
                <a:ext cx="2672431" cy="769441"/>
              </a:xfrm>
              <a:prstGeom prst="rect">
                <a:avLst/>
              </a:prstGeom>
              <a:blipFill>
                <a:blip r:embed="rId5"/>
                <a:stretch>
                  <a:fillRect l="-6635" t="-9677" r="-3318" b="-338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B57ED2-A443-1C3F-7B6B-261977F994E4}"/>
                  </a:ext>
                </a:extLst>
              </p:cNvPr>
              <p:cNvSpPr txBox="1"/>
              <p:nvPr/>
            </p:nvSpPr>
            <p:spPr>
              <a:xfrm>
                <a:off x="9999132" y="1883252"/>
                <a:ext cx="1532467" cy="70577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B57ED2-A443-1C3F-7B6B-261977F99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2" y="1883252"/>
                <a:ext cx="1532467" cy="705771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839E5B-4B1E-E8F7-6415-E9928DD1FCFA}"/>
                  </a:ext>
                </a:extLst>
              </p:cNvPr>
              <p:cNvSpPr txBox="1"/>
              <p:nvPr/>
            </p:nvSpPr>
            <p:spPr>
              <a:xfrm>
                <a:off x="183630" y="4947244"/>
                <a:ext cx="2561302" cy="72564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18+4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8+3</m:t>
                              </m:r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839E5B-4B1E-E8F7-6415-E9928DD1F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30" y="4947244"/>
                <a:ext cx="2561302" cy="725648"/>
              </a:xfrm>
              <a:prstGeom prst="rect">
                <a:avLst/>
              </a:prstGeom>
              <a:blipFill>
                <a:blip r:embed="rId7"/>
                <a:stretch>
                  <a:fillRect t="-3448" b="-1379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B60B9F-AA78-F78E-7FCC-72D0F6EDE863}"/>
                  </a:ext>
                </a:extLst>
              </p:cNvPr>
              <p:cNvSpPr txBox="1"/>
              <p:nvPr/>
            </p:nvSpPr>
            <p:spPr>
              <a:xfrm>
                <a:off x="267233" y="2552423"/>
                <a:ext cx="2280171" cy="6671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6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PH" sz="28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B60B9F-AA78-F78E-7FCC-72D0F6EDE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33" y="2552423"/>
                <a:ext cx="2280171" cy="667170"/>
              </a:xfrm>
              <a:prstGeom prst="rect">
                <a:avLst/>
              </a:prstGeom>
              <a:blipFill>
                <a:blip r:embed="rId8"/>
                <a:stretch>
                  <a:fillRect t="-3774" r="-2778" b="-1509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6B146F-C5D2-7E43-D2E9-D649846E614C}"/>
                  </a:ext>
                </a:extLst>
              </p:cNvPr>
              <p:cNvSpPr txBox="1"/>
              <p:nvPr/>
            </p:nvSpPr>
            <p:spPr>
              <a:xfrm>
                <a:off x="267233" y="3742492"/>
                <a:ext cx="3000900" cy="6818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11</m:t>
                      </m:r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6B146F-C5D2-7E43-D2E9-D649846E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33" y="3742492"/>
                <a:ext cx="3000900" cy="681853"/>
              </a:xfrm>
              <a:prstGeom prst="rect">
                <a:avLst/>
              </a:prstGeom>
              <a:blipFill>
                <a:blip r:embed="rId9"/>
                <a:stretch>
                  <a:fillRect t="-1818" b="-1636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4271861-1F5D-A2A7-5648-89203FCEEAA8}"/>
              </a:ext>
            </a:extLst>
          </p:cNvPr>
          <p:cNvCxnSpPr>
            <a:cxnSpLocks/>
            <a:stCxn id="11" idx="1"/>
            <a:endCxn id="27" idx="3"/>
          </p:cNvCxnSpPr>
          <p:nvPr/>
        </p:nvCxnSpPr>
        <p:spPr>
          <a:xfrm rot="10800000" flipV="1">
            <a:off x="2547405" y="1303900"/>
            <a:ext cx="7451729" cy="15821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A3AC96-0854-7EC4-0D29-631F284038CA}"/>
                  </a:ext>
                </a:extLst>
              </p:cNvPr>
              <p:cNvSpPr txBox="1"/>
              <p:nvPr/>
            </p:nvSpPr>
            <p:spPr>
              <a:xfrm>
                <a:off x="267233" y="6056378"/>
                <a:ext cx="1888973" cy="72564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A3AC96-0854-7EC4-0D29-631F28403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33" y="6056378"/>
                <a:ext cx="1888973" cy="725648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3BA3CA9-981F-14F1-930F-C0EF4C48321E}"/>
              </a:ext>
            </a:extLst>
          </p:cNvPr>
          <p:cNvSpPr txBox="1"/>
          <p:nvPr/>
        </p:nvSpPr>
        <p:spPr>
          <a:xfrm>
            <a:off x="2114550" y="4733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7" grpId="0"/>
      <p:bldP spid="30" grpId="0"/>
      <p:bldP spid="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510445-893D-21D7-0B7E-BEA6EAE42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2B71DD-5013-EF6E-A20E-4675B9654171}"/>
                  </a:ext>
                </a:extLst>
              </p:cNvPr>
              <p:cNvSpPr txBox="1"/>
              <p:nvPr/>
            </p:nvSpPr>
            <p:spPr>
              <a:xfrm>
                <a:off x="141296" y="1347672"/>
                <a:ext cx="2280171" cy="6818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2B71DD-5013-EF6E-A20E-4675B965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" y="1347672"/>
                <a:ext cx="2280171" cy="681853"/>
              </a:xfrm>
              <a:prstGeom prst="rect">
                <a:avLst/>
              </a:prstGeom>
              <a:blipFill>
                <a:blip r:embed="rId2"/>
                <a:stretch>
                  <a:fillRect t="-3704" b="-1481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F9DF52-8CD0-F63A-B105-EF4D5A18E1FD}"/>
                  </a:ext>
                </a:extLst>
              </p:cNvPr>
              <p:cNvSpPr txBox="1"/>
              <p:nvPr/>
            </p:nvSpPr>
            <p:spPr>
              <a:xfrm>
                <a:off x="9999133" y="1088456"/>
                <a:ext cx="1532467" cy="430887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F9DF52-8CD0-F63A-B105-EF4D5A18E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1088456"/>
                <a:ext cx="1532467" cy="430887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07F407-3F7B-FE65-6921-8EB9A5A64A38}"/>
                  </a:ext>
                </a:extLst>
              </p:cNvPr>
              <p:cNvSpPr txBox="1"/>
              <p:nvPr/>
            </p:nvSpPr>
            <p:spPr>
              <a:xfrm>
                <a:off x="9999133" y="10758"/>
                <a:ext cx="2192867" cy="7184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07F407-3F7B-FE65-6921-8EB9A5A6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10758"/>
                <a:ext cx="2192867" cy="718466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2DB6821-D894-037E-C640-4B47B7F6553E}"/>
              </a:ext>
            </a:extLst>
          </p:cNvPr>
          <p:cNvCxnSpPr>
            <a:cxnSpLocks/>
            <a:stCxn id="12" idx="1"/>
            <a:endCxn id="30" idx="3"/>
          </p:cNvCxnSpPr>
          <p:nvPr/>
        </p:nvCxnSpPr>
        <p:spPr>
          <a:xfrm rot="10800000" flipV="1">
            <a:off x="3513668" y="2236137"/>
            <a:ext cx="6485465" cy="18472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78E4027-B01D-CCA0-1A6B-5E9495B62E77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2421467" y="369991"/>
            <a:ext cx="7577666" cy="13186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372100-0499-AAF0-2C03-95EBB9C6F77E}"/>
                  </a:ext>
                </a:extLst>
              </p:cNvPr>
              <p:cNvSpPr txBox="1"/>
              <p:nvPr/>
            </p:nvSpPr>
            <p:spPr>
              <a:xfrm>
                <a:off x="267234" y="271124"/>
                <a:ext cx="2672431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5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372100-0499-AAF0-2C03-95EBB9C6F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34" y="271124"/>
                <a:ext cx="2672431" cy="769441"/>
              </a:xfrm>
              <a:prstGeom prst="rect">
                <a:avLst/>
              </a:prstGeom>
              <a:blipFill>
                <a:blip r:embed="rId5"/>
                <a:stretch>
                  <a:fillRect l="-6635" t="-9677" r="-3318" b="-338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94BB5D-3944-CF7C-934D-B1C2B4C9C3C1}"/>
                  </a:ext>
                </a:extLst>
              </p:cNvPr>
              <p:cNvSpPr txBox="1"/>
              <p:nvPr/>
            </p:nvSpPr>
            <p:spPr>
              <a:xfrm>
                <a:off x="9999132" y="1883252"/>
                <a:ext cx="1532467" cy="70577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94BB5D-3944-CF7C-934D-B1C2B4C9C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2" y="1883252"/>
                <a:ext cx="1532467" cy="705771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AC4EC-B80B-8D27-C6EB-730C4A9E5AEE}"/>
                  </a:ext>
                </a:extLst>
              </p:cNvPr>
              <p:cNvSpPr txBox="1"/>
              <p:nvPr/>
            </p:nvSpPr>
            <p:spPr>
              <a:xfrm>
                <a:off x="183629" y="4947244"/>
                <a:ext cx="2568037" cy="72564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AC4EC-B80B-8D27-C6EB-730C4A9E5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29" y="4947244"/>
                <a:ext cx="2568037" cy="725648"/>
              </a:xfrm>
              <a:prstGeom prst="rect">
                <a:avLst/>
              </a:prstGeom>
              <a:blipFill>
                <a:blip r:embed="rId7"/>
                <a:stretch>
                  <a:fillRect t="-1724" b="-155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DA5E3B-14ED-02A1-41B8-DC525D36ECBA}"/>
                  </a:ext>
                </a:extLst>
              </p:cNvPr>
              <p:cNvSpPr txBox="1"/>
              <p:nvPr/>
            </p:nvSpPr>
            <p:spPr>
              <a:xfrm>
                <a:off x="267234" y="2552423"/>
                <a:ext cx="2154234" cy="6671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6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8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2DA5E3B-14ED-02A1-41B8-DC525D36E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34" y="2552423"/>
                <a:ext cx="2154234" cy="667170"/>
              </a:xfrm>
              <a:prstGeom prst="rect">
                <a:avLst/>
              </a:prstGeom>
              <a:blipFill>
                <a:blip r:embed="rId8"/>
                <a:stretch>
                  <a:fillRect t="-3774" r="-1765" b="-1509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B45104-3C4A-EAD8-93A2-3BBFCB862098}"/>
                  </a:ext>
                </a:extLst>
              </p:cNvPr>
              <p:cNvSpPr txBox="1"/>
              <p:nvPr/>
            </p:nvSpPr>
            <p:spPr>
              <a:xfrm>
                <a:off x="267233" y="3742492"/>
                <a:ext cx="3246434" cy="6818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B45104-3C4A-EAD8-93A2-3BBFCB862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33" y="3742492"/>
                <a:ext cx="3246434" cy="681853"/>
              </a:xfrm>
              <a:prstGeom prst="rect">
                <a:avLst/>
              </a:prstGeom>
              <a:blipFill>
                <a:blip r:embed="rId9"/>
                <a:stretch>
                  <a:fillRect t="-1818" b="-1636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C04287A6-EA5F-B68B-1A57-1A8543DC731F}"/>
              </a:ext>
            </a:extLst>
          </p:cNvPr>
          <p:cNvCxnSpPr>
            <a:cxnSpLocks/>
            <a:stCxn id="11" idx="1"/>
            <a:endCxn id="27" idx="3"/>
          </p:cNvCxnSpPr>
          <p:nvPr/>
        </p:nvCxnSpPr>
        <p:spPr>
          <a:xfrm rot="10800000" flipV="1">
            <a:off x="2421469" y="1303900"/>
            <a:ext cx="7577665" cy="15821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302514-4977-E1A5-08DC-AC9FCA292716}"/>
                  </a:ext>
                </a:extLst>
              </p:cNvPr>
              <p:cNvSpPr txBox="1"/>
              <p:nvPr/>
            </p:nvSpPr>
            <p:spPr>
              <a:xfrm>
                <a:off x="267233" y="6056378"/>
                <a:ext cx="1951034" cy="71564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302514-4977-E1A5-08DC-AC9FCA292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33" y="6056378"/>
                <a:ext cx="1951034" cy="71564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97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7" grpId="0"/>
      <p:bldP spid="30" grpId="0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30E63C-416F-0968-9001-2D35C047E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5D21C40-3FE3-F5FF-6FC7-A3A6E728F54E}"/>
              </a:ext>
            </a:extLst>
          </p:cNvPr>
          <p:cNvCxnSpPr>
            <a:cxnSpLocks/>
          </p:cNvCxnSpPr>
          <p:nvPr/>
        </p:nvCxnSpPr>
        <p:spPr>
          <a:xfrm flipV="1">
            <a:off x="6096000" y="630287"/>
            <a:ext cx="0" cy="521510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8365DF-FE3E-CC39-C45B-B4E896ED7117}"/>
              </a:ext>
            </a:extLst>
          </p:cNvPr>
          <p:cNvCxnSpPr>
            <a:cxnSpLocks/>
          </p:cNvCxnSpPr>
          <p:nvPr/>
        </p:nvCxnSpPr>
        <p:spPr>
          <a:xfrm>
            <a:off x="2015371" y="3076187"/>
            <a:ext cx="863036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2E9554-0937-87EA-DCD4-5E93466F80DB}"/>
              </a:ext>
            </a:extLst>
          </p:cNvPr>
          <p:cNvGrpSpPr/>
          <p:nvPr/>
        </p:nvGrpSpPr>
        <p:grpSpPr>
          <a:xfrm>
            <a:off x="7794172" y="173087"/>
            <a:ext cx="3646682" cy="2460332"/>
            <a:chOff x="4316858" y="1723605"/>
            <a:chExt cx="3646682" cy="2460332"/>
          </a:xfrm>
        </p:grpSpPr>
        <p:pic>
          <p:nvPicPr>
            <p:cNvPr id="7" name="Picture 6" descr="A cartoon of a house&#10;&#10;Description automatically generated">
              <a:extLst>
                <a:ext uri="{FF2B5EF4-FFF2-40B4-BE49-F238E27FC236}">
                  <a16:creationId xmlns:a16="http://schemas.microsoft.com/office/drawing/2014/main" id="{AC361B5A-55E1-91CA-699A-B227B11DE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6858" y="3237837"/>
              <a:ext cx="444007" cy="402124"/>
            </a:xfrm>
            <a:prstGeom prst="rect">
              <a:avLst/>
            </a:prstGeom>
          </p:spPr>
        </p:pic>
        <p:pic>
          <p:nvPicPr>
            <p:cNvPr id="9" name="Picture 8" descr="A cartoon of a house&#10;&#10;Description automatically generated">
              <a:extLst>
                <a:ext uri="{FF2B5EF4-FFF2-40B4-BE49-F238E27FC236}">
                  <a16:creationId xmlns:a16="http://schemas.microsoft.com/office/drawing/2014/main" id="{9FBD2231-2627-399F-FF7C-2E15B12F6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3996" y="2835713"/>
              <a:ext cx="444007" cy="402124"/>
            </a:xfrm>
            <a:prstGeom prst="rect">
              <a:avLst/>
            </a:prstGeom>
          </p:spPr>
        </p:pic>
        <p:pic>
          <p:nvPicPr>
            <p:cNvPr id="10" name="Picture 9" descr="A cartoon of a house&#10;&#10;Description automatically generated">
              <a:extLst>
                <a:ext uri="{FF2B5EF4-FFF2-40B4-BE49-F238E27FC236}">
                  <a16:creationId xmlns:a16="http://schemas.microsoft.com/office/drawing/2014/main" id="{A9B29572-D1E9-3E01-8FF3-F6390C2B0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8810" y="2337339"/>
              <a:ext cx="444007" cy="402124"/>
            </a:xfrm>
            <a:prstGeom prst="rect">
              <a:avLst/>
            </a:prstGeom>
          </p:spPr>
        </p:pic>
        <p:pic>
          <p:nvPicPr>
            <p:cNvPr id="13" name="Picture 12" descr="A cartoon of a house&#10;&#10;Description automatically generated">
              <a:extLst>
                <a:ext uri="{FF2B5EF4-FFF2-40B4-BE49-F238E27FC236}">
                  <a16:creationId xmlns:a16="http://schemas.microsoft.com/office/drawing/2014/main" id="{6FA234E5-342E-95AE-49F6-5EE551B4D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861" y="3781813"/>
              <a:ext cx="444007" cy="402124"/>
            </a:xfrm>
            <a:prstGeom prst="rect">
              <a:avLst/>
            </a:prstGeom>
          </p:spPr>
        </p:pic>
        <p:pic>
          <p:nvPicPr>
            <p:cNvPr id="14" name="Picture 13" descr="A cartoon of a house&#10;&#10;Description automatically generated">
              <a:extLst>
                <a:ext uri="{FF2B5EF4-FFF2-40B4-BE49-F238E27FC236}">
                  <a16:creationId xmlns:a16="http://schemas.microsoft.com/office/drawing/2014/main" id="{B81CEEE3-018B-C9D6-D7D1-2F73206D1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9145" y="3115600"/>
              <a:ext cx="444007" cy="402124"/>
            </a:xfrm>
            <a:prstGeom prst="rect">
              <a:avLst/>
            </a:prstGeom>
          </p:spPr>
        </p:pic>
        <p:pic>
          <p:nvPicPr>
            <p:cNvPr id="16" name="Picture 15" descr="A cartoon of a house&#10;&#10;Description automatically generated">
              <a:extLst>
                <a:ext uri="{FF2B5EF4-FFF2-40B4-BE49-F238E27FC236}">
                  <a16:creationId xmlns:a16="http://schemas.microsoft.com/office/drawing/2014/main" id="{4C80ED1E-FD2B-53C1-8B57-B464901F8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0998" y="3450886"/>
              <a:ext cx="444007" cy="402124"/>
            </a:xfrm>
            <a:prstGeom prst="rect">
              <a:avLst/>
            </a:prstGeom>
          </p:spPr>
        </p:pic>
        <p:pic>
          <p:nvPicPr>
            <p:cNvPr id="17" name="Picture 16" descr="A cartoon of a house&#10;&#10;Description automatically generated">
              <a:extLst>
                <a:ext uri="{FF2B5EF4-FFF2-40B4-BE49-F238E27FC236}">
                  <a16:creationId xmlns:a16="http://schemas.microsoft.com/office/drawing/2014/main" id="{D35B0F13-2C8A-55E5-AD96-F00834FA7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0998" y="2634651"/>
              <a:ext cx="444007" cy="402124"/>
            </a:xfrm>
            <a:prstGeom prst="rect">
              <a:avLst/>
            </a:prstGeom>
          </p:spPr>
        </p:pic>
        <p:pic>
          <p:nvPicPr>
            <p:cNvPr id="18" name="Picture 17" descr="A cartoon of a house&#10;&#10;Description automatically generated">
              <a:extLst>
                <a:ext uri="{FF2B5EF4-FFF2-40B4-BE49-F238E27FC236}">
                  <a16:creationId xmlns:a16="http://schemas.microsoft.com/office/drawing/2014/main" id="{A82DFD59-CF76-FEC4-9380-2A67C1C92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2395" y="2169500"/>
              <a:ext cx="444007" cy="402124"/>
            </a:xfrm>
            <a:prstGeom prst="rect">
              <a:avLst/>
            </a:prstGeom>
          </p:spPr>
        </p:pic>
        <p:pic>
          <p:nvPicPr>
            <p:cNvPr id="20" name="Picture 19" descr="A cartoon of a house&#10;&#10;Description automatically generated">
              <a:extLst>
                <a:ext uri="{FF2B5EF4-FFF2-40B4-BE49-F238E27FC236}">
                  <a16:creationId xmlns:a16="http://schemas.microsoft.com/office/drawing/2014/main" id="{DE4ACF2A-663B-0D62-FD64-F09132156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9533" y="2500427"/>
              <a:ext cx="444007" cy="402124"/>
            </a:xfrm>
            <a:prstGeom prst="rect">
              <a:avLst/>
            </a:prstGeom>
          </p:spPr>
        </p:pic>
        <p:pic>
          <p:nvPicPr>
            <p:cNvPr id="21" name="Picture 20" descr="A cartoon of a house&#10;&#10;Description automatically generated">
              <a:extLst>
                <a:ext uri="{FF2B5EF4-FFF2-40B4-BE49-F238E27FC236}">
                  <a16:creationId xmlns:a16="http://schemas.microsoft.com/office/drawing/2014/main" id="{06F76C03-B622-D560-CAA1-D130CC3D3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4391" y="1723605"/>
              <a:ext cx="444007" cy="402124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2C71C5-531A-5C58-C9FC-6248FFA9ADFD}"/>
              </a:ext>
            </a:extLst>
          </p:cNvPr>
          <p:cNvSpPr txBox="1"/>
          <p:nvPr/>
        </p:nvSpPr>
        <p:spPr>
          <a:xfrm>
            <a:off x="613497" y="5283561"/>
            <a:ext cx="3784332" cy="1246495"/>
          </a:xfrm>
          <a:custGeom>
            <a:avLst/>
            <a:gdLst>
              <a:gd name="connsiteX0" fmla="*/ 0 w 3784332"/>
              <a:gd name="connsiteY0" fmla="*/ 0 h 1246495"/>
              <a:gd name="connsiteX1" fmla="*/ 616305 w 3784332"/>
              <a:gd name="connsiteY1" fmla="*/ 0 h 1246495"/>
              <a:gd name="connsiteX2" fmla="*/ 1232611 w 3784332"/>
              <a:gd name="connsiteY2" fmla="*/ 0 h 1246495"/>
              <a:gd name="connsiteX3" fmla="*/ 1811073 w 3784332"/>
              <a:gd name="connsiteY3" fmla="*/ 0 h 1246495"/>
              <a:gd name="connsiteX4" fmla="*/ 2351692 w 3784332"/>
              <a:gd name="connsiteY4" fmla="*/ 0 h 1246495"/>
              <a:gd name="connsiteX5" fmla="*/ 2816624 w 3784332"/>
              <a:gd name="connsiteY5" fmla="*/ 0 h 1246495"/>
              <a:gd name="connsiteX6" fmla="*/ 3281556 w 3784332"/>
              <a:gd name="connsiteY6" fmla="*/ 0 h 1246495"/>
              <a:gd name="connsiteX7" fmla="*/ 3784332 w 3784332"/>
              <a:gd name="connsiteY7" fmla="*/ 0 h 1246495"/>
              <a:gd name="connsiteX8" fmla="*/ 3784332 w 3784332"/>
              <a:gd name="connsiteY8" fmla="*/ 440428 h 1246495"/>
              <a:gd name="connsiteX9" fmla="*/ 3784332 w 3784332"/>
              <a:gd name="connsiteY9" fmla="*/ 868392 h 1246495"/>
              <a:gd name="connsiteX10" fmla="*/ 3784332 w 3784332"/>
              <a:gd name="connsiteY10" fmla="*/ 1246495 h 1246495"/>
              <a:gd name="connsiteX11" fmla="*/ 3357243 w 3784332"/>
              <a:gd name="connsiteY11" fmla="*/ 1246495 h 1246495"/>
              <a:gd name="connsiteX12" fmla="*/ 2892311 w 3784332"/>
              <a:gd name="connsiteY12" fmla="*/ 1246495 h 1246495"/>
              <a:gd name="connsiteX13" fmla="*/ 2276005 w 3784332"/>
              <a:gd name="connsiteY13" fmla="*/ 1246495 h 1246495"/>
              <a:gd name="connsiteX14" fmla="*/ 1659700 w 3784332"/>
              <a:gd name="connsiteY14" fmla="*/ 1246495 h 1246495"/>
              <a:gd name="connsiteX15" fmla="*/ 1081238 w 3784332"/>
              <a:gd name="connsiteY15" fmla="*/ 1246495 h 1246495"/>
              <a:gd name="connsiteX16" fmla="*/ 578462 w 3784332"/>
              <a:gd name="connsiteY16" fmla="*/ 1246495 h 1246495"/>
              <a:gd name="connsiteX17" fmla="*/ 0 w 3784332"/>
              <a:gd name="connsiteY17" fmla="*/ 1246495 h 1246495"/>
              <a:gd name="connsiteX18" fmla="*/ 0 w 3784332"/>
              <a:gd name="connsiteY18" fmla="*/ 818532 h 1246495"/>
              <a:gd name="connsiteX19" fmla="*/ 0 w 3784332"/>
              <a:gd name="connsiteY19" fmla="*/ 427963 h 1246495"/>
              <a:gd name="connsiteX20" fmla="*/ 0 w 3784332"/>
              <a:gd name="connsiteY20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84332" h="1246495" extrusionOk="0">
                <a:moveTo>
                  <a:pt x="0" y="0"/>
                </a:moveTo>
                <a:cubicBezTo>
                  <a:pt x="137059" y="-4726"/>
                  <a:pt x="465116" y="65900"/>
                  <a:pt x="616305" y="0"/>
                </a:cubicBezTo>
                <a:cubicBezTo>
                  <a:pt x="767495" y="-65900"/>
                  <a:pt x="1102415" y="60647"/>
                  <a:pt x="1232611" y="0"/>
                </a:cubicBezTo>
                <a:cubicBezTo>
                  <a:pt x="1362807" y="-60647"/>
                  <a:pt x="1676057" y="53968"/>
                  <a:pt x="1811073" y="0"/>
                </a:cubicBezTo>
                <a:cubicBezTo>
                  <a:pt x="1946089" y="-53968"/>
                  <a:pt x="2191317" y="62204"/>
                  <a:pt x="2351692" y="0"/>
                </a:cubicBezTo>
                <a:cubicBezTo>
                  <a:pt x="2512067" y="-62204"/>
                  <a:pt x="2653343" y="8746"/>
                  <a:pt x="2816624" y="0"/>
                </a:cubicBezTo>
                <a:cubicBezTo>
                  <a:pt x="2979905" y="-8746"/>
                  <a:pt x="3066194" y="323"/>
                  <a:pt x="3281556" y="0"/>
                </a:cubicBezTo>
                <a:cubicBezTo>
                  <a:pt x="3496918" y="-323"/>
                  <a:pt x="3635069" y="26547"/>
                  <a:pt x="3784332" y="0"/>
                </a:cubicBezTo>
                <a:cubicBezTo>
                  <a:pt x="3829823" y="195153"/>
                  <a:pt x="3745918" y="346982"/>
                  <a:pt x="3784332" y="440428"/>
                </a:cubicBezTo>
                <a:cubicBezTo>
                  <a:pt x="3822746" y="533874"/>
                  <a:pt x="3745950" y="666246"/>
                  <a:pt x="3784332" y="868392"/>
                </a:cubicBezTo>
                <a:cubicBezTo>
                  <a:pt x="3822714" y="1070538"/>
                  <a:pt x="3764060" y="1118799"/>
                  <a:pt x="3784332" y="1246495"/>
                </a:cubicBezTo>
                <a:cubicBezTo>
                  <a:pt x="3574989" y="1248362"/>
                  <a:pt x="3569394" y="1231447"/>
                  <a:pt x="3357243" y="1246495"/>
                </a:cubicBezTo>
                <a:cubicBezTo>
                  <a:pt x="3145092" y="1261543"/>
                  <a:pt x="3077068" y="1211000"/>
                  <a:pt x="2892311" y="1246495"/>
                </a:cubicBezTo>
                <a:cubicBezTo>
                  <a:pt x="2707554" y="1281990"/>
                  <a:pt x="2463197" y="1194064"/>
                  <a:pt x="2276005" y="1246495"/>
                </a:cubicBezTo>
                <a:cubicBezTo>
                  <a:pt x="2088813" y="1298926"/>
                  <a:pt x="1787489" y="1180343"/>
                  <a:pt x="1659700" y="1246495"/>
                </a:cubicBezTo>
                <a:cubicBezTo>
                  <a:pt x="1531911" y="1312647"/>
                  <a:pt x="1226335" y="1184480"/>
                  <a:pt x="1081238" y="1246495"/>
                </a:cubicBezTo>
                <a:cubicBezTo>
                  <a:pt x="936141" y="1308510"/>
                  <a:pt x="826402" y="1231578"/>
                  <a:pt x="578462" y="1246495"/>
                </a:cubicBezTo>
                <a:cubicBezTo>
                  <a:pt x="330522" y="1261412"/>
                  <a:pt x="281410" y="1185177"/>
                  <a:pt x="0" y="1246495"/>
                </a:cubicBezTo>
                <a:cubicBezTo>
                  <a:pt x="-35733" y="1085493"/>
                  <a:pt x="30553" y="997779"/>
                  <a:pt x="0" y="818532"/>
                </a:cubicBezTo>
                <a:cubicBezTo>
                  <a:pt x="-30553" y="639285"/>
                  <a:pt x="30556" y="529569"/>
                  <a:pt x="0" y="427963"/>
                </a:cubicBezTo>
                <a:cubicBezTo>
                  <a:pt x="-30556" y="326357"/>
                  <a:pt x="4289" y="10220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Step 1</a:t>
            </a:r>
            <a:r>
              <a:rPr lang="en-PH" sz="2500" dirty="0"/>
              <a:t>: Find the center of the dataset and put the center in the origin</a:t>
            </a:r>
          </a:p>
        </p:txBody>
      </p:sp>
    </p:spTree>
    <p:extLst>
      <p:ext uri="{BB962C8B-B14F-4D97-AF65-F5344CB8AC3E}">
        <p14:creationId xmlns:p14="http://schemas.microsoft.com/office/powerpoint/2010/main" val="4978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9806E-17 3.33333E-6 L -0.2888 0.24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970158-FCC5-0F40-2C67-7F8E9E0D2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1465F3-974C-3B3E-939D-1A8BECFBAC56}"/>
              </a:ext>
            </a:extLst>
          </p:cNvPr>
          <p:cNvCxnSpPr>
            <a:cxnSpLocks/>
          </p:cNvCxnSpPr>
          <p:nvPr/>
        </p:nvCxnSpPr>
        <p:spPr>
          <a:xfrm flipV="1">
            <a:off x="6096000" y="630287"/>
            <a:ext cx="0" cy="521510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B2FF77-4099-D631-460C-704F275E5839}"/>
              </a:ext>
            </a:extLst>
          </p:cNvPr>
          <p:cNvCxnSpPr>
            <a:cxnSpLocks/>
          </p:cNvCxnSpPr>
          <p:nvPr/>
        </p:nvCxnSpPr>
        <p:spPr>
          <a:xfrm>
            <a:off x="2015371" y="3076187"/>
            <a:ext cx="863036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252705-D3A2-E295-828E-5A80F5DF1FCB}"/>
              </a:ext>
            </a:extLst>
          </p:cNvPr>
          <p:cNvGrpSpPr/>
          <p:nvPr/>
        </p:nvGrpSpPr>
        <p:grpSpPr>
          <a:xfrm>
            <a:off x="4272659" y="1846021"/>
            <a:ext cx="3646682" cy="2460332"/>
            <a:chOff x="4316858" y="1723605"/>
            <a:chExt cx="3646682" cy="2460332"/>
          </a:xfrm>
        </p:grpSpPr>
        <p:pic>
          <p:nvPicPr>
            <p:cNvPr id="7" name="Picture 6" descr="A cartoon of a house&#10;&#10;Description automatically generated">
              <a:extLst>
                <a:ext uri="{FF2B5EF4-FFF2-40B4-BE49-F238E27FC236}">
                  <a16:creationId xmlns:a16="http://schemas.microsoft.com/office/drawing/2014/main" id="{79BCB47B-845E-16CB-1016-2875F9BD7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6858" y="3237837"/>
              <a:ext cx="444007" cy="402124"/>
            </a:xfrm>
            <a:prstGeom prst="rect">
              <a:avLst/>
            </a:prstGeom>
          </p:spPr>
        </p:pic>
        <p:pic>
          <p:nvPicPr>
            <p:cNvPr id="9" name="Picture 8" descr="A cartoon of a house&#10;&#10;Description automatically generated">
              <a:extLst>
                <a:ext uri="{FF2B5EF4-FFF2-40B4-BE49-F238E27FC236}">
                  <a16:creationId xmlns:a16="http://schemas.microsoft.com/office/drawing/2014/main" id="{FD1CC256-F55D-AD79-8E51-1EDD91700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3996" y="2835713"/>
              <a:ext cx="444007" cy="402124"/>
            </a:xfrm>
            <a:prstGeom prst="rect">
              <a:avLst/>
            </a:prstGeom>
          </p:spPr>
        </p:pic>
        <p:pic>
          <p:nvPicPr>
            <p:cNvPr id="10" name="Picture 9" descr="A cartoon of a house&#10;&#10;Description automatically generated">
              <a:extLst>
                <a:ext uri="{FF2B5EF4-FFF2-40B4-BE49-F238E27FC236}">
                  <a16:creationId xmlns:a16="http://schemas.microsoft.com/office/drawing/2014/main" id="{23943D53-4A45-8F7A-40DF-D13E2C882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8810" y="2337339"/>
              <a:ext cx="444007" cy="402124"/>
            </a:xfrm>
            <a:prstGeom prst="rect">
              <a:avLst/>
            </a:prstGeom>
          </p:spPr>
        </p:pic>
        <p:pic>
          <p:nvPicPr>
            <p:cNvPr id="13" name="Picture 12" descr="A cartoon of a house&#10;&#10;Description automatically generated">
              <a:extLst>
                <a:ext uri="{FF2B5EF4-FFF2-40B4-BE49-F238E27FC236}">
                  <a16:creationId xmlns:a16="http://schemas.microsoft.com/office/drawing/2014/main" id="{FFC4DF09-3832-2564-5F8D-2C8B7588B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861" y="3781813"/>
              <a:ext cx="444007" cy="402124"/>
            </a:xfrm>
            <a:prstGeom prst="rect">
              <a:avLst/>
            </a:prstGeom>
          </p:spPr>
        </p:pic>
        <p:pic>
          <p:nvPicPr>
            <p:cNvPr id="14" name="Picture 13" descr="A cartoon of a house&#10;&#10;Description automatically generated">
              <a:extLst>
                <a:ext uri="{FF2B5EF4-FFF2-40B4-BE49-F238E27FC236}">
                  <a16:creationId xmlns:a16="http://schemas.microsoft.com/office/drawing/2014/main" id="{90B5267C-B67E-33E3-36AB-9C19F976E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9145" y="3115600"/>
              <a:ext cx="444007" cy="402124"/>
            </a:xfrm>
            <a:prstGeom prst="rect">
              <a:avLst/>
            </a:prstGeom>
          </p:spPr>
        </p:pic>
        <p:pic>
          <p:nvPicPr>
            <p:cNvPr id="16" name="Picture 15" descr="A cartoon of a house&#10;&#10;Description automatically generated">
              <a:extLst>
                <a:ext uri="{FF2B5EF4-FFF2-40B4-BE49-F238E27FC236}">
                  <a16:creationId xmlns:a16="http://schemas.microsoft.com/office/drawing/2014/main" id="{77568941-3CF9-DBD6-DE46-D27BEDD62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0998" y="3450886"/>
              <a:ext cx="444007" cy="402124"/>
            </a:xfrm>
            <a:prstGeom prst="rect">
              <a:avLst/>
            </a:prstGeom>
          </p:spPr>
        </p:pic>
        <p:pic>
          <p:nvPicPr>
            <p:cNvPr id="17" name="Picture 16" descr="A cartoon of a house&#10;&#10;Description automatically generated">
              <a:extLst>
                <a:ext uri="{FF2B5EF4-FFF2-40B4-BE49-F238E27FC236}">
                  <a16:creationId xmlns:a16="http://schemas.microsoft.com/office/drawing/2014/main" id="{AC4AECC4-225E-62C3-7895-B5D4E4DD3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0998" y="2634651"/>
              <a:ext cx="444007" cy="402124"/>
            </a:xfrm>
            <a:prstGeom prst="rect">
              <a:avLst/>
            </a:prstGeom>
          </p:spPr>
        </p:pic>
        <p:pic>
          <p:nvPicPr>
            <p:cNvPr id="18" name="Picture 17" descr="A cartoon of a house&#10;&#10;Description automatically generated">
              <a:extLst>
                <a:ext uri="{FF2B5EF4-FFF2-40B4-BE49-F238E27FC236}">
                  <a16:creationId xmlns:a16="http://schemas.microsoft.com/office/drawing/2014/main" id="{3904A933-8A7E-4EBE-25A7-C5D5461A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2395" y="2169500"/>
              <a:ext cx="444007" cy="402124"/>
            </a:xfrm>
            <a:prstGeom prst="rect">
              <a:avLst/>
            </a:prstGeom>
          </p:spPr>
        </p:pic>
        <p:pic>
          <p:nvPicPr>
            <p:cNvPr id="20" name="Picture 19" descr="A cartoon of a house&#10;&#10;Description automatically generated">
              <a:extLst>
                <a:ext uri="{FF2B5EF4-FFF2-40B4-BE49-F238E27FC236}">
                  <a16:creationId xmlns:a16="http://schemas.microsoft.com/office/drawing/2014/main" id="{BED5E428-756A-2E9B-404B-F7C044210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9533" y="2500427"/>
              <a:ext cx="444007" cy="402124"/>
            </a:xfrm>
            <a:prstGeom prst="rect">
              <a:avLst/>
            </a:prstGeom>
          </p:spPr>
        </p:pic>
        <p:pic>
          <p:nvPicPr>
            <p:cNvPr id="21" name="Picture 20" descr="A cartoon of a house&#10;&#10;Description automatically generated">
              <a:extLst>
                <a:ext uri="{FF2B5EF4-FFF2-40B4-BE49-F238E27FC236}">
                  <a16:creationId xmlns:a16="http://schemas.microsoft.com/office/drawing/2014/main" id="{9D04CAB1-8410-E153-CF96-B882A59F8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4391" y="1723605"/>
              <a:ext cx="444007" cy="40212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B1C481-E9AE-B73E-17EF-7C20809FA24C}"/>
                  </a:ext>
                </a:extLst>
              </p:cNvPr>
              <p:cNvSpPr txBox="1"/>
              <p:nvPr/>
            </p:nvSpPr>
            <p:spPr>
              <a:xfrm>
                <a:off x="6908618" y="630287"/>
                <a:ext cx="4775382" cy="102643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𝑐𝑜𝑣𝑎𝑟𝑖𝑎𝑛𝑐𝑒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4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B1C481-E9AE-B73E-17EF-7C20809F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618" y="630287"/>
                <a:ext cx="4775382" cy="1026435"/>
              </a:xfrm>
              <a:prstGeom prst="rect">
                <a:avLst/>
              </a:prstGeom>
              <a:blipFill>
                <a:blip r:embed="rId3"/>
                <a:stretch>
                  <a:fillRect l="-3175" t="-1220" b="-1463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D679BF5-7234-0475-928D-46646063C3F0}"/>
              </a:ext>
            </a:extLst>
          </p:cNvPr>
          <p:cNvSpPr txBox="1"/>
          <p:nvPr/>
        </p:nvSpPr>
        <p:spPr>
          <a:xfrm>
            <a:off x="613497" y="5283561"/>
            <a:ext cx="3784332" cy="861774"/>
          </a:xfrm>
          <a:custGeom>
            <a:avLst/>
            <a:gdLst>
              <a:gd name="connsiteX0" fmla="*/ 0 w 3784332"/>
              <a:gd name="connsiteY0" fmla="*/ 0 h 861774"/>
              <a:gd name="connsiteX1" fmla="*/ 616305 w 3784332"/>
              <a:gd name="connsiteY1" fmla="*/ 0 h 861774"/>
              <a:gd name="connsiteX2" fmla="*/ 1232611 w 3784332"/>
              <a:gd name="connsiteY2" fmla="*/ 0 h 861774"/>
              <a:gd name="connsiteX3" fmla="*/ 1811073 w 3784332"/>
              <a:gd name="connsiteY3" fmla="*/ 0 h 861774"/>
              <a:gd name="connsiteX4" fmla="*/ 2351692 w 3784332"/>
              <a:gd name="connsiteY4" fmla="*/ 0 h 861774"/>
              <a:gd name="connsiteX5" fmla="*/ 2816624 w 3784332"/>
              <a:gd name="connsiteY5" fmla="*/ 0 h 861774"/>
              <a:gd name="connsiteX6" fmla="*/ 3281556 w 3784332"/>
              <a:gd name="connsiteY6" fmla="*/ 0 h 861774"/>
              <a:gd name="connsiteX7" fmla="*/ 3784332 w 3784332"/>
              <a:gd name="connsiteY7" fmla="*/ 0 h 861774"/>
              <a:gd name="connsiteX8" fmla="*/ 3784332 w 3784332"/>
              <a:gd name="connsiteY8" fmla="*/ 448122 h 861774"/>
              <a:gd name="connsiteX9" fmla="*/ 3784332 w 3784332"/>
              <a:gd name="connsiteY9" fmla="*/ 861774 h 861774"/>
              <a:gd name="connsiteX10" fmla="*/ 3357243 w 3784332"/>
              <a:gd name="connsiteY10" fmla="*/ 861774 h 861774"/>
              <a:gd name="connsiteX11" fmla="*/ 2740938 w 3784332"/>
              <a:gd name="connsiteY11" fmla="*/ 861774 h 861774"/>
              <a:gd name="connsiteX12" fmla="*/ 2276005 w 3784332"/>
              <a:gd name="connsiteY12" fmla="*/ 861774 h 861774"/>
              <a:gd name="connsiteX13" fmla="*/ 1659700 w 3784332"/>
              <a:gd name="connsiteY13" fmla="*/ 861774 h 861774"/>
              <a:gd name="connsiteX14" fmla="*/ 1043394 w 3784332"/>
              <a:gd name="connsiteY14" fmla="*/ 861774 h 861774"/>
              <a:gd name="connsiteX15" fmla="*/ 464932 w 3784332"/>
              <a:gd name="connsiteY15" fmla="*/ 861774 h 861774"/>
              <a:gd name="connsiteX16" fmla="*/ 0 w 3784332"/>
              <a:gd name="connsiteY16" fmla="*/ 861774 h 861774"/>
              <a:gd name="connsiteX17" fmla="*/ 0 w 3784332"/>
              <a:gd name="connsiteY17" fmla="*/ 422269 h 861774"/>
              <a:gd name="connsiteX18" fmla="*/ 0 w 3784332"/>
              <a:gd name="connsiteY18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84332" h="861774" extrusionOk="0">
                <a:moveTo>
                  <a:pt x="0" y="0"/>
                </a:moveTo>
                <a:cubicBezTo>
                  <a:pt x="137059" y="-4726"/>
                  <a:pt x="465116" y="65900"/>
                  <a:pt x="616305" y="0"/>
                </a:cubicBezTo>
                <a:cubicBezTo>
                  <a:pt x="767495" y="-65900"/>
                  <a:pt x="1102415" y="60647"/>
                  <a:pt x="1232611" y="0"/>
                </a:cubicBezTo>
                <a:cubicBezTo>
                  <a:pt x="1362807" y="-60647"/>
                  <a:pt x="1676057" y="53968"/>
                  <a:pt x="1811073" y="0"/>
                </a:cubicBezTo>
                <a:cubicBezTo>
                  <a:pt x="1946089" y="-53968"/>
                  <a:pt x="2191317" y="62204"/>
                  <a:pt x="2351692" y="0"/>
                </a:cubicBezTo>
                <a:cubicBezTo>
                  <a:pt x="2512067" y="-62204"/>
                  <a:pt x="2653343" y="8746"/>
                  <a:pt x="2816624" y="0"/>
                </a:cubicBezTo>
                <a:cubicBezTo>
                  <a:pt x="2979905" y="-8746"/>
                  <a:pt x="3066194" y="323"/>
                  <a:pt x="3281556" y="0"/>
                </a:cubicBezTo>
                <a:cubicBezTo>
                  <a:pt x="3496918" y="-323"/>
                  <a:pt x="3635069" y="26547"/>
                  <a:pt x="3784332" y="0"/>
                </a:cubicBezTo>
                <a:cubicBezTo>
                  <a:pt x="3785382" y="159120"/>
                  <a:pt x="3764160" y="353239"/>
                  <a:pt x="3784332" y="448122"/>
                </a:cubicBezTo>
                <a:cubicBezTo>
                  <a:pt x="3804504" y="543005"/>
                  <a:pt x="3756998" y="778302"/>
                  <a:pt x="3784332" y="861774"/>
                </a:cubicBezTo>
                <a:cubicBezTo>
                  <a:pt x="3676913" y="879370"/>
                  <a:pt x="3539661" y="826538"/>
                  <a:pt x="3357243" y="861774"/>
                </a:cubicBezTo>
                <a:cubicBezTo>
                  <a:pt x="3174825" y="897010"/>
                  <a:pt x="3033958" y="839695"/>
                  <a:pt x="2740938" y="861774"/>
                </a:cubicBezTo>
                <a:cubicBezTo>
                  <a:pt x="2447918" y="883853"/>
                  <a:pt x="2464942" y="829811"/>
                  <a:pt x="2276005" y="861774"/>
                </a:cubicBezTo>
                <a:cubicBezTo>
                  <a:pt x="2087068" y="893737"/>
                  <a:pt x="1844264" y="804181"/>
                  <a:pt x="1659700" y="861774"/>
                </a:cubicBezTo>
                <a:cubicBezTo>
                  <a:pt x="1475137" y="919367"/>
                  <a:pt x="1172734" y="799634"/>
                  <a:pt x="1043394" y="861774"/>
                </a:cubicBezTo>
                <a:cubicBezTo>
                  <a:pt x="914054" y="923914"/>
                  <a:pt x="610029" y="799759"/>
                  <a:pt x="464932" y="861774"/>
                </a:cubicBezTo>
                <a:cubicBezTo>
                  <a:pt x="319835" y="923789"/>
                  <a:pt x="119991" y="842921"/>
                  <a:pt x="0" y="861774"/>
                </a:cubicBezTo>
                <a:cubicBezTo>
                  <a:pt x="-19973" y="647132"/>
                  <a:pt x="6320" y="557084"/>
                  <a:pt x="0" y="422269"/>
                </a:cubicBezTo>
                <a:cubicBezTo>
                  <a:pt x="-6320" y="287454"/>
                  <a:pt x="41897" y="12238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Step 2</a:t>
            </a:r>
            <a:r>
              <a:rPr lang="en-PH" sz="2500" dirty="0"/>
              <a:t>: Calculate the covariance matrix</a:t>
            </a:r>
          </a:p>
        </p:txBody>
      </p:sp>
    </p:spTree>
    <p:extLst>
      <p:ext uri="{BB962C8B-B14F-4D97-AF65-F5344CB8AC3E}">
        <p14:creationId xmlns:p14="http://schemas.microsoft.com/office/powerpoint/2010/main" val="34067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7DA39ED-88DE-C6CB-2525-F393792D1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65D930B-6BBD-0F7F-B4F2-6BFDEC4E53DD}"/>
              </a:ext>
            </a:extLst>
          </p:cNvPr>
          <p:cNvCxnSpPr>
            <a:cxnSpLocks/>
          </p:cNvCxnSpPr>
          <p:nvPr/>
        </p:nvCxnSpPr>
        <p:spPr>
          <a:xfrm flipV="1">
            <a:off x="6096000" y="630287"/>
            <a:ext cx="0" cy="521510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A7F8D6-DEA9-61EC-7FB6-EF60303AA0F1}"/>
              </a:ext>
            </a:extLst>
          </p:cNvPr>
          <p:cNvCxnSpPr>
            <a:cxnSpLocks/>
          </p:cNvCxnSpPr>
          <p:nvPr/>
        </p:nvCxnSpPr>
        <p:spPr>
          <a:xfrm>
            <a:off x="2015371" y="3076187"/>
            <a:ext cx="863036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F57AD09-D189-7CF4-C5A1-FF7FBD626EF4}"/>
              </a:ext>
            </a:extLst>
          </p:cNvPr>
          <p:cNvGrpSpPr/>
          <p:nvPr/>
        </p:nvGrpSpPr>
        <p:grpSpPr>
          <a:xfrm>
            <a:off x="4272659" y="1846021"/>
            <a:ext cx="3646682" cy="2460332"/>
            <a:chOff x="4316858" y="1723605"/>
            <a:chExt cx="3646682" cy="2460332"/>
          </a:xfrm>
        </p:grpSpPr>
        <p:pic>
          <p:nvPicPr>
            <p:cNvPr id="7" name="Picture 6" descr="A cartoon of a house&#10;&#10;Description automatically generated">
              <a:extLst>
                <a:ext uri="{FF2B5EF4-FFF2-40B4-BE49-F238E27FC236}">
                  <a16:creationId xmlns:a16="http://schemas.microsoft.com/office/drawing/2014/main" id="{7B1F72CF-89A7-0820-2819-65B214C67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6858" y="3237837"/>
              <a:ext cx="444007" cy="402124"/>
            </a:xfrm>
            <a:prstGeom prst="rect">
              <a:avLst/>
            </a:prstGeom>
          </p:spPr>
        </p:pic>
        <p:pic>
          <p:nvPicPr>
            <p:cNvPr id="9" name="Picture 8" descr="A cartoon of a house&#10;&#10;Description automatically generated">
              <a:extLst>
                <a:ext uri="{FF2B5EF4-FFF2-40B4-BE49-F238E27FC236}">
                  <a16:creationId xmlns:a16="http://schemas.microsoft.com/office/drawing/2014/main" id="{6C26477B-F222-220E-2305-7FA5255B1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3996" y="2835713"/>
              <a:ext cx="444007" cy="402124"/>
            </a:xfrm>
            <a:prstGeom prst="rect">
              <a:avLst/>
            </a:prstGeom>
          </p:spPr>
        </p:pic>
        <p:pic>
          <p:nvPicPr>
            <p:cNvPr id="10" name="Picture 9" descr="A cartoon of a house&#10;&#10;Description automatically generated">
              <a:extLst>
                <a:ext uri="{FF2B5EF4-FFF2-40B4-BE49-F238E27FC236}">
                  <a16:creationId xmlns:a16="http://schemas.microsoft.com/office/drawing/2014/main" id="{516D4900-1769-0FC7-4F91-C49FC494F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8810" y="2337339"/>
              <a:ext cx="444007" cy="402124"/>
            </a:xfrm>
            <a:prstGeom prst="rect">
              <a:avLst/>
            </a:prstGeom>
          </p:spPr>
        </p:pic>
        <p:pic>
          <p:nvPicPr>
            <p:cNvPr id="13" name="Picture 12" descr="A cartoon of a house&#10;&#10;Description automatically generated">
              <a:extLst>
                <a:ext uri="{FF2B5EF4-FFF2-40B4-BE49-F238E27FC236}">
                  <a16:creationId xmlns:a16="http://schemas.microsoft.com/office/drawing/2014/main" id="{C7364EB8-420E-D259-922E-E8AFB8A4F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861" y="3781813"/>
              <a:ext cx="444007" cy="402124"/>
            </a:xfrm>
            <a:prstGeom prst="rect">
              <a:avLst/>
            </a:prstGeom>
          </p:spPr>
        </p:pic>
        <p:pic>
          <p:nvPicPr>
            <p:cNvPr id="14" name="Picture 13" descr="A cartoon of a house&#10;&#10;Description automatically generated">
              <a:extLst>
                <a:ext uri="{FF2B5EF4-FFF2-40B4-BE49-F238E27FC236}">
                  <a16:creationId xmlns:a16="http://schemas.microsoft.com/office/drawing/2014/main" id="{4D9D73A7-B443-7326-3AD2-E906EE728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9145" y="3115600"/>
              <a:ext cx="444007" cy="402124"/>
            </a:xfrm>
            <a:prstGeom prst="rect">
              <a:avLst/>
            </a:prstGeom>
          </p:spPr>
        </p:pic>
        <p:pic>
          <p:nvPicPr>
            <p:cNvPr id="16" name="Picture 15" descr="A cartoon of a house&#10;&#10;Description automatically generated">
              <a:extLst>
                <a:ext uri="{FF2B5EF4-FFF2-40B4-BE49-F238E27FC236}">
                  <a16:creationId xmlns:a16="http://schemas.microsoft.com/office/drawing/2014/main" id="{B30FE7AE-7D18-3032-BC4E-CF3A08DA1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0998" y="3450886"/>
              <a:ext cx="444007" cy="402124"/>
            </a:xfrm>
            <a:prstGeom prst="rect">
              <a:avLst/>
            </a:prstGeom>
          </p:spPr>
        </p:pic>
        <p:pic>
          <p:nvPicPr>
            <p:cNvPr id="17" name="Picture 16" descr="A cartoon of a house&#10;&#10;Description automatically generated">
              <a:extLst>
                <a:ext uri="{FF2B5EF4-FFF2-40B4-BE49-F238E27FC236}">
                  <a16:creationId xmlns:a16="http://schemas.microsoft.com/office/drawing/2014/main" id="{22C07E7A-17C2-7725-AA99-1994D97C7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0998" y="2634651"/>
              <a:ext cx="444007" cy="402124"/>
            </a:xfrm>
            <a:prstGeom prst="rect">
              <a:avLst/>
            </a:prstGeom>
          </p:spPr>
        </p:pic>
        <p:pic>
          <p:nvPicPr>
            <p:cNvPr id="18" name="Picture 17" descr="A cartoon of a house&#10;&#10;Description automatically generated">
              <a:extLst>
                <a:ext uri="{FF2B5EF4-FFF2-40B4-BE49-F238E27FC236}">
                  <a16:creationId xmlns:a16="http://schemas.microsoft.com/office/drawing/2014/main" id="{7A0AFAF1-7B93-2C00-02B9-BFBD88C1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2395" y="2169500"/>
              <a:ext cx="444007" cy="402124"/>
            </a:xfrm>
            <a:prstGeom prst="rect">
              <a:avLst/>
            </a:prstGeom>
          </p:spPr>
        </p:pic>
        <p:pic>
          <p:nvPicPr>
            <p:cNvPr id="20" name="Picture 19" descr="A cartoon of a house&#10;&#10;Description automatically generated">
              <a:extLst>
                <a:ext uri="{FF2B5EF4-FFF2-40B4-BE49-F238E27FC236}">
                  <a16:creationId xmlns:a16="http://schemas.microsoft.com/office/drawing/2014/main" id="{B27AAF1F-503E-3E82-740E-FBC3BA308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9533" y="2500427"/>
              <a:ext cx="444007" cy="402124"/>
            </a:xfrm>
            <a:prstGeom prst="rect">
              <a:avLst/>
            </a:prstGeom>
          </p:spPr>
        </p:pic>
        <p:pic>
          <p:nvPicPr>
            <p:cNvPr id="21" name="Picture 20" descr="A cartoon of a house&#10;&#10;Description automatically generated">
              <a:extLst>
                <a:ext uri="{FF2B5EF4-FFF2-40B4-BE49-F238E27FC236}">
                  <a16:creationId xmlns:a16="http://schemas.microsoft.com/office/drawing/2014/main" id="{4D26B551-95DE-81DF-3995-E1E008252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4391" y="1723605"/>
              <a:ext cx="444007" cy="40212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97728D-C425-F911-DBB9-4106ED98536A}"/>
                  </a:ext>
                </a:extLst>
              </p:cNvPr>
              <p:cNvSpPr txBox="1"/>
              <p:nvPr/>
            </p:nvSpPr>
            <p:spPr>
              <a:xfrm>
                <a:off x="6908618" y="630287"/>
                <a:ext cx="4775382" cy="102643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𝑐𝑜𝑣𝑎𝑟𝑖𝑎𝑛𝑐𝑒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4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97728D-C425-F911-DBB9-4106ED985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618" y="630287"/>
                <a:ext cx="4775382" cy="1026435"/>
              </a:xfrm>
              <a:prstGeom prst="rect">
                <a:avLst/>
              </a:prstGeom>
              <a:blipFill>
                <a:blip r:embed="rId3"/>
                <a:stretch>
                  <a:fillRect l="-3175" t="-1220" b="-1463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03EA7E6-5F99-986C-BB68-E7588419C1B8}"/>
              </a:ext>
            </a:extLst>
          </p:cNvPr>
          <p:cNvSpPr txBox="1"/>
          <p:nvPr/>
        </p:nvSpPr>
        <p:spPr>
          <a:xfrm>
            <a:off x="613496" y="5283561"/>
            <a:ext cx="4222101" cy="861774"/>
          </a:xfrm>
          <a:custGeom>
            <a:avLst/>
            <a:gdLst>
              <a:gd name="connsiteX0" fmla="*/ 0 w 4222101"/>
              <a:gd name="connsiteY0" fmla="*/ 0 h 861774"/>
              <a:gd name="connsiteX1" fmla="*/ 612205 w 4222101"/>
              <a:gd name="connsiteY1" fmla="*/ 0 h 861774"/>
              <a:gd name="connsiteX2" fmla="*/ 1224409 w 4222101"/>
              <a:gd name="connsiteY2" fmla="*/ 0 h 861774"/>
              <a:gd name="connsiteX3" fmla="*/ 1794393 w 4222101"/>
              <a:gd name="connsiteY3" fmla="*/ 0 h 861774"/>
              <a:gd name="connsiteX4" fmla="*/ 2322156 w 4222101"/>
              <a:gd name="connsiteY4" fmla="*/ 0 h 861774"/>
              <a:gd name="connsiteX5" fmla="*/ 2765476 w 4222101"/>
              <a:gd name="connsiteY5" fmla="*/ 0 h 861774"/>
              <a:gd name="connsiteX6" fmla="*/ 3208797 w 4222101"/>
              <a:gd name="connsiteY6" fmla="*/ 0 h 861774"/>
              <a:gd name="connsiteX7" fmla="*/ 3652117 w 4222101"/>
              <a:gd name="connsiteY7" fmla="*/ 0 h 861774"/>
              <a:gd name="connsiteX8" fmla="*/ 4222101 w 4222101"/>
              <a:gd name="connsiteY8" fmla="*/ 0 h 861774"/>
              <a:gd name="connsiteX9" fmla="*/ 4222101 w 4222101"/>
              <a:gd name="connsiteY9" fmla="*/ 448122 h 861774"/>
              <a:gd name="connsiteX10" fmla="*/ 4222101 w 4222101"/>
              <a:gd name="connsiteY10" fmla="*/ 861774 h 861774"/>
              <a:gd name="connsiteX11" fmla="*/ 3821001 w 4222101"/>
              <a:gd name="connsiteY11" fmla="*/ 861774 h 861774"/>
              <a:gd name="connsiteX12" fmla="*/ 3377681 w 4222101"/>
              <a:gd name="connsiteY12" fmla="*/ 861774 h 861774"/>
              <a:gd name="connsiteX13" fmla="*/ 2765476 w 4222101"/>
              <a:gd name="connsiteY13" fmla="*/ 861774 h 861774"/>
              <a:gd name="connsiteX14" fmla="*/ 2153272 w 4222101"/>
              <a:gd name="connsiteY14" fmla="*/ 861774 h 861774"/>
              <a:gd name="connsiteX15" fmla="*/ 1583288 w 4222101"/>
              <a:gd name="connsiteY15" fmla="*/ 861774 h 861774"/>
              <a:gd name="connsiteX16" fmla="*/ 1097746 w 4222101"/>
              <a:gd name="connsiteY16" fmla="*/ 861774 h 861774"/>
              <a:gd name="connsiteX17" fmla="*/ 527763 w 4222101"/>
              <a:gd name="connsiteY17" fmla="*/ 861774 h 861774"/>
              <a:gd name="connsiteX18" fmla="*/ 0 w 4222101"/>
              <a:gd name="connsiteY18" fmla="*/ 861774 h 861774"/>
              <a:gd name="connsiteX19" fmla="*/ 0 w 4222101"/>
              <a:gd name="connsiteY19" fmla="*/ 439505 h 861774"/>
              <a:gd name="connsiteX20" fmla="*/ 0 w 4222101"/>
              <a:gd name="connsiteY20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22101" h="861774" extrusionOk="0">
                <a:moveTo>
                  <a:pt x="0" y="0"/>
                </a:moveTo>
                <a:cubicBezTo>
                  <a:pt x="207036" y="-29582"/>
                  <a:pt x="427371" y="884"/>
                  <a:pt x="612205" y="0"/>
                </a:cubicBezTo>
                <a:cubicBezTo>
                  <a:pt x="797040" y="-884"/>
                  <a:pt x="1086232" y="69901"/>
                  <a:pt x="1224409" y="0"/>
                </a:cubicBezTo>
                <a:cubicBezTo>
                  <a:pt x="1362586" y="-69901"/>
                  <a:pt x="1643250" y="63956"/>
                  <a:pt x="1794393" y="0"/>
                </a:cubicBezTo>
                <a:cubicBezTo>
                  <a:pt x="1945536" y="-63956"/>
                  <a:pt x="2155834" y="13377"/>
                  <a:pt x="2322156" y="0"/>
                </a:cubicBezTo>
                <a:cubicBezTo>
                  <a:pt x="2488478" y="-13377"/>
                  <a:pt x="2590138" y="13070"/>
                  <a:pt x="2765476" y="0"/>
                </a:cubicBezTo>
                <a:cubicBezTo>
                  <a:pt x="2940814" y="-13070"/>
                  <a:pt x="3059894" y="28776"/>
                  <a:pt x="3208797" y="0"/>
                </a:cubicBezTo>
                <a:cubicBezTo>
                  <a:pt x="3357700" y="-28776"/>
                  <a:pt x="3538191" y="12212"/>
                  <a:pt x="3652117" y="0"/>
                </a:cubicBezTo>
                <a:cubicBezTo>
                  <a:pt x="3766043" y="-12212"/>
                  <a:pt x="3990823" y="45604"/>
                  <a:pt x="4222101" y="0"/>
                </a:cubicBezTo>
                <a:cubicBezTo>
                  <a:pt x="4260692" y="221970"/>
                  <a:pt x="4179486" y="347530"/>
                  <a:pt x="4222101" y="448122"/>
                </a:cubicBezTo>
                <a:cubicBezTo>
                  <a:pt x="4264716" y="548714"/>
                  <a:pt x="4176985" y="741709"/>
                  <a:pt x="4222101" y="861774"/>
                </a:cubicBezTo>
                <a:cubicBezTo>
                  <a:pt x="4026180" y="908887"/>
                  <a:pt x="3949563" y="854601"/>
                  <a:pt x="3821001" y="861774"/>
                </a:cubicBezTo>
                <a:cubicBezTo>
                  <a:pt x="3692439" y="868947"/>
                  <a:pt x="3527080" y="820296"/>
                  <a:pt x="3377681" y="861774"/>
                </a:cubicBezTo>
                <a:cubicBezTo>
                  <a:pt x="3228282" y="903252"/>
                  <a:pt x="3009277" y="797622"/>
                  <a:pt x="2765476" y="861774"/>
                </a:cubicBezTo>
                <a:cubicBezTo>
                  <a:pt x="2521675" y="925926"/>
                  <a:pt x="2350227" y="797633"/>
                  <a:pt x="2153272" y="861774"/>
                </a:cubicBezTo>
                <a:cubicBezTo>
                  <a:pt x="1956317" y="925915"/>
                  <a:pt x="1832013" y="861213"/>
                  <a:pt x="1583288" y="861774"/>
                </a:cubicBezTo>
                <a:cubicBezTo>
                  <a:pt x="1334563" y="862335"/>
                  <a:pt x="1241566" y="817560"/>
                  <a:pt x="1097746" y="861774"/>
                </a:cubicBezTo>
                <a:cubicBezTo>
                  <a:pt x="953926" y="905988"/>
                  <a:pt x="707035" y="844341"/>
                  <a:pt x="527763" y="861774"/>
                </a:cubicBezTo>
                <a:cubicBezTo>
                  <a:pt x="348491" y="879207"/>
                  <a:pt x="189093" y="816628"/>
                  <a:pt x="0" y="861774"/>
                </a:cubicBezTo>
                <a:cubicBezTo>
                  <a:pt x="-20715" y="716918"/>
                  <a:pt x="21744" y="615894"/>
                  <a:pt x="0" y="439505"/>
                </a:cubicBezTo>
                <a:cubicBezTo>
                  <a:pt x="-21744" y="263116"/>
                  <a:pt x="35033" y="16582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Step 3</a:t>
            </a:r>
            <a:r>
              <a:rPr lang="en-PH" sz="2500" dirty="0"/>
              <a:t>: Get the </a:t>
            </a:r>
            <a:r>
              <a:rPr lang="en-PH" sz="2500" b="1" dirty="0"/>
              <a:t>eigenvectors</a:t>
            </a:r>
            <a:r>
              <a:rPr lang="en-PH" sz="2500" dirty="0"/>
              <a:t> and </a:t>
            </a:r>
            <a:r>
              <a:rPr lang="en-PH" sz="2500" b="1" dirty="0"/>
              <a:t>eigenvalues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F8681C-EA34-CF96-9B68-244BE710D1DE}"/>
                  </a:ext>
                </a:extLst>
              </p:cNvPr>
              <p:cNvSpPr txBox="1"/>
              <p:nvPr/>
            </p:nvSpPr>
            <p:spPr>
              <a:xfrm>
                <a:off x="9754854" y="4145669"/>
                <a:ext cx="890885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F8681C-EA34-CF96-9B68-244BE710D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854" y="4145669"/>
                <a:ext cx="890885" cy="1022459"/>
              </a:xfrm>
              <a:prstGeom prst="rect">
                <a:avLst/>
              </a:prstGeom>
              <a:blipFill>
                <a:blip r:embed="rId4"/>
                <a:stretch>
                  <a:fillRect t="-243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B0E4C7-0DFC-E456-6D7B-EB030AEE8E1E}"/>
                  </a:ext>
                </a:extLst>
              </p:cNvPr>
              <p:cNvSpPr txBox="1"/>
              <p:nvPr/>
            </p:nvSpPr>
            <p:spPr>
              <a:xfrm>
                <a:off x="10645739" y="4145668"/>
                <a:ext cx="1274003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B0E4C7-0DFC-E456-6D7B-EB030AEE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739" y="4145668"/>
                <a:ext cx="1274003" cy="1022459"/>
              </a:xfrm>
              <a:prstGeom prst="rect">
                <a:avLst/>
              </a:prstGeom>
              <a:blipFill>
                <a:blip r:embed="rId5"/>
                <a:stretch>
                  <a:fillRect t="-243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52B669-F3D3-DCA3-E5D0-7CBCBE2FA2C0}"/>
                  </a:ext>
                </a:extLst>
              </p:cNvPr>
              <p:cNvSpPr txBox="1"/>
              <p:nvPr/>
            </p:nvSpPr>
            <p:spPr>
              <a:xfrm>
                <a:off x="9900641" y="5556258"/>
                <a:ext cx="6716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52B669-F3D3-DCA3-E5D0-7CBCBE2FA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641" y="5556258"/>
                <a:ext cx="671659" cy="615553"/>
              </a:xfrm>
              <a:prstGeom prst="rect">
                <a:avLst/>
              </a:prstGeom>
              <a:blipFill>
                <a:blip r:embed="rId6"/>
                <a:stretch>
                  <a:fillRect l="-18519" r="-16667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9F72EC-5D35-76BE-9026-68971319E858}"/>
                  </a:ext>
                </a:extLst>
              </p:cNvPr>
              <p:cNvSpPr txBox="1"/>
              <p:nvPr/>
            </p:nvSpPr>
            <p:spPr>
              <a:xfrm>
                <a:off x="11088776" y="5556258"/>
                <a:ext cx="3879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9F72EC-5D35-76BE-9026-68971319E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776" y="5556258"/>
                <a:ext cx="387927" cy="615553"/>
              </a:xfrm>
              <a:prstGeom prst="rect">
                <a:avLst/>
              </a:prstGeom>
              <a:blipFill>
                <a:blip r:embed="rId7"/>
                <a:stretch>
                  <a:fillRect l="-32258" r="-29032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5FCD17F-682A-88CE-8EB3-5378394BA402}"/>
              </a:ext>
            </a:extLst>
          </p:cNvPr>
          <p:cNvSpPr txBox="1"/>
          <p:nvPr/>
        </p:nvSpPr>
        <p:spPr>
          <a:xfrm>
            <a:off x="7641555" y="4306353"/>
            <a:ext cx="1825291" cy="861774"/>
          </a:xfrm>
          <a:custGeom>
            <a:avLst/>
            <a:gdLst>
              <a:gd name="connsiteX0" fmla="*/ 0 w 1825291"/>
              <a:gd name="connsiteY0" fmla="*/ 0 h 861774"/>
              <a:gd name="connsiteX1" fmla="*/ 492829 w 1825291"/>
              <a:gd name="connsiteY1" fmla="*/ 0 h 861774"/>
              <a:gd name="connsiteX2" fmla="*/ 985657 w 1825291"/>
              <a:gd name="connsiteY2" fmla="*/ 0 h 861774"/>
              <a:gd name="connsiteX3" fmla="*/ 1825291 w 1825291"/>
              <a:gd name="connsiteY3" fmla="*/ 0 h 861774"/>
              <a:gd name="connsiteX4" fmla="*/ 1825291 w 1825291"/>
              <a:gd name="connsiteY4" fmla="*/ 430887 h 861774"/>
              <a:gd name="connsiteX5" fmla="*/ 1825291 w 1825291"/>
              <a:gd name="connsiteY5" fmla="*/ 861774 h 861774"/>
              <a:gd name="connsiteX6" fmla="*/ 1423727 w 1825291"/>
              <a:gd name="connsiteY6" fmla="*/ 861774 h 861774"/>
              <a:gd name="connsiteX7" fmla="*/ 930898 w 1825291"/>
              <a:gd name="connsiteY7" fmla="*/ 861774 h 861774"/>
              <a:gd name="connsiteX8" fmla="*/ 492829 w 1825291"/>
              <a:gd name="connsiteY8" fmla="*/ 861774 h 861774"/>
              <a:gd name="connsiteX9" fmla="*/ 0 w 1825291"/>
              <a:gd name="connsiteY9" fmla="*/ 861774 h 861774"/>
              <a:gd name="connsiteX10" fmla="*/ 0 w 1825291"/>
              <a:gd name="connsiteY10" fmla="*/ 448122 h 861774"/>
              <a:gd name="connsiteX11" fmla="*/ 0 w 1825291"/>
              <a:gd name="connsiteY11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5291" h="861774" extrusionOk="0">
                <a:moveTo>
                  <a:pt x="0" y="0"/>
                </a:moveTo>
                <a:cubicBezTo>
                  <a:pt x="123808" y="-52086"/>
                  <a:pt x="369379" y="28087"/>
                  <a:pt x="492829" y="0"/>
                </a:cubicBezTo>
                <a:cubicBezTo>
                  <a:pt x="616279" y="-28087"/>
                  <a:pt x="886288" y="39793"/>
                  <a:pt x="985657" y="0"/>
                </a:cubicBezTo>
                <a:cubicBezTo>
                  <a:pt x="1085026" y="-39793"/>
                  <a:pt x="1647405" y="32463"/>
                  <a:pt x="1825291" y="0"/>
                </a:cubicBezTo>
                <a:cubicBezTo>
                  <a:pt x="1841912" y="203299"/>
                  <a:pt x="1809353" y="268535"/>
                  <a:pt x="1825291" y="430887"/>
                </a:cubicBezTo>
                <a:cubicBezTo>
                  <a:pt x="1841229" y="593239"/>
                  <a:pt x="1803946" y="713953"/>
                  <a:pt x="1825291" y="861774"/>
                </a:cubicBezTo>
                <a:cubicBezTo>
                  <a:pt x="1646867" y="897257"/>
                  <a:pt x="1615856" y="836332"/>
                  <a:pt x="1423727" y="861774"/>
                </a:cubicBezTo>
                <a:cubicBezTo>
                  <a:pt x="1231598" y="887216"/>
                  <a:pt x="1120910" y="837204"/>
                  <a:pt x="930898" y="861774"/>
                </a:cubicBezTo>
                <a:cubicBezTo>
                  <a:pt x="740886" y="886344"/>
                  <a:pt x="631598" y="832032"/>
                  <a:pt x="492829" y="861774"/>
                </a:cubicBezTo>
                <a:cubicBezTo>
                  <a:pt x="354060" y="891516"/>
                  <a:pt x="215849" y="806865"/>
                  <a:pt x="0" y="861774"/>
                </a:cubicBezTo>
                <a:cubicBezTo>
                  <a:pt x="-27729" y="775725"/>
                  <a:pt x="45607" y="575583"/>
                  <a:pt x="0" y="448122"/>
                </a:cubicBezTo>
                <a:cubicBezTo>
                  <a:pt x="-45607" y="320661"/>
                  <a:pt x="37262" y="1742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Eigenvector</a:t>
            </a:r>
          </a:p>
          <a:p>
            <a:r>
              <a:rPr lang="en-PH" sz="2500" dirty="0"/>
              <a:t>(direction)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80143-350B-0559-E868-48BF81D8B38F}"/>
              </a:ext>
            </a:extLst>
          </p:cNvPr>
          <p:cNvSpPr txBox="1"/>
          <p:nvPr/>
        </p:nvSpPr>
        <p:spPr>
          <a:xfrm>
            <a:off x="7594199" y="5536518"/>
            <a:ext cx="1899579" cy="861774"/>
          </a:xfrm>
          <a:custGeom>
            <a:avLst/>
            <a:gdLst>
              <a:gd name="connsiteX0" fmla="*/ 0 w 1899579"/>
              <a:gd name="connsiteY0" fmla="*/ 0 h 861774"/>
              <a:gd name="connsiteX1" fmla="*/ 512886 w 1899579"/>
              <a:gd name="connsiteY1" fmla="*/ 0 h 861774"/>
              <a:gd name="connsiteX2" fmla="*/ 1025773 w 1899579"/>
              <a:gd name="connsiteY2" fmla="*/ 0 h 861774"/>
              <a:gd name="connsiteX3" fmla="*/ 1899579 w 1899579"/>
              <a:gd name="connsiteY3" fmla="*/ 0 h 861774"/>
              <a:gd name="connsiteX4" fmla="*/ 1899579 w 1899579"/>
              <a:gd name="connsiteY4" fmla="*/ 430887 h 861774"/>
              <a:gd name="connsiteX5" fmla="*/ 1899579 w 1899579"/>
              <a:gd name="connsiteY5" fmla="*/ 861774 h 861774"/>
              <a:gd name="connsiteX6" fmla="*/ 1481672 w 1899579"/>
              <a:gd name="connsiteY6" fmla="*/ 861774 h 861774"/>
              <a:gd name="connsiteX7" fmla="*/ 968785 w 1899579"/>
              <a:gd name="connsiteY7" fmla="*/ 861774 h 861774"/>
              <a:gd name="connsiteX8" fmla="*/ 512886 w 1899579"/>
              <a:gd name="connsiteY8" fmla="*/ 861774 h 861774"/>
              <a:gd name="connsiteX9" fmla="*/ 0 w 1899579"/>
              <a:gd name="connsiteY9" fmla="*/ 861774 h 861774"/>
              <a:gd name="connsiteX10" fmla="*/ 0 w 1899579"/>
              <a:gd name="connsiteY10" fmla="*/ 448122 h 861774"/>
              <a:gd name="connsiteX11" fmla="*/ 0 w 1899579"/>
              <a:gd name="connsiteY11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9579" h="861774" extrusionOk="0">
                <a:moveTo>
                  <a:pt x="0" y="0"/>
                </a:moveTo>
                <a:cubicBezTo>
                  <a:pt x="126173" y="-57267"/>
                  <a:pt x="342598" y="915"/>
                  <a:pt x="512886" y="0"/>
                </a:cubicBezTo>
                <a:cubicBezTo>
                  <a:pt x="683174" y="-915"/>
                  <a:pt x="901775" y="33149"/>
                  <a:pt x="1025773" y="0"/>
                </a:cubicBezTo>
                <a:cubicBezTo>
                  <a:pt x="1149771" y="-33149"/>
                  <a:pt x="1692957" y="65561"/>
                  <a:pt x="1899579" y="0"/>
                </a:cubicBezTo>
                <a:cubicBezTo>
                  <a:pt x="1916200" y="203299"/>
                  <a:pt x="1883641" y="268535"/>
                  <a:pt x="1899579" y="430887"/>
                </a:cubicBezTo>
                <a:cubicBezTo>
                  <a:pt x="1915517" y="593239"/>
                  <a:pt x="1878234" y="713953"/>
                  <a:pt x="1899579" y="861774"/>
                </a:cubicBezTo>
                <a:cubicBezTo>
                  <a:pt x="1727704" y="885877"/>
                  <a:pt x="1601433" y="841209"/>
                  <a:pt x="1481672" y="861774"/>
                </a:cubicBezTo>
                <a:cubicBezTo>
                  <a:pt x="1361911" y="882339"/>
                  <a:pt x="1170006" y="847266"/>
                  <a:pt x="968785" y="861774"/>
                </a:cubicBezTo>
                <a:cubicBezTo>
                  <a:pt x="767564" y="876282"/>
                  <a:pt x="625671" y="836148"/>
                  <a:pt x="512886" y="861774"/>
                </a:cubicBezTo>
                <a:cubicBezTo>
                  <a:pt x="400101" y="887400"/>
                  <a:pt x="194207" y="804808"/>
                  <a:pt x="0" y="861774"/>
                </a:cubicBezTo>
                <a:cubicBezTo>
                  <a:pt x="-27729" y="775725"/>
                  <a:pt x="45607" y="575583"/>
                  <a:pt x="0" y="448122"/>
                </a:cubicBezTo>
                <a:cubicBezTo>
                  <a:pt x="-45607" y="320661"/>
                  <a:pt x="37262" y="1742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Eigenvalues(magnitude)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D2231-ACAA-7A7A-028B-111F4E934FEF}"/>
              </a:ext>
            </a:extLst>
          </p:cNvPr>
          <p:cNvCxnSpPr>
            <a:cxnSpLocks/>
          </p:cNvCxnSpPr>
          <p:nvPr/>
        </p:nvCxnSpPr>
        <p:spPr>
          <a:xfrm flipV="1">
            <a:off x="6188533" y="1720007"/>
            <a:ext cx="2346579" cy="1331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BE0653-1141-9DFC-D0BB-A4723FAC44C2}"/>
              </a:ext>
            </a:extLst>
          </p:cNvPr>
          <p:cNvCxnSpPr>
            <a:cxnSpLocks/>
          </p:cNvCxnSpPr>
          <p:nvPr/>
        </p:nvCxnSpPr>
        <p:spPr>
          <a:xfrm flipH="1" flipV="1">
            <a:off x="5650806" y="2459755"/>
            <a:ext cx="460559" cy="5914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8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8" grpId="0"/>
      <p:bldP spid="11" grpId="0"/>
      <p:bldP spid="12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5D1173-9014-26BB-4354-45E13FB1B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6801F6-ACA3-8B24-9176-6772B7DE1520}"/>
              </a:ext>
            </a:extLst>
          </p:cNvPr>
          <p:cNvCxnSpPr>
            <a:cxnSpLocks/>
          </p:cNvCxnSpPr>
          <p:nvPr/>
        </p:nvCxnSpPr>
        <p:spPr>
          <a:xfrm flipV="1">
            <a:off x="6096000" y="630287"/>
            <a:ext cx="0" cy="521510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E41704-30FB-3C2B-7BBC-4EC223B5C0C0}"/>
              </a:ext>
            </a:extLst>
          </p:cNvPr>
          <p:cNvCxnSpPr>
            <a:cxnSpLocks/>
          </p:cNvCxnSpPr>
          <p:nvPr/>
        </p:nvCxnSpPr>
        <p:spPr>
          <a:xfrm>
            <a:off x="2015371" y="3076187"/>
            <a:ext cx="863036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A3C68F-32E0-6B54-1B57-121137610F0E}"/>
              </a:ext>
            </a:extLst>
          </p:cNvPr>
          <p:cNvGrpSpPr/>
          <p:nvPr/>
        </p:nvGrpSpPr>
        <p:grpSpPr>
          <a:xfrm>
            <a:off x="4272659" y="1846021"/>
            <a:ext cx="3646682" cy="2460332"/>
            <a:chOff x="4316858" y="1723605"/>
            <a:chExt cx="3646682" cy="2460332"/>
          </a:xfrm>
        </p:grpSpPr>
        <p:pic>
          <p:nvPicPr>
            <p:cNvPr id="7" name="Picture 6" descr="A cartoon of a house&#10;&#10;Description automatically generated">
              <a:extLst>
                <a:ext uri="{FF2B5EF4-FFF2-40B4-BE49-F238E27FC236}">
                  <a16:creationId xmlns:a16="http://schemas.microsoft.com/office/drawing/2014/main" id="{06B1C665-F6CE-A1AC-03CC-87A4BE958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6858" y="3237837"/>
              <a:ext cx="444007" cy="402124"/>
            </a:xfrm>
            <a:prstGeom prst="rect">
              <a:avLst/>
            </a:prstGeom>
          </p:spPr>
        </p:pic>
        <p:pic>
          <p:nvPicPr>
            <p:cNvPr id="9" name="Picture 8" descr="A cartoon of a house&#10;&#10;Description automatically generated">
              <a:extLst>
                <a:ext uri="{FF2B5EF4-FFF2-40B4-BE49-F238E27FC236}">
                  <a16:creationId xmlns:a16="http://schemas.microsoft.com/office/drawing/2014/main" id="{7F6381FB-170B-79A8-6824-ECD12840E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3996" y="2835713"/>
              <a:ext cx="444007" cy="402124"/>
            </a:xfrm>
            <a:prstGeom prst="rect">
              <a:avLst/>
            </a:prstGeom>
          </p:spPr>
        </p:pic>
        <p:pic>
          <p:nvPicPr>
            <p:cNvPr id="10" name="Picture 9" descr="A cartoon of a house&#10;&#10;Description automatically generated">
              <a:extLst>
                <a:ext uri="{FF2B5EF4-FFF2-40B4-BE49-F238E27FC236}">
                  <a16:creationId xmlns:a16="http://schemas.microsoft.com/office/drawing/2014/main" id="{247F000A-61C4-7ABE-6369-BD332E0E4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8810" y="2337339"/>
              <a:ext cx="444007" cy="402124"/>
            </a:xfrm>
            <a:prstGeom prst="rect">
              <a:avLst/>
            </a:prstGeom>
          </p:spPr>
        </p:pic>
        <p:pic>
          <p:nvPicPr>
            <p:cNvPr id="13" name="Picture 12" descr="A cartoon of a house&#10;&#10;Description automatically generated">
              <a:extLst>
                <a:ext uri="{FF2B5EF4-FFF2-40B4-BE49-F238E27FC236}">
                  <a16:creationId xmlns:a16="http://schemas.microsoft.com/office/drawing/2014/main" id="{FE69D1C5-E241-71F2-D45E-221E8F30C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8861" y="3781813"/>
              <a:ext cx="444007" cy="402124"/>
            </a:xfrm>
            <a:prstGeom prst="rect">
              <a:avLst/>
            </a:prstGeom>
          </p:spPr>
        </p:pic>
        <p:pic>
          <p:nvPicPr>
            <p:cNvPr id="14" name="Picture 13" descr="A cartoon of a house&#10;&#10;Description automatically generated">
              <a:extLst>
                <a:ext uri="{FF2B5EF4-FFF2-40B4-BE49-F238E27FC236}">
                  <a16:creationId xmlns:a16="http://schemas.microsoft.com/office/drawing/2014/main" id="{B56FDAE7-81E3-70E9-D9A9-F212E059C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9145" y="3115600"/>
              <a:ext cx="444007" cy="402124"/>
            </a:xfrm>
            <a:prstGeom prst="rect">
              <a:avLst/>
            </a:prstGeom>
          </p:spPr>
        </p:pic>
        <p:pic>
          <p:nvPicPr>
            <p:cNvPr id="16" name="Picture 15" descr="A cartoon of a house&#10;&#10;Description automatically generated">
              <a:extLst>
                <a:ext uri="{FF2B5EF4-FFF2-40B4-BE49-F238E27FC236}">
                  <a16:creationId xmlns:a16="http://schemas.microsoft.com/office/drawing/2014/main" id="{3FEF847C-4678-B7CD-84F6-59F894358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0998" y="3450886"/>
              <a:ext cx="444007" cy="402124"/>
            </a:xfrm>
            <a:prstGeom prst="rect">
              <a:avLst/>
            </a:prstGeom>
          </p:spPr>
        </p:pic>
        <p:pic>
          <p:nvPicPr>
            <p:cNvPr id="17" name="Picture 16" descr="A cartoon of a house&#10;&#10;Description automatically generated">
              <a:extLst>
                <a:ext uri="{FF2B5EF4-FFF2-40B4-BE49-F238E27FC236}">
                  <a16:creationId xmlns:a16="http://schemas.microsoft.com/office/drawing/2014/main" id="{14890F5F-505F-7521-9303-B6B1A58BA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0998" y="2634651"/>
              <a:ext cx="444007" cy="402124"/>
            </a:xfrm>
            <a:prstGeom prst="rect">
              <a:avLst/>
            </a:prstGeom>
          </p:spPr>
        </p:pic>
        <p:pic>
          <p:nvPicPr>
            <p:cNvPr id="18" name="Picture 17" descr="A cartoon of a house&#10;&#10;Description automatically generated">
              <a:extLst>
                <a:ext uri="{FF2B5EF4-FFF2-40B4-BE49-F238E27FC236}">
                  <a16:creationId xmlns:a16="http://schemas.microsoft.com/office/drawing/2014/main" id="{BB2114FA-7C86-1E82-58D1-F8380E8C6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2395" y="2169500"/>
              <a:ext cx="444007" cy="402124"/>
            </a:xfrm>
            <a:prstGeom prst="rect">
              <a:avLst/>
            </a:prstGeom>
          </p:spPr>
        </p:pic>
        <p:pic>
          <p:nvPicPr>
            <p:cNvPr id="20" name="Picture 19" descr="A cartoon of a house&#10;&#10;Description automatically generated">
              <a:extLst>
                <a:ext uri="{FF2B5EF4-FFF2-40B4-BE49-F238E27FC236}">
                  <a16:creationId xmlns:a16="http://schemas.microsoft.com/office/drawing/2014/main" id="{EA0CB6C7-A9D2-4B62-C48A-EDBD439A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9533" y="2500427"/>
              <a:ext cx="444007" cy="402124"/>
            </a:xfrm>
            <a:prstGeom prst="rect">
              <a:avLst/>
            </a:prstGeom>
          </p:spPr>
        </p:pic>
        <p:pic>
          <p:nvPicPr>
            <p:cNvPr id="21" name="Picture 20" descr="A cartoon of a house&#10;&#10;Description automatically generated">
              <a:extLst>
                <a:ext uri="{FF2B5EF4-FFF2-40B4-BE49-F238E27FC236}">
                  <a16:creationId xmlns:a16="http://schemas.microsoft.com/office/drawing/2014/main" id="{4A2E37EC-E4E1-6189-3D92-725945B5A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4391" y="1723605"/>
              <a:ext cx="444007" cy="40212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7C28D7-60B4-1230-94E2-230AE804C307}"/>
                  </a:ext>
                </a:extLst>
              </p:cNvPr>
              <p:cNvSpPr txBox="1"/>
              <p:nvPr/>
            </p:nvSpPr>
            <p:spPr>
              <a:xfrm>
                <a:off x="6908618" y="630287"/>
                <a:ext cx="4775382" cy="102643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𝑐𝑜𝑣𝑎𝑟𝑖𝑎𝑛𝑐𝑒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4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4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4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4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7C28D7-60B4-1230-94E2-230AE804C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618" y="630287"/>
                <a:ext cx="4775382" cy="1026435"/>
              </a:xfrm>
              <a:prstGeom prst="rect">
                <a:avLst/>
              </a:prstGeom>
              <a:blipFill>
                <a:blip r:embed="rId3"/>
                <a:stretch>
                  <a:fillRect l="-3175" t="-1220" b="-1463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CCFB5FA-6BC2-5395-157B-4C6A11EB4189}"/>
              </a:ext>
            </a:extLst>
          </p:cNvPr>
          <p:cNvSpPr txBox="1"/>
          <p:nvPr/>
        </p:nvSpPr>
        <p:spPr>
          <a:xfrm>
            <a:off x="613496" y="5283561"/>
            <a:ext cx="4222101" cy="1246495"/>
          </a:xfrm>
          <a:custGeom>
            <a:avLst/>
            <a:gdLst>
              <a:gd name="connsiteX0" fmla="*/ 0 w 4222101"/>
              <a:gd name="connsiteY0" fmla="*/ 0 h 1246495"/>
              <a:gd name="connsiteX1" fmla="*/ 612205 w 4222101"/>
              <a:gd name="connsiteY1" fmla="*/ 0 h 1246495"/>
              <a:gd name="connsiteX2" fmla="*/ 1224409 w 4222101"/>
              <a:gd name="connsiteY2" fmla="*/ 0 h 1246495"/>
              <a:gd name="connsiteX3" fmla="*/ 1794393 w 4222101"/>
              <a:gd name="connsiteY3" fmla="*/ 0 h 1246495"/>
              <a:gd name="connsiteX4" fmla="*/ 2322156 w 4222101"/>
              <a:gd name="connsiteY4" fmla="*/ 0 h 1246495"/>
              <a:gd name="connsiteX5" fmla="*/ 2765476 w 4222101"/>
              <a:gd name="connsiteY5" fmla="*/ 0 h 1246495"/>
              <a:gd name="connsiteX6" fmla="*/ 3208797 w 4222101"/>
              <a:gd name="connsiteY6" fmla="*/ 0 h 1246495"/>
              <a:gd name="connsiteX7" fmla="*/ 3652117 w 4222101"/>
              <a:gd name="connsiteY7" fmla="*/ 0 h 1246495"/>
              <a:gd name="connsiteX8" fmla="*/ 4222101 w 4222101"/>
              <a:gd name="connsiteY8" fmla="*/ 0 h 1246495"/>
              <a:gd name="connsiteX9" fmla="*/ 4222101 w 4222101"/>
              <a:gd name="connsiteY9" fmla="*/ 440428 h 1246495"/>
              <a:gd name="connsiteX10" fmla="*/ 4222101 w 4222101"/>
              <a:gd name="connsiteY10" fmla="*/ 818532 h 1246495"/>
              <a:gd name="connsiteX11" fmla="*/ 4222101 w 4222101"/>
              <a:gd name="connsiteY11" fmla="*/ 1246495 h 1246495"/>
              <a:gd name="connsiteX12" fmla="*/ 3821001 w 4222101"/>
              <a:gd name="connsiteY12" fmla="*/ 1246495 h 1246495"/>
              <a:gd name="connsiteX13" fmla="*/ 3208797 w 4222101"/>
              <a:gd name="connsiteY13" fmla="*/ 1246495 h 1246495"/>
              <a:gd name="connsiteX14" fmla="*/ 2596592 w 4222101"/>
              <a:gd name="connsiteY14" fmla="*/ 1246495 h 1246495"/>
              <a:gd name="connsiteX15" fmla="*/ 2026608 w 4222101"/>
              <a:gd name="connsiteY15" fmla="*/ 1246495 h 1246495"/>
              <a:gd name="connsiteX16" fmla="*/ 1541067 w 4222101"/>
              <a:gd name="connsiteY16" fmla="*/ 1246495 h 1246495"/>
              <a:gd name="connsiteX17" fmla="*/ 971083 w 4222101"/>
              <a:gd name="connsiteY17" fmla="*/ 1246495 h 1246495"/>
              <a:gd name="connsiteX18" fmla="*/ 0 w 4222101"/>
              <a:gd name="connsiteY18" fmla="*/ 1246495 h 1246495"/>
              <a:gd name="connsiteX19" fmla="*/ 0 w 4222101"/>
              <a:gd name="connsiteY19" fmla="*/ 843462 h 1246495"/>
              <a:gd name="connsiteX20" fmla="*/ 0 w 4222101"/>
              <a:gd name="connsiteY20" fmla="*/ 427963 h 1246495"/>
              <a:gd name="connsiteX21" fmla="*/ 0 w 4222101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22101" h="1246495" extrusionOk="0">
                <a:moveTo>
                  <a:pt x="0" y="0"/>
                </a:moveTo>
                <a:cubicBezTo>
                  <a:pt x="207036" y="-29582"/>
                  <a:pt x="427371" y="884"/>
                  <a:pt x="612205" y="0"/>
                </a:cubicBezTo>
                <a:cubicBezTo>
                  <a:pt x="797040" y="-884"/>
                  <a:pt x="1086232" y="69901"/>
                  <a:pt x="1224409" y="0"/>
                </a:cubicBezTo>
                <a:cubicBezTo>
                  <a:pt x="1362586" y="-69901"/>
                  <a:pt x="1643250" y="63956"/>
                  <a:pt x="1794393" y="0"/>
                </a:cubicBezTo>
                <a:cubicBezTo>
                  <a:pt x="1945536" y="-63956"/>
                  <a:pt x="2155834" y="13377"/>
                  <a:pt x="2322156" y="0"/>
                </a:cubicBezTo>
                <a:cubicBezTo>
                  <a:pt x="2488478" y="-13377"/>
                  <a:pt x="2590138" y="13070"/>
                  <a:pt x="2765476" y="0"/>
                </a:cubicBezTo>
                <a:cubicBezTo>
                  <a:pt x="2940814" y="-13070"/>
                  <a:pt x="3059894" y="28776"/>
                  <a:pt x="3208797" y="0"/>
                </a:cubicBezTo>
                <a:cubicBezTo>
                  <a:pt x="3357700" y="-28776"/>
                  <a:pt x="3538191" y="12212"/>
                  <a:pt x="3652117" y="0"/>
                </a:cubicBezTo>
                <a:cubicBezTo>
                  <a:pt x="3766043" y="-12212"/>
                  <a:pt x="3990823" y="45604"/>
                  <a:pt x="4222101" y="0"/>
                </a:cubicBezTo>
                <a:cubicBezTo>
                  <a:pt x="4239465" y="209551"/>
                  <a:pt x="4181880" y="243367"/>
                  <a:pt x="4222101" y="440428"/>
                </a:cubicBezTo>
                <a:cubicBezTo>
                  <a:pt x="4262322" y="637489"/>
                  <a:pt x="4204776" y="689276"/>
                  <a:pt x="4222101" y="818532"/>
                </a:cubicBezTo>
                <a:cubicBezTo>
                  <a:pt x="4239426" y="947788"/>
                  <a:pt x="4219216" y="1129850"/>
                  <a:pt x="4222101" y="1246495"/>
                </a:cubicBezTo>
                <a:cubicBezTo>
                  <a:pt x="4034129" y="1273098"/>
                  <a:pt x="3955442" y="1219050"/>
                  <a:pt x="3821001" y="1246495"/>
                </a:cubicBezTo>
                <a:cubicBezTo>
                  <a:pt x="3686560" y="1273940"/>
                  <a:pt x="3449952" y="1177146"/>
                  <a:pt x="3208797" y="1246495"/>
                </a:cubicBezTo>
                <a:cubicBezTo>
                  <a:pt x="2967642" y="1315844"/>
                  <a:pt x="2795109" y="1186393"/>
                  <a:pt x="2596592" y="1246495"/>
                </a:cubicBezTo>
                <a:cubicBezTo>
                  <a:pt x="2398076" y="1306597"/>
                  <a:pt x="2275333" y="1245934"/>
                  <a:pt x="2026608" y="1246495"/>
                </a:cubicBezTo>
                <a:cubicBezTo>
                  <a:pt x="1777883" y="1247056"/>
                  <a:pt x="1680068" y="1201254"/>
                  <a:pt x="1541067" y="1246495"/>
                </a:cubicBezTo>
                <a:cubicBezTo>
                  <a:pt x="1402066" y="1291736"/>
                  <a:pt x="1155913" y="1235966"/>
                  <a:pt x="971083" y="1246495"/>
                </a:cubicBezTo>
                <a:cubicBezTo>
                  <a:pt x="786253" y="1257024"/>
                  <a:pt x="348340" y="1195833"/>
                  <a:pt x="0" y="1246495"/>
                </a:cubicBezTo>
                <a:cubicBezTo>
                  <a:pt x="-31033" y="1102105"/>
                  <a:pt x="35930" y="970384"/>
                  <a:pt x="0" y="843462"/>
                </a:cubicBezTo>
                <a:cubicBezTo>
                  <a:pt x="-35930" y="716540"/>
                  <a:pt x="5207" y="520378"/>
                  <a:pt x="0" y="427963"/>
                </a:cubicBezTo>
                <a:cubicBezTo>
                  <a:pt x="-5207" y="335548"/>
                  <a:pt x="32731" y="8823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Step 4</a:t>
            </a:r>
            <a:r>
              <a:rPr lang="en-PH" sz="2500" dirty="0"/>
              <a:t>: Choose the most important </a:t>
            </a:r>
            <a:r>
              <a:rPr lang="en-PH" sz="2500" b="1" dirty="0"/>
              <a:t>eigenvector</a:t>
            </a:r>
            <a:r>
              <a:rPr lang="en-PH" sz="2500" dirty="0"/>
              <a:t> and </a:t>
            </a:r>
            <a:r>
              <a:rPr lang="en-PH" sz="2500" b="1" dirty="0"/>
              <a:t>eigenvalue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68C133-C444-C0E0-2A9E-C5785BFBE372}"/>
                  </a:ext>
                </a:extLst>
              </p:cNvPr>
              <p:cNvSpPr txBox="1"/>
              <p:nvPr/>
            </p:nvSpPr>
            <p:spPr>
              <a:xfrm>
                <a:off x="9754854" y="4145669"/>
                <a:ext cx="890885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68C133-C444-C0E0-2A9E-C5785BFBE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854" y="4145669"/>
                <a:ext cx="890885" cy="1022459"/>
              </a:xfrm>
              <a:prstGeom prst="rect">
                <a:avLst/>
              </a:prstGeom>
              <a:blipFill>
                <a:blip r:embed="rId4"/>
                <a:stretch>
                  <a:fillRect t="-243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825A2A-52E4-DFAF-C5D8-1F6E183989BA}"/>
                  </a:ext>
                </a:extLst>
              </p:cNvPr>
              <p:cNvSpPr txBox="1"/>
              <p:nvPr/>
            </p:nvSpPr>
            <p:spPr>
              <a:xfrm>
                <a:off x="10645739" y="4145668"/>
                <a:ext cx="1274003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825A2A-52E4-DFAF-C5D8-1F6E18398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739" y="4145668"/>
                <a:ext cx="1274003" cy="1022459"/>
              </a:xfrm>
              <a:prstGeom prst="rect">
                <a:avLst/>
              </a:prstGeom>
              <a:blipFill>
                <a:blip r:embed="rId5"/>
                <a:stretch>
                  <a:fillRect t="-243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F02AA2-C72D-319A-E2DC-1617B37983D6}"/>
                  </a:ext>
                </a:extLst>
              </p:cNvPr>
              <p:cNvSpPr txBox="1"/>
              <p:nvPr/>
            </p:nvSpPr>
            <p:spPr>
              <a:xfrm>
                <a:off x="9900641" y="5556258"/>
                <a:ext cx="6716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F02AA2-C72D-319A-E2DC-1617B3798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641" y="5556258"/>
                <a:ext cx="671659" cy="615553"/>
              </a:xfrm>
              <a:prstGeom prst="rect">
                <a:avLst/>
              </a:prstGeom>
              <a:blipFill>
                <a:blip r:embed="rId6"/>
                <a:stretch>
                  <a:fillRect l="-18519" r="-16667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73FE62-7511-5CAD-4759-1045EAC85823}"/>
                  </a:ext>
                </a:extLst>
              </p:cNvPr>
              <p:cNvSpPr txBox="1"/>
              <p:nvPr/>
            </p:nvSpPr>
            <p:spPr>
              <a:xfrm>
                <a:off x="11088776" y="5556258"/>
                <a:ext cx="3879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73FE62-7511-5CAD-4759-1045EAC85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776" y="5556258"/>
                <a:ext cx="387927" cy="615553"/>
              </a:xfrm>
              <a:prstGeom prst="rect">
                <a:avLst/>
              </a:prstGeom>
              <a:blipFill>
                <a:blip r:embed="rId7"/>
                <a:stretch>
                  <a:fillRect l="-32258" r="-29032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1C5FD50-A418-52B1-6124-B6A4DAEB9CBE}"/>
              </a:ext>
            </a:extLst>
          </p:cNvPr>
          <p:cNvSpPr txBox="1"/>
          <p:nvPr/>
        </p:nvSpPr>
        <p:spPr>
          <a:xfrm>
            <a:off x="7641555" y="4306353"/>
            <a:ext cx="1825291" cy="861774"/>
          </a:xfrm>
          <a:custGeom>
            <a:avLst/>
            <a:gdLst>
              <a:gd name="connsiteX0" fmla="*/ 0 w 1825291"/>
              <a:gd name="connsiteY0" fmla="*/ 0 h 861774"/>
              <a:gd name="connsiteX1" fmla="*/ 492829 w 1825291"/>
              <a:gd name="connsiteY1" fmla="*/ 0 h 861774"/>
              <a:gd name="connsiteX2" fmla="*/ 985657 w 1825291"/>
              <a:gd name="connsiteY2" fmla="*/ 0 h 861774"/>
              <a:gd name="connsiteX3" fmla="*/ 1825291 w 1825291"/>
              <a:gd name="connsiteY3" fmla="*/ 0 h 861774"/>
              <a:gd name="connsiteX4" fmla="*/ 1825291 w 1825291"/>
              <a:gd name="connsiteY4" fmla="*/ 430887 h 861774"/>
              <a:gd name="connsiteX5" fmla="*/ 1825291 w 1825291"/>
              <a:gd name="connsiteY5" fmla="*/ 861774 h 861774"/>
              <a:gd name="connsiteX6" fmla="*/ 1423727 w 1825291"/>
              <a:gd name="connsiteY6" fmla="*/ 861774 h 861774"/>
              <a:gd name="connsiteX7" fmla="*/ 930898 w 1825291"/>
              <a:gd name="connsiteY7" fmla="*/ 861774 h 861774"/>
              <a:gd name="connsiteX8" fmla="*/ 492829 w 1825291"/>
              <a:gd name="connsiteY8" fmla="*/ 861774 h 861774"/>
              <a:gd name="connsiteX9" fmla="*/ 0 w 1825291"/>
              <a:gd name="connsiteY9" fmla="*/ 861774 h 861774"/>
              <a:gd name="connsiteX10" fmla="*/ 0 w 1825291"/>
              <a:gd name="connsiteY10" fmla="*/ 448122 h 861774"/>
              <a:gd name="connsiteX11" fmla="*/ 0 w 1825291"/>
              <a:gd name="connsiteY11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5291" h="861774" extrusionOk="0">
                <a:moveTo>
                  <a:pt x="0" y="0"/>
                </a:moveTo>
                <a:cubicBezTo>
                  <a:pt x="123808" y="-52086"/>
                  <a:pt x="369379" y="28087"/>
                  <a:pt x="492829" y="0"/>
                </a:cubicBezTo>
                <a:cubicBezTo>
                  <a:pt x="616279" y="-28087"/>
                  <a:pt x="886288" y="39793"/>
                  <a:pt x="985657" y="0"/>
                </a:cubicBezTo>
                <a:cubicBezTo>
                  <a:pt x="1085026" y="-39793"/>
                  <a:pt x="1647405" y="32463"/>
                  <a:pt x="1825291" y="0"/>
                </a:cubicBezTo>
                <a:cubicBezTo>
                  <a:pt x="1841912" y="203299"/>
                  <a:pt x="1809353" y="268535"/>
                  <a:pt x="1825291" y="430887"/>
                </a:cubicBezTo>
                <a:cubicBezTo>
                  <a:pt x="1841229" y="593239"/>
                  <a:pt x="1803946" y="713953"/>
                  <a:pt x="1825291" y="861774"/>
                </a:cubicBezTo>
                <a:cubicBezTo>
                  <a:pt x="1646867" y="897257"/>
                  <a:pt x="1615856" y="836332"/>
                  <a:pt x="1423727" y="861774"/>
                </a:cubicBezTo>
                <a:cubicBezTo>
                  <a:pt x="1231598" y="887216"/>
                  <a:pt x="1120910" y="837204"/>
                  <a:pt x="930898" y="861774"/>
                </a:cubicBezTo>
                <a:cubicBezTo>
                  <a:pt x="740886" y="886344"/>
                  <a:pt x="631598" y="832032"/>
                  <a:pt x="492829" y="861774"/>
                </a:cubicBezTo>
                <a:cubicBezTo>
                  <a:pt x="354060" y="891516"/>
                  <a:pt x="215849" y="806865"/>
                  <a:pt x="0" y="861774"/>
                </a:cubicBezTo>
                <a:cubicBezTo>
                  <a:pt x="-27729" y="775725"/>
                  <a:pt x="45607" y="575583"/>
                  <a:pt x="0" y="448122"/>
                </a:cubicBezTo>
                <a:cubicBezTo>
                  <a:pt x="-45607" y="320661"/>
                  <a:pt x="37262" y="1742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Eigenvector</a:t>
            </a:r>
          </a:p>
          <a:p>
            <a:r>
              <a:rPr lang="en-PH" sz="2500" dirty="0"/>
              <a:t>(direction)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5332EA-8D2F-57EA-BA04-B408D014B5FB}"/>
              </a:ext>
            </a:extLst>
          </p:cNvPr>
          <p:cNvSpPr txBox="1"/>
          <p:nvPr/>
        </p:nvSpPr>
        <p:spPr>
          <a:xfrm>
            <a:off x="7594199" y="5536518"/>
            <a:ext cx="1899579" cy="861774"/>
          </a:xfrm>
          <a:custGeom>
            <a:avLst/>
            <a:gdLst>
              <a:gd name="connsiteX0" fmla="*/ 0 w 1899579"/>
              <a:gd name="connsiteY0" fmla="*/ 0 h 861774"/>
              <a:gd name="connsiteX1" fmla="*/ 512886 w 1899579"/>
              <a:gd name="connsiteY1" fmla="*/ 0 h 861774"/>
              <a:gd name="connsiteX2" fmla="*/ 1025773 w 1899579"/>
              <a:gd name="connsiteY2" fmla="*/ 0 h 861774"/>
              <a:gd name="connsiteX3" fmla="*/ 1899579 w 1899579"/>
              <a:gd name="connsiteY3" fmla="*/ 0 h 861774"/>
              <a:gd name="connsiteX4" fmla="*/ 1899579 w 1899579"/>
              <a:gd name="connsiteY4" fmla="*/ 430887 h 861774"/>
              <a:gd name="connsiteX5" fmla="*/ 1899579 w 1899579"/>
              <a:gd name="connsiteY5" fmla="*/ 861774 h 861774"/>
              <a:gd name="connsiteX6" fmla="*/ 1481672 w 1899579"/>
              <a:gd name="connsiteY6" fmla="*/ 861774 h 861774"/>
              <a:gd name="connsiteX7" fmla="*/ 968785 w 1899579"/>
              <a:gd name="connsiteY7" fmla="*/ 861774 h 861774"/>
              <a:gd name="connsiteX8" fmla="*/ 512886 w 1899579"/>
              <a:gd name="connsiteY8" fmla="*/ 861774 h 861774"/>
              <a:gd name="connsiteX9" fmla="*/ 0 w 1899579"/>
              <a:gd name="connsiteY9" fmla="*/ 861774 h 861774"/>
              <a:gd name="connsiteX10" fmla="*/ 0 w 1899579"/>
              <a:gd name="connsiteY10" fmla="*/ 448122 h 861774"/>
              <a:gd name="connsiteX11" fmla="*/ 0 w 1899579"/>
              <a:gd name="connsiteY11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9579" h="861774" extrusionOk="0">
                <a:moveTo>
                  <a:pt x="0" y="0"/>
                </a:moveTo>
                <a:cubicBezTo>
                  <a:pt x="126173" y="-57267"/>
                  <a:pt x="342598" y="915"/>
                  <a:pt x="512886" y="0"/>
                </a:cubicBezTo>
                <a:cubicBezTo>
                  <a:pt x="683174" y="-915"/>
                  <a:pt x="901775" y="33149"/>
                  <a:pt x="1025773" y="0"/>
                </a:cubicBezTo>
                <a:cubicBezTo>
                  <a:pt x="1149771" y="-33149"/>
                  <a:pt x="1692957" y="65561"/>
                  <a:pt x="1899579" y="0"/>
                </a:cubicBezTo>
                <a:cubicBezTo>
                  <a:pt x="1916200" y="203299"/>
                  <a:pt x="1883641" y="268535"/>
                  <a:pt x="1899579" y="430887"/>
                </a:cubicBezTo>
                <a:cubicBezTo>
                  <a:pt x="1915517" y="593239"/>
                  <a:pt x="1878234" y="713953"/>
                  <a:pt x="1899579" y="861774"/>
                </a:cubicBezTo>
                <a:cubicBezTo>
                  <a:pt x="1727704" y="885877"/>
                  <a:pt x="1601433" y="841209"/>
                  <a:pt x="1481672" y="861774"/>
                </a:cubicBezTo>
                <a:cubicBezTo>
                  <a:pt x="1361911" y="882339"/>
                  <a:pt x="1170006" y="847266"/>
                  <a:pt x="968785" y="861774"/>
                </a:cubicBezTo>
                <a:cubicBezTo>
                  <a:pt x="767564" y="876282"/>
                  <a:pt x="625671" y="836148"/>
                  <a:pt x="512886" y="861774"/>
                </a:cubicBezTo>
                <a:cubicBezTo>
                  <a:pt x="400101" y="887400"/>
                  <a:pt x="194207" y="804808"/>
                  <a:pt x="0" y="861774"/>
                </a:cubicBezTo>
                <a:cubicBezTo>
                  <a:pt x="-27729" y="775725"/>
                  <a:pt x="45607" y="575583"/>
                  <a:pt x="0" y="448122"/>
                </a:cubicBezTo>
                <a:cubicBezTo>
                  <a:pt x="-45607" y="320661"/>
                  <a:pt x="37262" y="1742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Eigenvalues(magnitude)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4D69EC-3C7B-71AF-A666-68D781191868}"/>
              </a:ext>
            </a:extLst>
          </p:cNvPr>
          <p:cNvCxnSpPr>
            <a:cxnSpLocks/>
          </p:cNvCxnSpPr>
          <p:nvPr/>
        </p:nvCxnSpPr>
        <p:spPr>
          <a:xfrm flipV="1">
            <a:off x="6188533" y="1720007"/>
            <a:ext cx="2346579" cy="1331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92A0DA-D0C2-120B-126B-DD87BC2BC1BF}"/>
              </a:ext>
            </a:extLst>
          </p:cNvPr>
          <p:cNvCxnSpPr>
            <a:cxnSpLocks/>
          </p:cNvCxnSpPr>
          <p:nvPr/>
        </p:nvCxnSpPr>
        <p:spPr>
          <a:xfrm flipH="1" flipV="1">
            <a:off x="5650806" y="2459755"/>
            <a:ext cx="460559" cy="5914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7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EB84A87-DA4A-8B8C-132B-FC7A0BD87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2D62C84-A6D6-1AC3-9B91-5C88C957C235}"/>
              </a:ext>
            </a:extLst>
          </p:cNvPr>
          <p:cNvCxnSpPr>
            <a:cxnSpLocks/>
          </p:cNvCxnSpPr>
          <p:nvPr/>
        </p:nvCxnSpPr>
        <p:spPr>
          <a:xfrm flipV="1">
            <a:off x="6096000" y="630287"/>
            <a:ext cx="0" cy="521510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68103E-8026-4CE1-831B-96A4186D0BCE}"/>
              </a:ext>
            </a:extLst>
          </p:cNvPr>
          <p:cNvCxnSpPr>
            <a:cxnSpLocks/>
          </p:cNvCxnSpPr>
          <p:nvPr/>
        </p:nvCxnSpPr>
        <p:spPr>
          <a:xfrm>
            <a:off x="2015371" y="3076187"/>
            <a:ext cx="863036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cartoon of a house&#10;&#10;Description automatically generated">
            <a:extLst>
              <a:ext uri="{FF2B5EF4-FFF2-40B4-BE49-F238E27FC236}">
                <a16:creationId xmlns:a16="http://schemas.microsoft.com/office/drawing/2014/main" id="{48BE51A6-18B2-B9ED-EDCC-D2F31F00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59" y="3360253"/>
            <a:ext cx="444007" cy="402124"/>
          </a:xfrm>
          <a:prstGeom prst="rect">
            <a:avLst/>
          </a:prstGeom>
        </p:spPr>
      </p:pic>
      <p:pic>
        <p:nvPicPr>
          <p:cNvPr id="9" name="Picture 8" descr="A cartoon of a house&#10;&#10;Description automatically generated">
            <a:extLst>
              <a:ext uri="{FF2B5EF4-FFF2-40B4-BE49-F238E27FC236}">
                <a16:creationId xmlns:a16="http://schemas.microsoft.com/office/drawing/2014/main" id="{4558166E-447B-9C2B-DFA4-24941456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797" y="2958129"/>
            <a:ext cx="444007" cy="402124"/>
          </a:xfrm>
          <a:prstGeom prst="rect">
            <a:avLst/>
          </a:prstGeom>
        </p:spPr>
      </p:pic>
      <p:pic>
        <p:nvPicPr>
          <p:cNvPr id="10" name="Picture 9" descr="A cartoon of a house&#10;&#10;Description automatically generated">
            <a:extLst>
              <a:ext uri="{FF2B5EF4-FFF2-40B4-BE49-F238E27FC236}">
                <a16:creationId xmlns:a16="http://schemas.microsoft.com/office/drawing/2014/main" id="{FC206B63-4523-AD47-3F7B-0385444A4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611" y="2459755"/>
            <a:ext cx="444007" cy="402124"/>
          </a:xfrm>
          <a:prstGeom prst="rect">
            <a:avLst/>
          </a:prstGeom>
        </p:spPr>
      </p:pic>
      <p:pic>
        <p:nvPicPr>
          <p:cNvPr id="13" name="Picture 12" descr="A cartoon of a house&#10;&#10;Description automatically generated">
            <a:extLst>
              <a:ext uri="{FF2B5EF4-FFF2-40B4-BE49-F238E27FC236}">
                <a16:creationId xmlns:a16="http://schemas.microsoft.com/office/drawing/2014/main" id="{FA03404D-C72C-3591-C2F9-94647CB93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662" y="3904229"/>
            <a:ext cx="444007" cy="402124"/>
          </a:xfrm>
          <a:prstGeom prst="rect">
            <a:avLst/>
          </a:prstGeom>
        </p:spPr>
      </p:pic>
      <p:pic>
        <p:nvPicPr>
          <p:cNvPr id="14" name="Picture 13" descr="A cartoon of a house&#10;&#10;Description automatically generated">
            <a:extLst>
              <a:ext uri="{FF2B5EF4-FFF2-40B4-BE49-F238E27FC236}">
                <a16:creationId xmlns:a16="http://schemas.microsoft.com/office/drawing/2014/main" id="{CCA0C4FD-5EBA-B684-889C-239A0532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46" y="3238016"/>
            <a:ext cx="444007" cy="402124"/>
          </a:xfrm>
          <a:prstGeom prst="rect">
            <a:avLst/>
          </a:prstGeom>
        </p:spPr>
      </p:pic>
      <p:pic>
        <p:nvPicPr>
          <p:cNvPr id="16" name="Picture 15" descr="A cartoon of a house&#10;&#10;Description automatically generated">
            <a:extLst>
              <a:ext uri="{FF2B5EF4-FFF2-40B4-BE49-F238E27FC236}">
                <a16:creationId xmlns:a16="http://schemas.microsoft.com/office/drawing/2014/main" id="{C47BDEC7-EF55-451C-3905-CB10064A6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799" y="3573302"/>
            <a:ext cx="444007" cy="402124"/>
          </a:xfrm>
          <a:prstGeom prst="rect">
            <a:avLst/>
          </a:prstGeom>
        </p:spPr>
      </p:pic>
      <p:pic>
        <p:nvPicPr>
          <p:cNvPr id="17" name="Picture 16" descr="A cartoon of a house&#10;&#10;Description automatically generated">
            <a:extLst>
              <a:ext uri="{FF2B5EF4-FFF2-40B4-BE49-F238E27FC236}">
                <a16:creationId xmlns:a16="http://schemas.microsoft.com/office/drawing/2014/main" id="{827E02D4-BE83-3778-0CA6-D5180241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799" y="2757067"/>
            <a:ext cx="444007" cy="402124"/>
          </a:xfrm>
          <a:prstGeom prst="rect">
            <a:avLst/>
          </a:prstGeom>
        </p:spPr>
      </p:pic>
      <p:pic>
        <p:nvPicPr>
          <p:cNvPr id="18" name="Picture 17" descr="A cartoon of a house&#10;&#10;Description automatically generated">
            <a:extLst>
              <a:ext uri="{FF2B5EF4-FFF2-40B4-BE49-F238E27FC236}">
                <a16:creationId xmlns:a16="http://schemas.microsoft.com/office/drawing/2014/main" id="{DBEDD228-2B58-69F1-899D-4703A297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96" y="2291916"/>
            <a:ext cx="444007" cy="402124"/>
          </a:xfrm>
          <a:prstGeom prst="rect">
            <a:avLst/>
          </a:prstGeom>
        </p:spPr>
      </p:pic>
      <p:pic>
        <p:nvPicPr>
          <p:cNvPr id="20" name="Picture 19" descr="A cartoon of a house&#10;&#10;Description automatically generated">
            <a:extLst>
              <a:ext uri="{FF2B5EF4-FFF2-40B4-BE49-F238E27FC236}">
                <a16:creationId xmlns:a16="http://schemas.microsoft.com/office/drawing/2014/main" id="{BB01097B-551D-5355-1DB4-DCC71674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334" y="2622843"/>
            <a:ext cx="444007" cy="402124"/>
          </a:xfrm>
          <a:prstGeom prst="rect">
            <a:avLst/>
          </a:prstGeom>
        </p:spPr>
      </p:pic>
      <p:pic>
        <p:nvPicPr>
          <p:cNvPr id="21" name="Picture 20" descr="A cartoon of a house&#10;&#10;Description automatically generated">
            <a:extLst>
              <a:ext uri="{FF2B5EF4-FFF2-40B4-BE49-F238E27FC236}">
                <a16:creationId xmlns:a16="http://schemas.microsoft.com/office/drawing/2014/main" id="{B7B94A14-9D47-389C-0CEB-A8CEBFD8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92" y="1846021"/>
            <a:ext cx="444007" cy="40212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CEC269-C252-6805-D784-A1AB3EA5B355}"/>
              </a:ext>
            </a:extLst>
          </p:cNvPr>
          <p:cNvCxnSpPr>
            <a:cxnSpLocks/>
          </p:cNvCxnSpPr>
          <p:nvPr/>
        </p:nvCxnSpPr>
        <p:spPr>
          <a:xfrm flipV="1">
            <a:off x="3603493" y="1720007"/>
            <a:ext cx="4931619" cy="2814118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2B8FC67-78C3-BBA7-2F48-10F40FDB1727}"/>
              </a:ext>
            </a:extLst>
          </p:cNvPr>
          <p:cNvSpPr txBox="1"/>
          <p:nvPr/>
        </p:nvSpPr>
        <p:spPr>
          <a:xfrm>
            <a:off x="613503" y="5134394"/>
            <a:ext cx="4325166" cy="1631216"/>
          </a:xfrm>
          <a:custGeom>
            <a:avLst/>
            <a:gdLst>
              <a:gd name="connsiteX0" fmla="*/ 0 w 4325166"/>
              <a:gd name="connsiteY0" fmla="*/ 0 h 1631216"/>
              <a:gd name="connsiteX1" fmla="*/ 627149 w 4325166"/>
              <a:gd name="connsiteY1" fmla="*/ 0 h 1631216"/>
              <a:gd name="connsiteX2" fmla="*/ 1254298 w 4325166"/>
              <a:gd name="connsiteY2" fmla="*/ 0 h 1631216"/>
              <a:gd name="connsiteX3" fmla="*/ 1838196 w 4325166"/>
              <a:gd name="connsiteY3" fmla="*/ 0 h 1631216"/>
              <a:gd name="connsiteX4" fmla="*/ 2378841 w 4325166"/>
              <a:gd name="connsiteY4" fmla="*/ 0 h 1631216"/>
              <a:gd name="connsiteX5" fmla="*/ 2832984 w 4325166"/>
              <a:gd name="connsiteY5" fmla="*/ 0 h 1631216"/>
              <a:gd name="connsiteX6" fmla="*/ 3287126 w 4325166"/>
              <a:gd name="connsiteY6" fmla="*/ 0 h 1631216"/>
              <a:gd name="connsiteX7" fmla="*/ 3741269 w 4325166"/>
              <a:gd name="connsiteY7" fmla="*/ 0 h 1631216"/>
              <a:gd name="connsiteX8" fmla="*/ 4325166 w 4325166"/>
              <a:gd name="connsiteY8" fmla="*/ 0 h 1631216"/>
              <a:gd name="connsiteX9" fmla="*/ 4325166 w 4325166"/>
              <a:gd name="connsiteY9" fmla="*/ 576363 h 1631216"/>
              <a:gd name="connsiteX10" fmla="*/ 4325166 w 4325166"/>
              <a:gd name="connsiteY10" fmla="*/ 1071165 h 1631216"/>
              <a:gd name="connsiteX11" fmla="*/ 4325166 w 4325166"/>
              <a:gd name="connsiteY11" fmla="*/ 1631216 h 1631216"/>
              <a:gd name="connsiteX12" fmla="*/ 3914275 w 4325166"/>
              <a:gd name="connsiteY12" fmla="*/ 1631216 h 1631216"/>
              <a:gd name="connsiteX13" fmla="*/ 3287126 w 4325166"/>
              <a:gd name="connsiteY13" fmla="*/ 1631216 h 1631216"/>
              <a:gd name="connsiteX14" fmla="*/ 2659977 w 4325166"/>
              <a:gd name="connsiteY14" fmla="*/ 1631216 h 1631216"/>
              <a:gd name="connsiteX15" fmla="*/ 2076080 w 4325166"/>
              <a:gd name="connsiteY15" fmla="*/ 1631216 h 1631216"/>
              <a:gd name="connsiteX16" fmla="*/ 1578686 w 4325166"/>
              <a:gd name="connsiteY16" fmla="*/ 1631216 h 1631216"/>
              <a:gd name="connsiteX17" fmla="*/ 994788 w 4325166"/>
              <a:gd name="connsiteY17" fmla="*/ 1631216 h 1631216"/>
              <a:gd name="connsiteX18" fmla="*/ 0 w 4325166"/>
              <a:gd name="connsiteY18" fmla="*/ 1631216 h 1631216"/>
              <a:gd name="connsiteX19" fmla="*/ 0 w 4325166"/>
              <a:gd name="connsiteY19" fmla="*/ 1103789 h 1631216"/>
              <a:gd name="connsiteX20" fmla="*/ 0 w 4325166"/>
              <a:gd name="connsiteY20" fmla="*/ 560051 h 1631216"/>
              <a:gd name="connsiteX21" fmla="*/ 0 w 4325166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166" h="1631216" extrusionOk="0">
                <a:moveTo>
                  <a:pt x="0" y="0"/>
                </a:moveTo>
                <a:cubicBezTo>
                  <a:pt x="255509" y="-74962"/>
                  <a:pt x="414277" y="14604"/>
                  <a:pt x="627149" y="0"/>
                </a:cubicBezTo>
                <a:cubicBezTo>
                  <a:pt x="840021" y="-14604"/>
                  <a:pt x="1049458" y="16756"/>
                  <a:pt x="1254298" y="0"/>
                </a:cubicBezTo>
                <a:cubicBezTo>
                  <a:pt x="1459138" y="-16756"/>
                  <a:pt x="1711989" y="1770"/>
                  <a:pt x="1838196" y="0"/>
                </a:cubicBezTo>
                <a:cubicBezTo>
                  <a:pt x="1964403" y="-1770"/>
                  <a:pt x="2207441" y="38479"/>
                  <a:pt x="2378841" y="0"/>
                </a:cubicBezTo>
                <a:cubicBezTo>
                  <a:pt x="2550241" y="-38479"/>
                  <a:pt x="2614928" y="46838"/>
                  <a:pt x="2832984" y="0"/>
                </a:cubicBezTo>
                <a:cubicBezTo>
                  <a:pt x="3051040" y="-46838"/>
                  <a:pt x="3102439" y="42677"/>
                  <a:pt x="3287126" y="0"/>
                </a:cubicBezTo>
                <a:cubicBezTo>
                  <a:pt x="3471813" y="-42677"/>
                  <a:pt x="3601357" y="29259"/>
                  <a:pt x="3741269" y="0"/>
                </a:cubicBezTo>
                <a:cubicBezTo>
                  <a:pt x="3881181" y="-29259"/>
                  <a:pt x="4063396" y="23563"/>
                  <a:pt x="4325166" y="0"/>
                </a:cubicBezTo>
                <a:cubicBezTo>
                  <a:pt x="4367783" y="161538"/>
                  <a:pt x="4304832" y="454924"/>
                  <a:pt x="4325166" y="576363"/>
                </a:cubicBezTo>
                <a:cubicBezTo>
                  <a:pt x="4345500" y="697802"/>
                  <a:pt x="4304997" y="859091"/>
                  <a:pt x="4325166" y="1071165"/>
                </a:cubicBezTo>
                <a:cubicBezTo>
                  <a:pt x="4345335" y="1283239"/>
                  <a:pt x="4261123" y="1459221"/>
                  <a:pt x="4325166" y="1631216"/>
                </a:cubicBezTo>
                <a:cubicBezTo>
                  <a:pt x="4213747" y="1637861"/>
                  <a:pt x="4029774" y="1609040"/>
                  <a:pt x="3914275" y="1631216"/>
                </a:cubicBezTo>
                <a:cubicBezTo>
                  <a:pt x="3798776" y="1653392"/>
                  <a:pt x="3565143" y="1558922"/>
                  <a:pt x="3287126" y="1631216"/>
                </a:cubicBezTo>
                <a:cubicBezTo>
                  <a:pt x="3009109" y="1703510"/>
                  <a:pt x="2857505" y="1574306"/>
                  <a:pt x="2659977" y="1631216"/>
                </a:cubicBezTo>
                <a:cubicBezTo>
                  <a:pt x="2462449" y="1688126"/>
                  <a:pt x="2307855" y="1588489"/>
                  <a:pt x="2076080" y="1631216"/>
                </a:cubicBezTo>
                <a:cubicBezTo>
                  <a:pt x="1844305" y="1673943"/>
                  <a:pt x="1694637" y="1588016"/>
                  <a:pt x="1578686" y="1631216"/>
                </a:cubicBezTo>
                <a:cubicBezTo>
                  <a:pt x="1462735" y="1674416"/>
                  <a:pt x="1271832" y="1626166"/>
                  <a:pt x="994788" y="1631216"/>
                </a:cubicBezTo>
                <a:cubicBezTo>
                  <a:pt x="717744" y="1636266"/>
                  <a:pt x="315165" y="1561585"/>
                  <a:pt x="0" y="1631216"/>
                </a:cubicBezTo>
                <a:cubicBezTo>
                  <a:pt x="-62261" y="1457583"/>
                  <a:pt x="56470" y="1354463"/>
                  <a:pt x="0" y="1103789"/>
                </a:cubicBezTo>
                <a:cubicBezTo>
                  <a:pt x="-56470" y="853115"/>
                  <a:pt x="36367" y="734118"/>
                  <a:pt x="0" y="560051"/>
                </a:cubicBezTo>
                <a:cubicBezTo>
                  <a:pt x="-36367" y="385984"/>
                  <a:pt x="27196" y="14770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Step 5</a:t>
            </a:r>
            <a:r>
              <a:rPr lang="en-PH" sz="2500" dirty="0"/>
              <a:t>: Project the data into the eigenvector. We now have converted our data from two dimension to one dimension</a:t>
            </a:r>
            <a:endParaRPr lang="en-PH" sz="2500" b="1" dirty="0"/>
          </a:p>
        </p:txBody>
      </p:sp>
    </p:spTree>
    <p:extLst>
      <p:ext uri="{BB962C8B-B14F-4D97-AF65-F5344CB8AC3E}">
        <p14:creationId xmlns:p14="http://schemas.microsoft.com/office/powerpoint/2010/main" val="307514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2.08333E-7 0.060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1.04167E-6 -0.02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3 -0.0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0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2.5E-6 0.0745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4.16667E-6 0.085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3.33333E-6 -0.1085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2.5E-6 0.0467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-2.08333E-7 -0.1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0D6A0E6-016E-09A9-0F2C-1BDD79977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4B750F-96BF-546F-E944-B2629BF8F12E}"/>
              </a:ext>
            </a:extLst>
          </p:cNvPr>
          <p:cNvCxnSpPr>
            <a:cxnSpLocks/>
          </p:cNvCxnSpPr>
          <p:nvPr/>
        </p:nvCxnSpPr>
        <p:spPr>
          <a:xfrm>
            <a:off x="2084762" y="5772150"/>
            <a:ext cx="91313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F6EA9B-9CAA-3A11-4FCB-C96B26C00A29}"/>
              </a:ext>
            </a:extLst>
          </p:cNvPr>
          <p:cNvCxnSpPr>
            <a:cxnSpLocks/>
          </p:cNvCxnSpPr>
          <p:nvPr/>
        </p:nvCxnSpPr>
        <p:spPr>
          <a:xfrm flipV="1">
            <a:off x="2084762" y="492482"/>
            <a:ext cx="0" cy="53177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EC084B-FD8D-E966-D2AA-B7483FF4E6E3}"/>
              </a:ext>
            </a:extLst>
          </p:cNvPr>
          <p:cNvSpPr txBox="1"/>
          <p:nvPr/>
        </p:nvSpPr>
        <p:spPr>
          <a:xfrm>
            <a:off x="6077948" y="6249204"/>
            <a:ext cx="2855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Number of Rooms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E4D745-1CD2-FC38-262B-4342E95D6F20}"/>
              </a:ext>
            </a:extLst>
          </p:cNvPr>
          <p:cNvSpPr txBox="1"/>
          <p:nvPr/>
        </p:nvSpPr>
        <p:spPr>
          <a:xfrm rot="16200000">
            <a:off x="477037" y="2912839"/>
            <a:ext cx="863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Size</a:t>
            </a:r>
          </a:p>
        </p:txBody>
      </p:sp>
      <p:pic>
        <p:nvPicPr>
          <p:cNvPr id="39" name="Picture 38" descr="A cartoon of a house&#10;&#10;Description automatically generated">
            <a:extLst>
              <a:ext uri="{FF2B5EF4-FFF2-40B4-BE49-F238E27FC236}">
                <a16:creationId xmlns:a16="http://schemas.microsoft.com/office/drawing/2014/main" id="{410A022E-B165-020C-0AD2-DE2567DD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79" y="4244387"/>
            <a:ext cx="720000" cy="720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995C059-498F-3C44-15EB-F62C8DDE2CFC}"/>
              </a:ext>
            </a:extLst>
          </p:cNvPr>
          <p:cNvSpPr txBox="1"/>
          <p:nvPr/>
        </p:nvSpPr>
        <p:spPr>
          <a:xfrm>
            <a:off x="3603631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1E2C0F-F732-C71C-A486-8DA53EBD8196}"/>
              </a:ext>
            </a:extLst>
          </p:cNvPr>
          <p:cNvSpPr txBox="1"/>
          <p:nvPr/>
        </p:nvSpPr>
        <p:spPr>
          <a:xfrm>
            <a:off x="556092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AEFEC5-D80D-BF5C-0972-5EA09CE607BD}"/>
              </a:ext>
            </a:extLst>
          </p:cNvPr>
          <p:cNvSpPr txBox="1"/>
          <p:nvPr/>
        </p:nvSpPr>
        <p:spPr>
          <a:xfrm>
            <a:off x="719016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C7C4B0-C03D-810B-FD7F-4A2383E477DD}"/>
              </a:ext>
            </a:extLst>
          </p:cNvPr>
          <p:cNvSpPr txBox="1"/>
          <p:nvPr/>
        </p:nvSpPr>
        <p:spPr>
          <a:xfrm>
            <a:off x="857357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9397F4-935D-D3BA-0219-DA266314F68F}"/>
              </a:ext>
            </a:extLst>
          </p:cNvPr>
          <p:cNvSpPr txBox="1"/>
          <p:nvPr/>
        </p:nvSpPr>
        <p:spPr>
          <a:xfrm>
            <a:off x="10079897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E3E938-CA24-3E77-0489-5D4B4D02273E}"/>
              </a:ext>
            </a:extLst>
          </p:cNvPr>
          <p:cNvSpPr txBox="1"/>
          <p:nvPr/>
        </p:nvSpPr>
        <p:spPr>
          <a:xfrm>
            <a:off x="1302055" y="4248806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32BDC8-59CE-5FF4-6BF9-69E27E428ABA}"/>
              </a:ext>
            </a:extLst>
          </p:cNvPr>
          <p:cNvSpPr txBox="1"/>
          <p:nvPr/>
        </p:nvSpPr>
        <p:spPr>
          <a:xfrm>
            <a:off x="1294490" y="3288827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EE6E9F-73B5-9123-66FF-0A2809A1FE4C}"/>
              </a:ext>
            </a:extLst>
          </p:cNvPr>
          <p:cNvSpPr txBox="1"/>
          <p:nvPr/>
        </p:nvSpPr>
        <p:spPr>
          <a:xfrm>
            <a:off x="1302055" y="2323485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84BEDD-BEC5-9CAF-8C24-CEEF2DF98A20}"/>
              </a:ext>
            </a:extLst>
          </p:cNvPr>
          <p:cNvSpPr txBox="1"/>
          <p:nvPr/>
        </p:nvSpPr>
        <p:spPr>
          <a:xfrm>
            <a:off x="1302055" y="1366442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400</a:t>
            </a:r>
          </a:p>
        </p:txBody>
      </p:sp>
      <p:pic>
        <p:nvPicPr>
          <p:cNvPr id="80" name="Picture 79" descr="A cartoon of a house&#10;&#10;Description automatically generated">
            <a:extLst>
              <a:ext uri="{FF2B5EF4-FFF2-40B4-BE49-F238E27FC236}">
                <a16:creationId xmlns:a16="http://schemas.microsoft.com/office/drawing/2014/main" id="{D8370CDA-273C-BD2C-9338-08186A1D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88" y="2709000"/>
            <a:ext cx="828000" cy="828000"/>
          </a:xfrm>
          <a:prstGeom prst="rect">
            <a:avLst/>
          </a:prstGeom>
        </p:spPr>
      </p:pic>
      <p:pic>
        <p:nvPicPr>
          <p:cNvPr id="81" name="Picture 80" descr="A cartoon of a house&#10;&#10;Description automatically generated">
            <a:extLst>
              <a:ext uri="{FF2B5EF4-FFF2-40B4-BE49-F238E27FC236}">
                <a16:creationId xmlns:a16="http://schemas.microsoft.com/office/drawing/2014/main" id="{2DD9E989-6A91-56D8-2C49-5298C473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3" y="2202012"/>
            <a:ext cx="1008000" cy="1008000"/>
          </a:xfrm>
          <a:prstGeom prst="rect">
            <a:avLst/>
          </a:prstGeom>
        </p:spPr>
      </p:pic>
      <p:pic>
        <p:nvPicPr>
          <p:cNvPr id="82" name="Picture 81" descr="A cartoon of a house&#10;&#10;Description automatically generated">
            <a:extLst>
              <a:ext uri="{FF2B5EF4-FFF2-40B4-BE49-F238E27FC236}">
                <a16:creationId xmlns:a16="http://schemas.microsoft.com/office/drawing/2014/main" id="{572604F0-287C-6EF1-1456-1393C8B6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46" y="2800539"/>
            <a:ext cx="1188000" cy="1188000"/>
          </a:xfrm>
          <a:prstGeom prst="rect">
            <a:avLst/>
          </a:prstGeom>
        </p:spPr>
      </p:pic>
      <p:pic>
        <p:nvPicPr>
          <p:cNvPr id="83" name="Picture 82" descr="A cartoon of a house&#10;&#10;Description automatically generated">
            <a:extLst>
              <a:ext uri="{FF2B5EF4-FFF2-40B4-BE49-F238E27FC236}">
                <a16:creationId xmlns:a16="http://schemas.microsoft.com/office/drawing/2014/main" id="{F301A0B7-3275-AF26-5352-BD841EBED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19" y="600865"/>
            <a:ext cx="1620000" cy="162000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7E3B07-2508-6C92-1112-C0A460A2C41A}"/>
              </a:ext>
            </a:extLst>
          </p:cNvPr>
          <p:cNvCxnSpPr>
            <a:cxnSpLocks/>
          </p:cNvCxnSpPr>
          <p:nvPr/>
        </p:nvCxnSpPr>
        <p:spPr>
          <a:xfrm flipV="1">
            <a:off x="2088544" y="1788316"/>
            <a:ext cx="9433172" cy="3945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7D227A-21C4-7E2C-66ED-23E6DD0CA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71A3D1-2D97-14A5-F47C-CEB47020A330}"/>
              </a:ext>
            </a:extLst>
          </p:cNvPr>
          <p:cNvCxnSpPr>
            <a:cxnSpLocks/>
          </p:cNvCxnSpPr>
          <p:nvPr/>
        </p:nvCxnSpPr>
        <p:spPr>
          <a:xfrm>
            <a:off x="2084762" y="5772150"/>
            <a:ext cx="91313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FF771D-0166-B3ED-458E-68A8852FEBAE}"/>
              </a:ext>
            </a:extLst>
          </p:cNvPr>
          <p:cNvCxnSpPr>
            <a:cxnSpLocks/>
          </p:cNvCxnSpPr>
          <p:nvPr/>
        </p:nvCxnSpPr>
        <p:spPr>
          <a:xfrm flipV="1">
            <a:off x="2084762" y="492482"/>
            <a:ext cx="0" cy="53177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4A28E6-21B2-209F-96B9-3BDD7AE4310B}"/>
              </a:ext>
            </a:extLst>
          </p:cNvPr>
          <p:cNvSpPr txBox="1"/>
          <p:nvPr/>
        </p:nvSpPr>
        <p:spPr>
          <a:xfrm>
            <a:off x="6077948" y="6249204"/>
            <a:ext cx="2855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Number of Rooms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ABCFD1-EE21-6A1B-31DB-6E53E4186ECD}"/>
              </a:ext>
            </a:extLst>
          </p:cNvPr>
          <p:cNvSpPr txBox="1"/>
          <p:nvPr/>
        </p:nvSpPr>
        <p:spPr>
          <a:xfrm rot="16200000">
            <a:off x="477037" y="2912839"/>
            <a:ext cx="863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Size</a:t>
            </a:r>
          </a:p>
        </p:txBody>
      </p:sp>
      <p:pic>
        <p:nvPicPr>
          <p:cNvPr id="39" name="Picture 38" descr="A cartoon of a house&#10;&#10;Description automatically generated">
            <a:extLst>
              <a:ext uri="{FF2B5EF4-FFF2-40B4-BE49-F238E27FC236}">
                <a16:creationId xmlns:a16="http://schemas.microsoft.com/office/drawing/2014/main" id="{C4782217-E2F9-AEB0-D31E-D11BAB36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79" y="4244387"/>
            <a:ext cx="720000" cy="720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D55BCFB-5931-EE06-C8C5-5F2B2D447008}"/>
              </a:ext>
            </a:extLst>
          </p:cNvPr>
          <p:cNvSpPr txBox="1"/>
          <p:nvPr/>
        </p:nvSpPr>
        <p:spPr>
          <a:xfrm>
            <a:off x="3603631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F3DF72-1BE7-4362-5F65-543DFF3904DC}"/>
              </a:ext>
            </a:extLst>
          </p:cNvPr>
          <p:cNvSpPr txBox="1"/>
          <p:nvPr/>
        </p:nvSpPr>
        <p:spPr>
          <a:xfrm>
            <a:off x="556092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F2D831-0859-B66A-E68C-983CC1B195F8}"/>
              </a:ext>
            </a:extLst>
          </p:cNvPr>
          <p:cNvSpPr txBox="1"/>
          <p:nvPr/>
        </p:nvSpPr>
        <p:spPr>
          <a:xfrm>
            <a:off x="719016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E6490A-727E-E314-2E4C-FC88B8BCB7E4}"/>
              </a:ext>
            </a:extLst>
          </p:cNvPr>
          <p:cNvSpPr txBox="1"/>
          <p:nvPr/>
        </p:nvSpPr>
        <p:spPr>
          <a:xfrm>
            <a:off x="857357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EE582F-AB44-9F1E-FE2F-17757464DD34}"/>
              </a:ext>
            </a:extLst>
          </p:cNvPr>
          <p:cNvSpPr txBox="1"/>
          <p:nvPr/>
        </p:nvSpPr>
        <p:spPr>
          <a:xfrm>
            <a:off x="10079897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DC94B8F-A29A-20F1-3D96-85012C63456E}"/>
              </a:ext>
            </a:extLst>
          </p:cNvPr>
          <p:cNvSpPr txBox="1"/>
          <p:nvPr/>
        </p:nvSpPr>
        <p:spPr>
          <a:xfrm>
            <a:off x="1302055" y="4248806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E9DA6F-AF16-28DE-5284-4C825EA3B61F}"/>
              </a:ext>
            </a:extLst>
          </p:cNvPr>
          <p:cNvSpPr txBox="1"/>
          <p:nvPr/>
        </p:nvSpPr>
        <p:spPr>
          <a:xfrm>
            <a:off x="1294490" y="3288827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CFE8D6-4F59-7D33-02A9-22E379D1973D}"/>
              </a:ext>
            </a:extLst>
          </p:cNvPr>
          <p:cNvSpPr txBox="1"/>
          <p:nvPr/>
        </p:nvSpPr>
        <p:spPr>
          <a:xfrm>
            <a:off x="1302055" y="2323485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DAA710-81DD-8E42-0839-8B4F30B9BA23}"/>
              </a:ext>
            </a:extLst>
          </p:cNvPr>
          <p:cNvSpPr txBox="1"/>
          <p:nvPr/>
        </p:nvSpPr>
        <p:spPr>
          <a:xfrm>
            <a:off x="1302055" y="1366442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400</a:t>
            </a:r>
          </a:p>
        </p:txBody>
      </p:sp>
      <p:pic>
        <p:nvPicPr>
          <p:cNvPr id="80" name="Picture 79" descr="A cartoon of a house&#10;&#10;Description automatically generated">
            <a:extLst>
              <a:ext uri="{FF2B5EF4-FFF2-40B4-BE49-F238E27FC236}">
                <a16:creationId xmlns:a16="http://schemas.microsoft.com/office/drawing/2014/main" id="{AF1165AF-471C-8584-0337-6300E5F9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88" y="2709000"/>
            <a:ext cx="828000" cy="828000"/>
          </a:xfrm>
          <a:prstGeom prst="rect">
            <a:avLst/>
          </a:prstGeom>
        </p:spPr>
      </p:pic>
      <p:pic>
        <p:nvPicPr>
          <p:cNvPr id="81" name="Picture 80" descr="A cartoon of a house&#10;&#10;Description automatically generated">
            <a:extLst>
              <a:ext uri="{FF2B5EF4-FFF2-40B4-BE49-F238E27FC236}">
                <a16:creationId xmlns:a16="http://schemas.microsoft.com/office/drawing/2014/main" id="{912ECC80-C30D-EF3E-C005-FFD3C060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3" y="2202012"/>
            <a:ext cx="1008000" cy="1008000"/>
          </a:xfrm>
          <a:prstGeom prst="rect">
            <a:avLst/>
          </a:prstGeom>
        </p:spPr>
      </p:pic>
      <p:pic>
        <p:nvPicPr>
          <p:cNvPr id="82" name="Picture 81" descr="A cartoon of a house&#10;&#10;Description automatically generated">
            <a:extLst>
              <a:ext uri="{FF2B5EF4-FFF2-40B4-BE49-F238E27FC236}">
                <a16:creationId xmlns:a16="http://schemas.microsoft.com/office/drawing/2014/main" id="{8B47F8D4-57D2-DD49-E368-C0533CC4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46" y="2800539"/>
            <a:ext cx="1188000" cy="1188000"/>
          </a:xfrm>
          <a:prstGeom prst="rect">
            <a:avLst/>
          </a:prstGeom>
        </p:spPr>
      </p:pic>
      <p:pic>
        <p:nvPicPr>
          <p:cNvPr id="83" name="Picture 82" descr="A cartoon of a house&#10;&#10;Description automatically generated">
            <a:extLst>
              <a:ext uri="{FF2B5EF4-FFF2-40B4-BE49-F238E27FC236}">
                <a16:creationId xmlns:a16="http://schemas.microsoft.com/office/drawing/2014/main" id="{EE2F1A0B-F8F6-113E-EB1A-4C4FB9BA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19" y="600865"/>
            <a:ext cx="1620000" cy="162000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CE7310D-1F5F-B5C5-1991-E41028458059}"/>
              </a:ext>
            </a:extLst>
          </p:cNvPr>
          <p:cNvCxnSpPr>
            <a:cxnSpLocks/>
          </p:cNvCxnSpPr>
          <p:nvPr/>
        </p:nvCxnSpPr>
        <p:spPr>
          <a:xfrm flipV="1">
            <a:off x="2088544" y="1788316"/>
            <a:ext cx="9433172" cy="3945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0.00066 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7407E-6 L -0.00013 0.147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00026 0.10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-0.00039 -0.0865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3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00013 0.0981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2CF4EE-0FDE-5B93-82FA-30352332A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C12880-1CE4-17AC-A60F-0DBED4606939}"/>
              </a:ext>
            </a:extLst>
          </p:cNvPr>
          <p:cNvCxnSpPr>
            <a:cxnSpLocks/>
          </p:cNvCxnSpPr>
          <p:nvPr/>
        </p:nvCxnSpPr>
        <p:spPr>
          <a:xfrm>
            <a:off x="2084762" y="5772150"/>
            <a:ext cx="91313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C56B10-707B-70B3-7116-3C4FE6B2A192}"/>
              </a:ext>
            </a:extLst>
          </p:cNvPr>
          <p:cNvCxnSpPr>
            <a:cxnSpLocks/>
          </p:cNvCxnSpPr>
          <p:nvPr/>
        </p:nvCxnSpPr>
        <p:spPr>
          <a:xfrm flipV="1">
            <a:off x="2084762" y="492482"/>
            <a:ext cx="0" cy="53177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7BCD3A-1EF9-3951-6E33-FC25CEDF449A}"/>
              </a:ext>
            </a:extLst>
          </p:cNvPr>
          <p:cNvSpPr txBox="1"/>
          <p:nvPr/>
        </p:nvSpPr>
        <p:spPr>
          <a:xfrm>
            <a:off x="6077948" y="6249204"/>
            <a:ext cx="2855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Number of Rooms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F35D0F-0DCC-A68B-0B46-CB5D759F1221}"/>
              </a:ext>
            </a:extLst>
          </p:cNvPr>
          <p:cNvSpPr txBox="1"/>
          <p:nvPr/>
        </p:nvSpPr>
        <p:spPr>
          <a:xfrm rot="16200000">
            <a:off x="477037" y="2912839"/>
            <a:ext cx="863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Size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4C00A3-6F4A-8F1D-8A45-2462ACF0EE05}"/>
              </a:ext>
            </a:extLst>
          </p:cNvPr>
          <p:cNvSpPr txBox="1"/>
          <p:nvPr/>
        </p:nvSpPr>
        <p:spPr>
          <a:xfrm>
            <a:off x="3603631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B393F2-2E63-0C93-B148-F50DC7909F15}"/>
              </a:ext>
            </a:extLst>
          </p:cNvPr>
          <p:cNvSpPr txBox="1"/>
          <p:nvPr/>
        </p:nvSpPr>
        <p:spPr>
          <a:xfrm>
            <a:off x="556092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690831-920A-2D20-831F-49A04255833A}"/>
              </a:ext>
            </a:extLst>
          </p:cNvPr>
          <p:cNvSpPr txBox="1"/>
          <p:nvPr/>
        </p:nvSpPr>
        <p:spPr>
          <a:xfrm>
            <a:off x="719016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DD634B-4507-A8DB-A2F0-7F9E64B340FC}"/>
              </a:ext>
            </a:extLst>
          </p:cNvPr>
          <p:cNvSpPr txBox="1"/>
          <p:nvPr/>
        </p:nvSpPr>
        <p:spPr>
          <a:xfrm>
            <a:off x="857357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658019-1DB1-76C4-7AF1-F9995CB505B9}"/>
              </a:ext>
            </a:extLst>
          </p:cNvPr>
          <p:cNvSpPr txBox="1"/>
          <p:nvPr/>
        </p:nvSpPr>
        <p:spPr>
          <a:xfrm>
            <a:off x="10079897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DF415D-D976-BB5D-12AB-45CA8810C3DB}"/>
              </a:ext>
            </a:extLst>
          </p:cNvPr>
          <p:cNvSpPr txBox="1"/>
          <p:nvPr/>
        </p:nvSpPr>
        <p:spPr>
          <a:xfrm>
            <a:off x="1302055" y="4248806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51D9A2-4AE0-1E4F-DDD0-F9EBC97A462E}"/>
              </a:ext>
            </a:extLst>
          </p:cNvPr>
          <p:cNvSpPr txBox="1"/>
          <p:nvPr/>
        </p:nvSpPr>
        <p:spPr>
          <a:xfrm>
            <a:off x="1294490" y="3288827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299103-9DC7-8804-77AE-5219C723541A}"/>
              </a:ext>
            </a:extLst>
          </p:cNvPr>
          <p:cNvSpPr txBox="1"/>
          <p:nvPr/>
        </p:nvSpPr>
        <p:spPr>
          <a:xfrm>
            <a:off x="1302055" y="2323485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C138E8-4167-5660-77C9-4A0D368BBF95}"/>
              </a:ext>
            </a:extLst>
          </p:cNvPr>
          <p:cNvSpPr txBox="1"/>
          <p:nvPr/>
        </p:nvSpPr>
        <p:spPr>
          <a:xfrm>
            <a:off x="1302055" y="1366442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400</a:t>
            </a:r>
          </a:p>
        </p:txBody>
      </p:sp>
      <p:pic>
        <p:nvPicPr>
          <p:cNvPr id="2" name="Picture 1" descr="A cartoon of a house&#10;&#10;Description automatically generated">
            <a:extLst>
              <a:ext uri="{FF2B5EF4-FFF2-40B4-BE49-F238E27FC236}">
                <a16:creationId xmlns:a16="http://schemas.microsoft.com/office/drawing/2014/main" id="{11B90CC2-0A5C-E25F-F3ED-2A4D7DC4F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79" y="4642486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cartoon of a house&#10;&#10;Description automatically generated">
            <a:extLst>
              <a:ext uri="{FF2B5EF4-FFF2-40B4-BE49-F238E27FC236}">
                <a16:creationId xmlns:a16="http://schemas.microsoft.com/office/drawing/2014/main" id="{BB17934B-B562-D4E0-354F-B42AD30A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88" y="3719571"/>
            <a:ext cx="828000" cy="82800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5FD68536-D729-1D2A-CB7E-BF15AF49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3" y="2925000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artoon of a house&#10;&#10;Description automatically generated">
            <a:extLst>
              <a:ext uri="{FF2B5EF4-FFF2-40B4-BE49-F238E27FC236}">
                <a16:creationId xmlns:a16="http://schemas.microsoft.com/office/drawing/2014/main" id="{CC7C3901-6BEE-462F-E363-82EA2085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46" y="2202012"/>
            <a:ext cx="1188000" cy="1188000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A cartoon of a house&#10;&#10;Description automatically generated">
            <a:extLst>
              <a:ext uri="{FF2B5EF4-FFF2-40B4-BE49-F238E27FC236}">
                <a16:creationId xmlns:a16="http://schemas.microsoft.com/office/drawing/2014/main" id="{D383A71C-D253-5AB2-F314-3657F15D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19" y="1285950"/>
            <a:ext cx="1620000" cy="1620000"/>
          </a:xfrm>
          <a:prstGeom prst="rect">
            <a:avLst/>
          </a:prstGeom>
          <a:ln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28C341-05F1-0C18-23C9-7CBCEB4260CA}"/>
              </a:ext>
            </a:extLst>
          </p:cNvPr>
          <p:cNvCxnSpPr>
            <a:cxnSpLocks/>
          </p:cNvCxnSpPr>
          <p:nvPr/>
        </p:nvCxnSpPr>
        <p:spPr>
          <a:xfrm flipV="1">
            <a:off x="2088544" y="1788316"/>
            <a:ext cx="9433172" cy="3945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1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023416-D6B9-1E51-4915-3CD185016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5D26BF-E7AC-4C03-727C-9D87E9AE7494}"/>
              </a:ext>
            </a:extLst>
          </p:cNvPr>
          <p:cNvCxnSpPr>
            <a:cxnSpLocks/>
          </p:cNvCxnSpPr>
          <p:nvPr/>
        </p:nvCxnSpPr>
        <p:spPr>
          <a:xfrm>
            <a:off x="2084762" y="5772150"/>
            <a:ext cx="91313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133114-39A0-01EA-36F4-B08C543D2E67}"/>
              </a:ext>
            </a:extLst>
          </p:cNvPr>
          <p:cNvCxnSpPr>
            <a:cxnSpLocks/>
          </p:cNvCxnSpPr>
          <p:nvPr/>
        </p:nvCxnSpPr>
        <p:spPr>
          <a:xfrm flipV="1">
            <a:off x="2084762" y="492482"/>
            <a:ext cx="0" cy="53177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F3B2AB-FDBF-4BB8-1239-2C05BCA0DFA1}"/>
              </a:ext>
            </a:extLst>
          </p:cNvPr>
          <p:cNvSpPr txBox="1"/>
          <p:nvPr/>
        </p:nvSpPr>
        <p:spPr>
          <a:xfrm>
            <a:off x="6077948" y="6249204"/>
            <a:ext cx="2855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Number of Rooms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29E478-C47B-B92F-2C0B-32342840DCD6}"/>
              </a:ext>
            </a:extLst>
          </p:cNvPr>
          <p:cNvSpPr txBox="1"/>
          <p:nvPr/>
        </p:nvSpPr>
        <p:spPr>
          <a:xfrm rot="16200000">
            <a:off x="477037" y="2912839"/>
            <a:ext cx="863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Size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917F1B-51B2-116D-9492-064D948D472F}"/>
              </a:ext>
            </a:extLst>
          </p:cNvPr>
          <p:cNvSpPr txBox="1"/>
          <p:nvPr/>
        </p:nvSpPr>
        <p:spPr>
          <a:xfrm>
            <a:off x="3603631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2ABFAA-0021-6590-2DE6-76405A16599C}"/>
              </a:ext>
            </a:extLst>
          </p:cNvPr>
          <p:cNvSpPr txBox="1"/>
          <p:nvPr/>
        </p:nvSpPr>
        <p:spPr>
          <a:xfrm>
            <a:off x="556092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DFA62E-FC3E-3D74-2C14-0B871F26D6F6}"/>
              </a:ext>
            </a:extLst>
          </p:cNvPr>
          <p:cNvSpPr txBox="1"/>
          <p:nvPr/>
        </p:nvSpPr>
        <p:spPr>
          <a:xfrm>
            <a:off x="719016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CCF180-27AA-F559-CB07-8E764CF06AA0}"/>
              </a:ext>
            </a:extLst>
          </p:cNvPr>
          <p:cNvSpPr txBox="1"/>
          <p:nvPr/>
        </p:nvSpPr>
        <p:spPr>
          <a:xfrm>
            <a:off x="857357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66515F-EDF5-1D56-E9AB-E1E1C06D5F94}"/>
              </a:ext>
            </a:extLst>
          </p:cNvPr>
          <p:cNvSpPr txBox="1"/>
          <p:nvPr/>
        </p:nvSpPr>
        <p:spPr>
          <a:xfrm>
            <a:off x="10079897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187225-8D25-61CF-8D0C-65A3606C1348}"/>
              </a:ext>
            </a:extLst>
          </p:cNvPr>
          <p:cNvSpPr txBox="1"/>
          <p:nvPr/>
        </p:nvSpPr>
        <p:spPr>
          <a:xfrm>
            <a:off x="1302055" y="4248806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D939A6-F236-8F75-6A8A-0EDAF1019C71}"/>
              </a:ext>
            </a:extLst>
          </p:cNvPr>
          <p:cNvSpPr txBox="1"/>
          <p:nvPr/>
        </p:nvSpPr>
        <p:spPr>
          <a:xfrm>
            <a:off x="1294490" y="3288827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342128-C8D0-0960-A5F9-D446A453C736}"/>
              </a:ext>
            </a:extLst>
          </p:cNvPr>
          <p:cNvSpPr txBox="1"/>
          <p:nvPr/>
        </p:nvSpPr>
        <p:spPr>
          <a:xfrm>
            <a:off x="1302055" y="2323485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D062AC-8972-8755-311A-4BB667C3EEA1}"/>
              </a:ext>
            </a:extLst>
          </p:cNvPr>
          <p:cNvSpPr txBox="1"/>
          <p:nvPr/>
        </p:nvSpPr>
        <p:spPr>
          <a:xfrm>
            <a:off x="1302055" y="1366442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400</a:t>
            </a:r>
          </a:p>
        </p:txBody>
      </p:sp>
      <p:pic>
        <p:nvPicPr>
          <p:cNvPr id="2" name="Picture 1" descr="A cartoon of a house&#10;&#10;Description automatically generated">
            <a:extLst>
              <a:ext uri="{FF2B5EF4-FFF2-40B4-BE49-F238E27FC236}">
                <a16:creationId xmlns:a16="http://schemas.microsoft.com/office/drawing/2014/main" id="{C380A2D6-48DF-3951-4CDA-F13051DCB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79" y="4642486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cartoon of a house&#10;&#10;Description automatically generated">
            <a:extLst>
              <a:ext uri="{FF2B5EF4-FFF2-40B4-BE49-F238E27FC236}">
                <a16:creationId xmlns:a16="http://schemas.microsoft.com/office/drawing/2014/main" id="{BF4A6D72-37A7-35C1-1165-4E090F4F7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88" y="3719571"/>
            <a:ext cx="828000" cy="82800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EEF04F19-F124-E80A-0B09-5FE882C4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3" y="2925000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artoon of a house&#10;&#10;Description automatically generated">
            <a:extLst>
              <a:ext uri="{FF2B5EF4-FFF2-40B4-BE49-F238E27FC236}">
                <a16:creationId xmlns:a16="http://schemas.microsoft.com/office/drawing/2014/main" id="{808B9FB6-0FB8-5AB4-E3F8-B56E463A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46" y="2202012"/>
            <a:ext cx="1188000" cy="1188000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A cartoon of a house&#10;&#10;Description automatically generated">
            <a:extLst>
              <a:ext uri="{FF2B5EF4-FFF2-40B4-BE49-F238E27FC236}">
                <a16:creationId xmlns:a16="http://schemas.microsoft.com/office/drawing/2014/main" id="{93C3FEC7-6543-ECDD-48F5-55CAE6A7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19" y="1285950"/>
            <a:ext cx="1620000" cy="1620000"/>
          </a:xfrm>
          <a:prstGeom prst="rect">
            <a:avLst/>
          </a:prstGeom>
          <a:ln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81CBF3-CAF7-6051-888F-89D268E49561}"/>
              </a:ext>
            </a:extLst>
          </p:cNvPr>
          <p:cNvCxnSpPr>
            <a:cxnSpLocks/>
          </p:cNvCxnSpPr>
          <p:nvPr/>
        </p:nvCxnSpPr>
        <p:spPr>
          <a:xfrm flipV="1">
            <a:off x="2088544" y="1788316"/>
            <a:ext cx="9433172" cy="3945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69" grpId="0"/>
      <p:bldP spid="70" grpId="0"/>
      <p:bldP spid="71" grpId="0"/>
      <p:bldP spid="72" grpId="0"/>
      <p:bldP spid="73" grpId="0"/>
      <p:bldP spid="75" grpId="0"/>
      <p:bldP spid="76" grpId="0"/>
      <p:bldP spid="77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1AB97B-ADD6-EBD4-CD4E-30891B621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29288B8-B841-7E7E-D0E1-CBC9DEF6102D}"/>
              </a:ext>
            </a:extLst>
          </p:cNvPr>
          <p:cNvGrpSpPr/>
          <p:nvPr/>
        </p:nvGrpSpPr>
        <p:grpSpPr>
          <a:xfrm>
            <a:off x="2088544" y="1285950"/>
            <a:ext cx="9433172" cy="4448101"/>
            <a:chOff x="2088544" y="1285950"/>
            <a:chExt cx="9433172" cy="4448101"/>
          </a:xfrm>
        </p:grpSpPr>
        <p:pic>
          <p:nvPicPr>
            <p:cNvPr id="2" name="Picture 1" descr="A cartoon of a house&#10;&#10;Description automatically generated">
              <a:extLst>
                <a:ext uri="{FF2B5EF4-FFF2-40B4-BE49-F238E27FC236}">
                  <a16:creationId xmlns:a16="http://schemas.microsoft.com/office/drawing/2014/main" id="{42BA81B2-AA71-50BA-5B80-00A4DA87E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1179" y="4642486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 descr="A cartoon of a house&#10;&#10;Description automatically generated">
              <a:extLst>
                <a:ext uri="{FF2B5EF4-FFF2-40B4-BE49-F238E27FC236}">
                  <a16:creationId xmlns:a16="http://schemas.microsoft.com/office/drawing/2014/main" id="{5897CADD-FB49-273F-EFE5-DF3404223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2988" y="3719571"/>
              <a:ext cx="828000" cy="82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cartoon of a house&#10;&#10;Description automatically generated">
              <a:extLst>
                <a:ext uri="{FF2B5EF4-FFF2-40B4-BE49-F238E27FC236}">
                  <a16:creationId xmlns:a16="http://schemas.microsoft.com/office/drawing/2014/main" id="{CBF264BA-39B8-015C-95AF-6303E95DE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9373" y="2925000"/>
              <a:ext cx="1008000" cy="100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 descr="A cartoon of a house&#10;&#10;Description automatically generated">
              <a:extLst>
                <a:ext uri="{FF2B5EF4-FFF2-40B4-BE49-F238E27FC236}">
                  <a16:creationId xmlns:a16="http://schemas.microsoft.com/office/drawing/2014/main" id="{E1E8997D-92EA-6F35-4CF2-E4DC1F38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8846" y="2202012"/>
              <a:ext cx="1188000" cy="118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 descr="A cartoon of a house&#10;&#10;Description automatically generated">
              <a:extLst>
                <a:ext uri="{FF2B5EF4-FFF2-40B4-BE49-F238E27FC236}">
                  <a16:creationId xmlns:a16="http://schemas.microsoft.com/office/drawing/2014/main" id="{63023B68-BB8D-7C07-FF47-DC180BD9E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8319" y="1285950"/>
              <a:ext cx="1620000" cy="16200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07ED627-6B2F-7C32-7039-310505FD1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544" y="1788316"/>
              <a:ext cx="9433172" cy="39457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65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584CA2-4E54-81E2-8FAC-71A133D8F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4D6AF52-95B9-9015-0758-C1360C7EC186}"/>
              </a:ext>
            </a:extLst>
          </p:cNvPr>
          <p:cNvGrpSpPr/>
          <p:nvPr/>
        </p:nvGrpSpPr>
        <p:grpSpPr>
          <a:xfrm>
            <a:off x="2088544" y="1285950"/>
            <a:ext cx="9433172" cy="4448101"/>
            <a:chOff x="2088544" y="1285950"/>
            <a:chExt cx="9433172" cy="4448101"/>
          </a:xfrm>
        </p:grpSpPr>
        <p:pic>
          <p:nvPicPr>
            <p:cNvPr id="2" name="Picture 1" descr="A cartoon of a house&#10;&#10;Description automatically generated">
              <a:extLst>
                <a:ext uri="{FF2B5EF4-FFF2-40B4-BE49-F238E27FC236}">
                  <a16:creationId xmlns:a16="http://schemas.microsoft.com/office/drawing/2014/main" id="{185FE15F-8211-5A87-FFBB-F4C6B402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1179" y="4642486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 descr="A cartoon of a house&#10;&#10;Description automatically generated">
              <a:extLst>
                <a:ext uri="{FF2B5EF4-FFF2-40B4-BE49-F238E27FC236}">
                  <a16:creationId xmlns:a16="http://schemas.microsoft.com/office/drawing/2014/main" id="{21A85269-72C8-115D-A6CD-1EBF5085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2988" y="3719571"/>
              <a:ext cx="828000" cy="82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cartoon of a house&#10;&#10;Description automatically generated">
              <a:extLst>
                <a:ext uri="{FF2B5EF4-FFF2-40B4-BE49-F238E27FC236}">
                  <a16:creationId xmlns:a16="http://schemas.microsoft.com/office/drawing/2014/main" id="{BCB15CF6-FD8C-584A-B72D-470D24028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9373" y="2925000"/>
              <a:ext cx="1008000" cy="100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 descr="A cartoon of a house&#10;&#10;Description automatically generated">
              <a:extLst>
                <a:ext uri="{FF2B5EF4-FFF2-40B4-BE49-F238E27FC236}">
                  <a16:creationId xmlns:a16="http://schemas.microsoft.com/office/drawing/2014/main" id="{4A1E4B15-0573-F6CB-58E6-51686EDB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8846" y="2202012"/>
              <a:ext cx="1188000" cy="118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 descr="A cartoon of a house&#10;&#10;Description automatically generated">
              <a:extLst>
                <a:ext uri="{FF2B5EF4-FFF2-40B4-BE49-F238E27FC236}">
                  <a16:creationId xmlns:a16="http://schemas.microsoft.com/office/drawing/2014/main" id="{03673ED5-CB18-940C-87DE-8F4CB2986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8319" y="1285950"/>
              <a:ext cx="1620000" cy="16200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828B4F-3DB2-D40A-9507-19F8CCAFF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544" y="1788316"/>
              <a:ext cx="9433172" cy="39457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BF018E8-C91C-5F90-FA83-0B496771E97C}"/>
              </a:ext>
            </a:extLst>
          </p:cNvPr>
          <p:cNvSpPr txBox="1"/>
          <p:nvPr/>
        </p:nvSpPr>
        <p:spPr>
          <a:xfrm>
            <a:off x="5766988" y="4663757"/>
            <a:ext cx="19728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 dimension</a:t>
            </a:r>
          </a:p>
        </p:txBody>
      </p:sp>
    </p:spTree>
    <p:extLst>
      <p:ext uri="{BB962C8B-B14F-4D97-AF65-F5344CB8AC3E}">
        <p14:creationId xmlns:p14="http://schemas.microsoft.com/office/powerpoint/2010/main" val="30460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</TotalTime>
  <Words>929</Words>
  <Application>Microsoft Macintosh PowerPoint</Application>
  <PresentationFormat>Widescreen</PresentationFormat>
  <Paragraphs>311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Aptos</vt:lpstr>
      <vt:lpstr>Aptos Display</vt:lpstr>
      <vt:lpstr>Arial</vt:lpstr>
      <vt:lpstr>Cambria Math</vt:lpstr>
      <vt:lpstr>Wingdings</vt:lpstr>
      <vt:lpstr>Office Theme</vt:lpstr>
      <vt:lpstr>Principal Component Analysis (Math)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439</cp:revision>
  <dcterms:created xsi:type="dcterms:W3CDTF">2024-08-08T01:29:50Z</dcterms:created>
  <dcterms:modified xsi:type="dcterms:W3CDTF">2025-01-27T14:40:52Z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