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71" r:id="rId6"/>
    <p:sldId id="292" r:id="rId7"/>
    <p:sldId id="293" r:id="rId8"/>
    <p:sldId id="281" r:id="rId9"/>
    <p:sldId id="298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130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132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524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57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956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8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Circular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Outline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What is a Circular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Queue Operations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Circular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Body"/>
              </a:rPr>
              <a:t>A circular queue is the extended version of a regular queue where the last element is connected to the first element forming a circle-like structure.</a:t>
            </a:r>
          </a:p>
          <a:p>
            <a:pPr algn="l"/>
            <a:endParaRPr lang="en-US" sz="2400" dirty="0">
              <a:latin typeface="Calibri Body"/>
            </a:endParaRPr>
          </a:p>
          <a:p>
            <a:pPr algn="l"/>
            <a:endParaRPr lang="en-US" sz="2400" dirty="0">
              <a:latin typeface="Calibri Body"/>
            </a:endParaRPr>
          </a:p>
          <a:p>
            <a:pPr algn="l"/>
            <a:endParaRPr lang="en-US" sz="24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8942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Circular Queue Operations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algn="l"/>
            <a:endParaRPr lang="en-US" sz="3200" b="1" i="0" dirty="0"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C47E4EB-BEB7-985B-BE9C-2B45A140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9159" y="133715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Circular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6" name="Picture 5" descr="A blue circle with numbers&#10;&#10;Description automatically generated">
            <a:extLst>
              <a:ext uri="{FF2B5EF4-FFF2-40B4-BE49-F238E27FC236}">
                <a16:creationId xmlns:a16="http://schemas.microsoft.com/office/drawing/2014/main" id="{37CF2558-A1A6-A30D-1A37-A51C9E0B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0" y="1123691"/>
            <a:ext cx="4943680" cy="50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1966"/>
              </p:ext>
            </p:extLst>
          </p:nvPr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26535"/>
              </p:ext>
            </p:extLst>
          </p:nvPr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1FA22F62-219E-978D-3565-00A017B4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44006"/>
              </p:ext>
            </p:extLst>
          </p:nvPr>
        </p:nvGraphicFramePr>
        <p:xfrm>
          <a:off x="2151275" y="186371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731CB743-E576-4C9A-831E-361EFD3BF1CF}"/>
              </a:ext>
            </a:extLst>
          </p:cNvPr>
          <p:cNvGrpSpPr/>
          <p:nvPr/>
        </p:nvGrpSpPr>
        <p:grpSpPr>
          <a:xfrm>
            <a:off x="2501030" y="745276"/>
            <a:ext cx="8906617" cy="3270949"/>
            <a:chOff x="2501030" y="745276"/>
            <a:chExt cx="8906617" cy="32709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9325145-4FD1-388B-44D5-CE71FED315C2}"/>
                </a:ext>
              </a:extLst>
            </p:cNvPr>
            <p:cNvGrpSpPr/>
            <p:nvPr/>
          </p:nvGrpSpPr>
          <p:grpSpPr>
            <a:xfrm>
              <a:off x="2501030" y="745276"/>
              <a:ext cx="2778865" cy="3001052"/>
              <a:chOff x="2501030" y="745276"/>
              <a:chExt cx="2778865" cy="300105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B1430-DA59-5351-0660-EF078BD34CBF}"/>
                  </a:ext>
                </a:extLst>
              </p:cNvPr>
              <p:cNvSpPr txBox="1"/>
              <p:nvPr/>
            </p:nvSpPr>
            <p:spPr>
              <a:xfrm>
                <a:off x="2501030" y="745276"/>
                <a:ext cx="838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John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4DF8D6-1251-5CFA-A306-343F7D83B278}"/>
                  </a:ext>
                </a:extLst>
              </p:cNvPr>
              <p:cNvSpPr txBox="1"/>
              <p:nvPr/>
            </p:nvSpPr>
            <p:spPr>
              <a:xfrm>
                <a:off x="4432300" y="3284663"/>
                <a:ext cx="847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John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06ED00-4F33-1121-D6BD-8B426A1F4E9A}"/>
                </a:ext>
              </a:extLst>
            </p:cNvPr>
            <p:cNvSpPr txBox="1"/>
            <p:nvPr/>
          </p:nvSpPr>
          <p:spPr>
            <a:xfrm>
              <a:off x="8926124" y="3646893"/>
              <a:ext cx="248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enqueue(“John”)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8E9E36-8A28-A541-D16F-5CDCE8B19988}"/>
              </a:ext>
            </a:extLst>
          </p:cNvPr>
          <p:cNvGrpSpPr/>
          <p:nvPr/>
        </p:nvGrpSpPr>
        <p:grpSpPr>
          <a:xfrm>
            <a:off x="4660669" y="746605"/>
            <a:ext cx="6746977" cy="3629757"/>
            <a:chOff x="4660669" y="746605"/>
            <a:chExt cx="6746977" cy="36297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47D87-E6B3-0AAD-BF6E-903A3C09CAE0}"/>
                </a:ext>
              </a:extLst>
            </p:cNvPr>
            <p:cNvGrpSpPr/>
            <p:nvPr/>
          </p:nvGrpSpPr>
          <p:grpSpPr>
            <a:xfrm>
              <a:off x="4660669" y="746605"/>
              <a:ext cx="2909749" cy="2999723"/>
              <a:chOff x="4646634" y="745276"/>
              <a:chExt cx="2909749" cy="29997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51B6-946A-97F2-C44E-9CA01DF75A31}"/>
                  </a:ext>
                </a:extLst>
              </p:cNvPr>
              <p:cNvSpPr txBox="1"/>
              <p:nvPr/>
            </p:nvSpPr>
            <p:spPr>
              <a:xfrm>
                <a:off x="4646634" y="745276"/>
                <a:ext cx="885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Jack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BFF9-8C6C-7D14-B616-F91066314EEC}"/>
                  </a:ext>
                </a:extLst>
              </p:cNvPr>
              <p:cNvSpPr txBox="1"/>
              <p:nvPr/>
            </p:nvSpPr>
            <p:spPr>
              <a:xfrm>
                <a:off x="6732217" y="3283334"/>
                <a:ext cx="824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Jack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5B0198-2A31-7A92-8E7A-005FCD034DAE}"/>
                </a:ext>
              </a:extLst>
            </p:cNvPr>
            <p:cNvSpPr txBox="1"/>
            <p:nvPr/>
          </p:nvSpPr>
          <p:spPr>
            <a:xfrm>
              <a:off x="8926123" y="4007030"/>
              <a:ext cx="248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enqueue(“Jack”)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072265-F96F-EF3A-7FDD-CECCECF984E4}"/>
              </a:ext>
            </a:extLst>
          </p:cNvPr>
          <p:cNvGrpSpPr/>
          <p:nvPr/>
        </p:nvGrpSpPr>
        <p:grpSpPr>
          <a:xfrm>
            <a:off x="6484829" y="745275"/>
            <a:ext cx="5128779" cy="5109267"/>
            <a:chOff x="6484829" y="745275"/>
            <a:chExt cx="5128779" cy="510926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3FEED7-6C6D-A854-042F-D1781B91D4D8}"/>
                </a:ext>
              </a:extLst>
            </p:cNvPr>
            <p:cNvGrpSpPr/>
            <p:nvPr/>
          </p:nvGrpSpPr>
          <p:grpSpPr>
            <a:xfrm>
              <a:off x="6484829" y="745275"/>
              <a:ext cx="1221868" cy="5109267"/>
              <a:chOff x="6484829" y="745275"/>
              <a:chExt cx="1221868" cy="510926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58616B-04D0-23C8-8C41-CA853BA283D6}"/>
                  </a:ext>
                </a:extLst>
              </p:cNvPr>
              <p:cNvSpPr txBox="1"/>
              <p:nvPr/>
            </p:nvSpPr>
            <p:spPr>
              <a:xfrm>
                <a:off x="6484829" y="745275"/>
                <a:ext cx="1085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Jimmy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521739-21B4-1E1A-1D5A-709021C3C122}"/>
                  </a:ext>
                </a:extLst>
              </p:cNvPr>
              <p:cNvSpPr txBox="1"/>
              <p:nvPr/>
            </p:nvSpPr>
            <p:spPr>
              <a:xfrm>
                <a:off x="6609972" y="5392877"/>
                <a:ext cx="109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Jimmy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028CA3-0B97-78E7-6D74-6CC55E999A27}"/>
                </a:ext>
              </a:extLst>
            </p:cNvPr>
            <p:cNvSpPr txBox="1"/>
            <p:nvPr/>
          </p:nvSpPr>
          <p:spPr>
            <a:xfrm>
              <a:off x="8926122" y="4339502"/>
              <a:ext cx="268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enqueue(“Jimmy”)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072B2C-E5BC-CAE3-B47C-8DEE8B2E7B89}"/>
              </a:ext>
            </a:extLst>
          </p:cNvPr>
          <p:cNvGrpSpPr/>
          <p:nvPr/>
        </p:nvGrpSpPr>
        <p:grpSpPr>
          <a:xfrm>
            <a:off x="4510691" y="747589"/>
            <a:ext cx="7086194" cy="5106954"/>
            <a:chOff x="4510691" y="747589"/>
            <a:chExt cx="7086194" cy="5106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573205-3A71-10B7-68D2-53B2558A0F08}"/>
                </a:ext>
              </a:extLst>
            </p:cNvPr>
            <p:cNvGrpSpPr/>
            <p:nvPr/>
          </p:nvGrpSpPr>
          <p:grpSpPr>
            <a:xfrm>
              <a:off x="4510691" y="747589"/>
              <a:ext cx="5113475" cy="5106954"/>
              <a:chOff x="4510691" y="747589"/>
              <a:chExt cx="5113475" cy="51069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E997AC-1F02-FCA7-C8B4-F7822C11F145}"/>
                  </a:ext>
                </a:extLst>
              </p:cNvPr>
              <p:cNvSpPr txBox="1"/>
              <p:nvPr/>
            </p:nvSpPr>
            <p:spPr>
              <a:xfrm>
                <a:off x="8624170" y="747589"/>
                <a:ext cx="999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Jane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76A2D1-5486-AEC3-0782-016678D97997}"/>
                  </a:ext>
                </a:extLst>
              </p:cNvPr>
              <p:cNvSpPr txBox="1"/>
              <p:nvPr/>
            </p:nvSpPr>
            <p:spPr>
              <a:xfrm>
                <a:off x="4510691" y="5392878"/>
                <a:ext cx="76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Jane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C183C1-F09B-5DBD-F3A2-7ED251C282A7}"/>
                </a:ext>
              </a:extLst>
            </p:cNvPr>
            <p:cNvSpPr txBox="1"/>
            <p:nvPr/>
          </p:nvSpPr>
          <p:spPr>
            <a:xfrm>
              <a:off x="8909399" y="4672945"/>
              <a:ext cx="268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enqueue(“Jane”)</a:t>
              </a:r>
            </a:p>
          </p:txBody>
        </p:sp>
      </p:grpSp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FEA5C647-7D48-6BB5-B97B-995056E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14441"/>
              </p:ext>
            </p:extLst>
          </p:nvPr>
        </p:nvGraphicFramePr>
        <p:xfrm>
          <a:off x="3122957" y="306324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47597"/>
              </p:ext>
            </p:extLst>
          </p:nvPr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0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/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1FA22F62-219E-978D-3565-00A017B49943}"/>
              </a:ext>
            </a:extLst>
          </p:cNvPr>
          <p:cNvGraphicFramePr>
            <a:graphicFrameLocks noGrp="1"/>
          </p:cNvGraphicFramePr>
          <p:nvPr/>
        </p:nvGraphicFramePr>
        <p:xfrm>
          <a:off x="2151275" y="186371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25145-4FD1-388B-44D5-CE71FED315C2}"/>
              </a:ext>
            </a:extLst>
          </p:cNvPr>
          <p:cNvGrpSpPr/>
          <p:nvPr/>
        </p:nvGrpSpPr>
        <p:grpSpPr>
          <a:xfrm>
            <a:off x="2501030" y="745276"/>
            <a:ext cx="2778865" cy="3001052"/>
            <a:chOff x="2501030" y="745276"/>
            <a:chExt cx="2778865" cy="30010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B1430-DA59-5351-0660-EF078BD34CBF}"/>
                </a:ext>
              </a:extLst>
            </p:cNvPr>
            <p:cNvSpPr txBox="1"/>
            <p:nvPr/>
          </p:nvSpPr>
          <p:spPr>
            <a:xfrm>
              <a:off x="2501030" y="745276"/>
              <a:ext cx="83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John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4DF8D6-1251-5CFA-A306-343F7D83B278}"/>
                </a:ext>
              </a:extLst>
            </p:cNvPr>
            <p:cNvSpPr txBox="1"/>
            <p:nvPr/>
          </p:nvSpPr>
          <p:spPr>
            <a:xfrm>
              <a:off x="4432300" y="3284663"/>
              <a:ext cx="84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John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B06ED00-4F33-1121-D6BD-8B426A1F4E9A}"/>
              </a:ext>
            </a:extLst>
          </p:cNvPr>
          <p:cNvSpPr txBox="1"/>
          <p:nvPr/>
        </p:nvSpPr>
        <p:spPr>
          <a:xfrm>
            <a:off x="8926124" y="36468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dequeue()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447D87-E6B3-0AAD-BF6E-903A3C09CAE0}"/>
              </a:ext>
            </a:extLst>
          </p:cNvPr>
          <p:cNvGrpSpPr/>
          <p:nvPr/>
        </p:nvGrpSpPr>
        <p:grpSpPr>
          <a:xfrm>
            <a:off x="4660669" y="746605"/>
            <a:ext cx="2909749" cy="2999723"/>
            <a:chOff x="4646634" y="745276"/>
            <a:chExt cx="2909749" cy="2999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051B6-946A-97F2-C44E-9CA01DF75A31}"/>
                </a:ext>
              </a:extLst>
            </p:cNvPr>
            <p:cNvSpPr txBox="1"/>
            <p:nvPr/>
          </p:nvSpPr>
          <p:spPr>
            <a:xfrm>
              <a:off x="4646634" y="745276"/>
              <a:ext cx="885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Jack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EBFF9-8C6C-7D14-B616-F91066314EEC}"/>
                </a:ext>
              </a:extLst>
            </p:cNvPr>
            <p:cNvSpPr txBox="1"/>
            <p:nvPr/>
          </p:nvSpPr>
          <p:spPr>
            <a:xfrm>
              <a:off x="6732217" y="3283334"/>
              <a:ext cx="824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Jack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C5B0198-2A31-7A92-8E7A-005FCD034DAE}"/>
              </a:ext>
            </a:extLst>
          </p:cNvPr>
          <p:cNvSpPr txBox="1"/>
          <p:nvPr/>
        </p:nvSpPr>
        <p:spPr>
          <a:xfrm>
            <a:off x="8926123" y="40070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dequeue()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3FEED7-6C6D-A854-042F-D1781B91D4D8}"/>
              </a:ext>
            </a:extLst>
          </p:cNvPr>
          <p:cNvGrpSpPr/>
          <p:nvPr/>
        </p:nvGrpSpPr>
        <p:grpSpPr>
          <a:xfrm>
            <a:off x="6484829" y="745275"/>
            <a:ext cx="1221868" cy="5109267"/>
            <a:chOff x="6484829" y="745275"/>
            <a:chExt cx="1221868" cy="51092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58616B-04D0-23C8-8C41-CA853BA283D6}"/>
                </a:ext>
              </a:extLst>
            </p:cNvPr>
            <p:cNvSpPr txBox="1"/>
            <p:nvPr/>
          </p:nvSpPr>
          <p:spPr>
            <a:xfrm>
              <a:off x="6484829" y="745275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21739-21B4-1E1A-1D5A-709021C3C122}"/>
                </a:ext>
              </a:extLst>
            </p:cNvPr>
            <p:cNvSpPr txBox="1"/>
            <p:nvPr/>
          </p:nvSpPr>
          <p:spPr>
            <a:xfrm>
              <a:off x="6609972" y="5392877"/>
              <a:ext cx="1096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573205-3A71-10B7-68D2-53B2558A0F08}"/>
              </a:ext>
            </a:extLst>
          </p:cNvPr>
          <p:cNvGrpSpPr/>
          <p:nvPr/>
        </p:nvGrpSpPr>
        <p:grpSpPr>
          <a:xfrm>
            <a:off x="4510691" y="747589"/>
            <a:ext cx="5113475" cy="5106954"/>
            <a:chOff x="4510691" y="747589"/>
            <a:chExt cx="5113475" cy="51069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997AC-1F02-FCA7-C8B4-F7822C11F145}"/>
                </a:ext>
              </a:extLst>
            </p:cNvPr>
            <p:cNvSpPr txBox="1"/>
            <p:nvPr/>
          </p:nvSpPr>
          <p:spPr>
            <a:xfrm>
              <a:off x="8624170" y="747589"/>
              <a:ext cx="999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76A2D1-5486-AEC3-0782-016678D97997}"/>
                </a:ext>
              </a:extLst>
            </p:cNvPr>
            <p:cNvSpPr txBox="1"/>
            <p:nvPr/>
          </p:nvSpPr>
          <p:spPr>
            <a:xfrm>
              <a:off x="4510691" y="5392878"/>
              <a:ext cx="769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FEA5C647-7D48-6BB5-B97B-995056E5FBC9}"/>
              </a:ext>
            </a:extLst>
          </p:cNvPr>
          <p:cNvGraphicFramePr>
            <a:graphicFrameLocks noGrp="1"/>
          </p:cNvGraphicFramePr>
          <p:nvPr/>
        </p:nvGraphicFramePr>
        <p:xfrm>
          <a:off x="3122957" y="306324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/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C3B0A4E9-BBED-34A6-7D6C-D554C21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2068"/>
              </p:ext>
            </p:extLst>
          </p:nvPr>
        </p:nvGraphicFramePr>
        <p:xfrm>
          <a:off x="4216886" y="187420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718E228E-8460-2C1C-2198-2755FF3D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3374"/>
              </p:ext>
            </p:extLst>
          </p:nvPr>
        </p:nvGraphicFramePr>
        <p:xfrm>
          <a:off x="7072090" y="285834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58A30798-3803-5C7E-57EC-F93E9F5AF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22423"/>
              </p:ext>
            </p:extLst>
          </p:nvPr>
        </p:nvGraphicFramePr>
        <p:xfrm>
          <a:off x="6235938" y="183451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0AA222CD-5B3B-1E3E-6983-3B69B38B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78325"/>
              </p:ext>
            </p:extLst>
          </p:nvPr>
        </p:nvGraphicFramePr>
        <p:xfrm>
          <a:off x="7187200" y="587951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3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20941"/>
              </p:ext>
            </p:extLst>
          </p:nvPr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25145-4FD1-388B-44D5-CE71FED315C2}"/>
              </a:ext>
            </a:extLst>
          </p:cNvPr>
          <p:cNvGrpSpPr/>
          <p:nvPr/>
        </p:nvGrpSpPr>
        <p:grpSpPr>
          <a:xfrm>
            <a:off x="2501030" y="745276"/>
            <a:ext cx="2778865" cy="3001052"/>
            <a:chOff x="2501030" y="745276"/>
            <a:chExt cx="2778865" cy="30010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B1430-DA59-5351-0660-EF078BD34CBF}"/>
                </a:ext>
              </a:extLst>
            </p:cNvPr>
            <p:cNvSpPr txBox="1"/>
            <p:nvPr/>
          </p:nvSpPr>
          <p:spPr>
            <a:xfrm>
              <a:off x="2501030" y="745276"/>
              <a:ext cx="885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Elizer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4DF8D6-1251-5CFA-A306-343F7D83B278}"/>
                </a:ext>
              </a:extLst>
            </p:cNvPr>
            <p:cNvSpPr txBox="1"/>
            <p:nvPr/>
          </p:nvSpPr>
          <p:spPr>
            <a:xfrm>
              <a:off x="4298950" y="3284663"/>
              <a:ext cx="98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Elizer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447D87-E6B3-0AAD-BF6E-903A3C09CAE0}"/>
              </a:ext>
            </a:extLst>
          </p:cNvPr>
          <p:cNvGrpSpPr/>
          <p:nvPr/>
        </p:nvGrpSpPr>
        <p:grpSpPr>
          <a:xfrm>
            <a:off x="4460253" y="746605"/>
            <a:ext cx="3110165" cy="2999723"/>
            <a:chOff x="4446218" y="745276"/>
            <a:chExt cx="3110165" cy="2999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051B6-946A-97F2-C44E-9CA01DF75A31}"/>
                </a:ext>
              </a:extLst>
            </p:cNvPr>
            <p:cNvSpPr txBox="1"/>
            <p:nvPr/>
          </p:nvSpPr>
          <p:spPr>
            <a:xfrm>
              <a:off x="4446218" y="745276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Robert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EBFF9-8C6C-7D14-B616-F91066314EEC}"/>
                </a:ext>
              </a:extLst>
            </p:cNvPr>
            <p:cNvSpPr txBox="1"/>
            <p:nvPr/>
          </p:nvSpPr>
          <p:spPr>
            <a:xfrm>
              <a:off x="6470794" y="3283334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Robert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3FEED7-6C6D-A854-042F-D1781B91D4D8}"/>
              </a:ext>
            </a:extLst>
          </p:cNvPr>
          <p:cNvGrpSpPr/>
          <p:nvPr/>
        </p:nvGrpSpPr>
        <p:grpSpPr>
          <a:xfrm>
            <a:off x="6484829" y="745275"/>
            <a:ext cx="1221868" cy="5109267"/>
            <a:chOff x="6484829" y="745275"/>
            <a:chExt cx="1221868" cy="51092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58616B-04D0-23C8-8C41-CA853BA283D6}"/>
                </a:ext>
              </a:extLst>
            </p:cNvPr>
            <p:cNvSpPr txBox="1"/>
            <p:nvPr/>
          </p:nvSpPr>
          <p:spPr>
            <a:xfrm>
              <a:off x="6484829" y="745275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21739-21B4-1E1A-1D5A-709021C3C122}"/>
                </a:ext>
              </a:extLst>
            </p:cNvPr>
            <p:cNvSpPr txBox="1"/>
            <p:nvPr/>
          </p:nvSpPr>
          <p:spPr>
            <a:xfrm>
              <a:off x="6609972" y="5392877"/>
              <a:ext cx="1096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C028CA3-0B97-78E7-6D74-6CC55E999A27}"/>
              </a:ext>
            </a:extLst>
          </p:cNvPr>
          <p:cNvSpPr txBox="1"/>
          <p:nvPr/>
        </p:nvSpPr>
        <p:spPr>
          <a:xfrm>
            <a:off x="8926122" y="43395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enqueue(“Elizer”)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573205-3A71-10B7-68D2-53B2558A0F08}"/>
              </a:ext>
            </a:extLst>
          </p:cNvPr>
          <p:cNvGrpSpPr/>
          <p:nvPr/>
        </p:nvGrpSpPr>
        <p:grpSpPr>
          <a:xfrm>
            <a:off x="4510691" y="747589"/>
            <a:ext cx="5113475" cy="5106954"/>
            <a:chOff x="4510691" y="747589"/>
            <a:chExt cx="5113475" cy="51069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997AC-1F02-FCA7-C8B4-F7822C11F145}"/>
                </a:ext>
              </a:extLst>
            </p:cNvPr>
            <p:cNvSpPr txBox="1"/>
            <p:nvPr/>
          </p:nvSpPr>
          <p:spPr>
            <a:xfrm>
              <a:off x="8624170" y="747589"/>
              <a:ext cx="999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76A2D1-5486-AEC3-0782-016678D97997}"/>
                </a:ext>
              </a:extLst>
            </p:cNvPr>
            <p:cNvSpPr txBox="1"/>
            <p:nvPr/>
          </p:nvSpPr>
          <p:spPr>
            <a:xfrm>
              <a:off x="4510691" y="5392878"/>
              <a:ext cx="769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6C183C1-F09B-5DBD-F3A2-7ED251C282A7}"/>
              </a:ext>
            </a:extLst>
          </p:cNvPr>
          <p:cNvSpPr txBox="1"/>
          <p:nvPr/>
        </p:nvSpPr>
        <p:spPr>
          <a:xfrm>
            <a:off x="8909399" y="46729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enqueue(“Robert”)</a:t>
            </a:r>
          </a:p>
        </p:txBody>
      </p:sp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58330"/>
              </p:ext>
            </p:extLst>
          </p:nvPr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C3B0A4E9-BBED-34A6-7D6C-D554C21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09003"/>
              </p:ext>
            </p:extLst>
          </p:nvPr>
        </p:nvGraphicFramePr>
        <p:xfrm>
          <a:off x="6258767" y="18588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718E228E-8460-2C1C-2198-2755FF3D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58691"/>
              </p:ext>
            </p:extLst>
          </p:nvPr>
        </p:nvGraphicFramePr>
        <p:xfrm>
          <a:off x="7326090" y="567166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FAFF00E8-0396-5933-0C57-F251045E7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77579"/>
              </p:ext>
            </p:extLst>
          </p:nvPr>
        </p:nvGraphicFramePr>
        <p:xfrm>
          <a:off x="217476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ACDC91A6-18F3-20AB-B6B9-4B62E1CD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39477"/>
              </p:ext>
            </p:extLst>
          </p:nvPr>
        </p:nvGraphicFramePr>
        <p:xfrm>
          <a:off x="3251710" y="283699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10" name="Table 35">
            <a:extLst>
              <a:ext uri="{FF2B5EF4-FFF2-40B4-BE49-F238E27FC236}">
                <a16:creationId xmlns:a16="http://schemas.microsoft.com/office/drawing/2014/main" id="{E7067607-B68F-46BD-F40C-CA3BBF952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79009"/>
              </p:ext>
            </p:extLst>
          </p:nvPr>
        </p:nvGraphicFramePr>
        <p:xfrm>
          <a:off x="4170983" y="18944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11" name="Table 35">
            <a:extLst>
              <a:ext uri="{FF2B5EF4-FFF2-40B4-BE49-F238E27FC236}">
                <a16:creationId xmlns:a16="http://schemas.microsoft.com/office/drawing/2014/main" id="{1C3FAE8F-5C7F-BDFA-DC77-2C7C73FB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57477"/>
              </p:ext>
            </p:extLst>
          </p:nvPr>
        </p:nvGraphicFramePr>
        <p:xfrm>
          <a:off x="7177617" y="304122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424</Words>
  <Application>Microsoft Office PowerPoint</Application>
  <PresentationFormat>Widescreen</PresentationFormat>
  <Paragraphs>162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Body</vt:lpstr>
      <vt:lpstr>Calibri Light</vt:lpstr>
      <vt:lpstr>Calibri Light (Headings)</vt:lpstr>
      <vt:lpstr>Charter</vt:lpstr>
      <vt:lpstr>Wingdings</vt:lpstr>
      <vt:lpstr>Office Theme</vt:lpstr>
      <vt:lpstr>Circular Queue</vt:lpstr>
      <vt:lpstr>Outline</vt:lpstr>
      <vt:lpstr>What is a Circular Queue?</vt:lpstr>
      <vt:lpstr>PowerPoint Presentation</vt:lpstr>
      <vt:lpstr>What is a Circular Queue?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129</cp:revision>
  <dcterms:created xsi:type="dcterms:W3CDTF">2022-05-11T03:47:05Z</dcterms:created>
  <dcterms:modified xsi:type="dcterms:W3CDTF">2023-09-03T10:49:01Z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