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292" r:id="rId7"/>
    <p:sldId id="271" r:id="rId8"/>
    <p:sldId id="293" r:id="rId9"/>
    <p:sldId id="272" r:id="rId10"/>
    <p:sldId id="258" r:id="rId11"/>
    <p:sldId id="279" r:id="rId12"/>
    <p:sldId id="268" r:id="rId13"/>
    <p:sldId id="278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1" autoAdjust="0"/>
    <p:restoredTop sz="94170" autoAdjust="0"/>
  </p:normalViewPr>
  <p:slideViewPr>
    <p:cSldViewPr snapToGrid="0">
      <p:cViewPr varScale="1">
        <p:scale>
          <a:sx n="119" d="100"/>
          <a:sy n="119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20:32.4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25982 11007 18888,'50'-3'0,"0"1"0,-1 0 0,1-1 0,0 1 0,-1-1 0,1 1 0,0 0 0,0-1 0,-1 1 0,1 0 0,0-1 0,-1 1 0,1-1 0,0 1 0,-1 0 0,1-1 0,0 1 0,0 0 0,-1-1 0,1 1 0,0-1 0,-1 1 0,1 0 0,0-1 0,0 1 0,-1 0 0,1-1 0,0 1 0,-1-1 0,1 1 0,0 0 0,0-1 0,-1 1 0,1 0 0,0-1 0,-1 1 0,1-1 0,0 1 0,0 0 0,-1-1 0,1 1 0,0 0 0,-1-1 0,1 1 0,0-1 0,0 1 0,-1 0 0,1-1 0,0 1 0,-1 0 0,1-1 0,1 2 0,0-1 0,0 1 0,0-1 0,0 1 0,0 0 0,1 0 0,-1 0 0,1 0 0,0 0 0,0 0 0,-1 0 0,1 0 0,0 1 0,0-1 0,-1 0 0,1 1 0,0-1 0,-1 1 0,1-1 0,-1 1 0,1-1 0,-1 1 0,0-1 0,0 1 0,-1-1 0,1 1 0,-1-1 0,0 0 0,0 1 0,0-1 0,-1 0 0,0 1 0,0-1 0,-1 0 0,0 0 0,0 0 0,-1 0 0,1 0 0,-2 0 0,1-1 0,-2 1 0,1-1 0,-1 1 0,0-1 0,-1 0 0,-1 0 0,0 0 0,14-1 0,-2 0 0,0 0 0,-1-1 0,0 0 0,-1 0 0,0 0 0,-1-1 0,0 1 0,-1-1 0,0 0 0,-1 1 0,0-1 0,0 0 0,-1 0 0,-1 1 0,0-1 0,0 1 0,0-1 0,-1 1 0,0 0 0,-1 0 0,0 1 0,0 0 0,-1 0 0,1 0 0,-2 0 0,1 1-155,9 1 1,2-1 0,1 2 0,1-1 0,0 1 0,1 1 0,-1 0 0,-1-1 0,-1 1 0,-2 0 0,-1 0 0,-3 0 0,-3-1 0,-4 1 0,-3-2 0,-4 1 0,-4-1 0,-6-1 0,-5-1 154,15-5 0,-21 1 0,-29 4 0,-25 2 0,-14 1 0,-10 1 0,-1 0 0,7 1 0,13-1 0,1 0 0,0 0 0,-2 0 0,-1 1 0,-4 0 0,-3 2 0,-5-1-137,22 0 0,-3 0 1,-1 1-1,-3-1 1,-1 1-1,-1 0 1,-2 0-1,-1 1 1,-1 0-1,-1 0 1,-1 0-1,0 0 1,-1 0-1,-1 1 1,0 0-1,0 0 1,0 0-1,0 0 0,0 0 1,1 0-1,0 0 1,1 0-1,1 1 1,0-1 125,2 0 0,-1 1 1,1-1-1,0 1 1,-1 0-1,0 0 0,1 0 1,-1 1-1,1-1 1,-1 1-1,0-1 1,0 1-1,1 0 0,-1-1 1,0 1-1,0 0 1,1 0-1,-1 0 0,0 0 1,0-1-1,1 1 1,-1 0-1,1 0 1,-1 0-1,1-1-44,0 1 1,-1-1 0,1 1 0,-1 0 0,1-1 0,-1 1 0,0-1 0,0 1 0,0 0 0,0 0 0,1-1 0,-1 1 0,0 0 0,1-1-1,0 1 1,0 0 0,0 0 0,1-1 0,0 1 0,0 0 0,0-1 0,1 1 0,1 0 0,0 0 0,0-1 54,-5 2 0,-1 0 0,0 0 0,0 0 0,1 1 0,0-1 0,0 0 0,0 0 0,1 1 0,1-1 0,0 0 0,1 0 0,1 0 0,0-1 0,2 1 0,1-1 0,0 0 0,2-1 0,2 1 28,-13 1 0,2 1 0,1-1 0,2 0 0,2 0 0,1-1 0,2 0 1,1 0-1,2-2 0,3 0 0,-9 1 0,4-3 0,3 1 0,1-1 1,-2 2-1,-2 1 0,0 1 0,1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21:32.3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25612 10301 24575,'46'0'0,"0"0"0,1 0 0,-1 0 0,1 0 0,-1 0 0,-8 0 0,-5-1 0,2 1 0,10 1 0,-14 0 0,6 1 0,4-1 0,3 1 0,4 0 0,2 1 0,2 0 0,2 0 0,1 0 0,0 1 0,0-1 0,0 1 0,-2 1 0,-2-1 0,-3 1 0,-2 0 0,-4 0-364,11 3 1,-5 0 0,-3 1 0,-2 0-1,0 0 1,1 1 0,2 0 0,3 1-1,5-1 364,-13-3 0,2 1 0,3-1 0,2 1 0,1 0 0,3 0 0,0 0 0,2 0 0,0 0 0,0 1 0,0-1 0,0 1 0,-1-1 0,0 1 0,-3 0 0,0 0 0,-3 0 0,-2 0 0,-3 0 0,-3 0 114,13 4 0,-4 1 0,-3 1 0,-3-1 1,-1 1-1,0-1 0,-1 0 0,2-1 1,1 0-115,5 0 0,4-2 0,1 0 0,0 0 0,-1-1 0,-3 1 0,-5 0 0,-6 1 0,-7 0 0,15 19 0,-26-7 0,-31-18 0,31 7 0,16-3 0,-5-13 0,2-7 0,9 0-365,-7 4 1,6 0 0,5-1 0,4 0 0,1 0 0,1 0 0,-1 0 0,-2 0 0,-4 0 169,-1 0 0,-2 0 0,-2-1 0,0 1 1,1 0-1,3-1 0,3-1 195,-7 2 0,4-1 0,3-1 0,1 0 0,2 0 0,-1 0 0,1 0 0,-1 0 0,-3 1 0,-2 0 0,-3 1 0,-5 1 0,10 0 0,-6 1 0,-2 0 0,-1 1 0,2-1 0,12-3 0,4-2 0,-1 1 0,-6 1 0,-11 4 0,10 4 309,-15 0 0,-32 0 0,0 0 0</inkml:trace>
  <inkml:trace contextRef="#ctx0" brushRef="#br0" timeOffset="9081">31591 9507 24575,'45'0'0,"0"0"0,-4-7 0,5-3 0,2-5 0,0-8 0,-15 3 0,1-5 0,1-3 0,-1-3 0,1-1 0,0-1 0,-1 1 0,-2 0-469,3 0 1,0 2 0,-2-1 0,1-1 0,-2-2 0,-1-5 0,-2-6 427,-10 12 1,0-4-1,0-4 1,-1-2-1,-1-2 1,1-2-1,-2-1 1,0-1-1,0-1 1,-1 0-1,-1 1 1,0 1-1,-2 1 1,0 2-1,-1 2 1,-2 3-325,2-8 1,-2 2 0,-2 3 0,-1 1 0,-1 0 0,-1 0 0,1-1 0,-1-2 0,2-2 193,0 4 0,0-1 1,0-3-1,0 0 1,1-1-1,-1-1 0,0 0 1,0 0-1,0 1 1,-1 0-1,-1 1 0,0 1 1,-1 2 170,-1-5 0,0 1 0,-1 1 0,-1 0 0,0 1 0,-1 1 0,0 1 0,0 1 0,0 1 0,0 2 219,-1-9 0,0 3 0,-1 2 1,0 1-1,0-1 0,0-3-219,1 4 0,0-3 0,0-3 0,0 1 0,-1 1 0,1 2 0,-1 5 0,0 6 0,-4-8 0,1 8 0,-1 2 0,-3-10 0,4 13 0,6 25 694,3-22 1,-6-3-695,-20 20 0,9-10 0,-10-2 0,3 13 0,-6 1 0,-7 1 0,-4 1 0,-5 1 0,-5 0 0,-3 0 0,-3 1 0,-3-1 0,-3 1 0,-1-2 0,-1 0 0,-1 0 0,0-2-14,28 3 0,-2-1 1,-1 0-1,0 0 0,-2 0 1,-1-1-1,-1 0 1,0 0-1,-2 0 0,0-1 1,-1 1-1,-1-1 0,-1 0 1,0 0-1,-1 0 1,0 0-1,-2-1 0,0 1 1,0-1-1,-1 1 0,0-1 1,-1 0-1,0 1 1,-1-1-1,0 0 0,0 1 1,0-1-1,-1 0 1,0 1-1,0-1 0,-1 1 1,1 0-1,-1 0 0,1 0 1,-1 0-1,0 0 1,1 1-1,-1-1 0,1 1 1,-1 0-1,1 1 0,0-1 1,1 1-1,-1 0 1,1 0-1,0 1 14,7 0 0,-1 1 0,1 0 0,-1-1 0,0 1 0,0 1 0,0-1 0,0 0 0,-1 1 0,1-1 0,-1 1 0,0 0 0,0 0 0,0 0 0,0 1 0,0-1 0,-1 0 0,1 1 0,-1-1 0,1 1 0,-1 0 0,0 0 0,0 0 0,0 0 0,-1 0 0,1 0 0,0 0 0,-1 0 0,1 0 0,-1 0 0,0 1 0,0-1 0,1 0 0,-1 0 0,0 1 0,0-1 0,-1 0 0,1 1 0,0-1 0,0 0 0,0 0 0,-1 1 0,1-1 0,-1 0 0,1 0 0,-1 0 0,1 0 0,-1 0 0,1 0 0,-1 0 0,1 0 0,-1 0 0,0 0 0,1-1 0,-1 1 0,0-1 0,1 0 0,-1 1 0,1-1-18,1 0 0,1 0 0,0 0 1,-1 0-1,0 0 0,-1-1 1,1 1-1,-1-1 0,0 1 1,0-1-1,0 1 0,-1-1 1,1 0-1,-1 1 0,0-1 0,0 0 1,0 0-1,0 0 0,0 0 1,0 0-1,-1 0 0,1 0 1,-1 0-1,1 0 0,-1 0 1,1 0-1,-1 0 0,1 0 0,-1 0 1,1 0-1,-1 0 0,1 0 1,0 0-1,-1 0 0,1 0 1,0 0-1,0 0 0,0 0 1,1 1-1,-1-1 0,1 0 0,0 1 1,0-1-1,0 1 0,0-1 1,0 1-1,1 0 0,0-1 1,0 1-1,1 0 0,-1 0 1,1 1-1,1-1 0,-1 0 1,1 1-1,0-1 0,1 1 0,-1 0 1,2 0-1,-1 0 0,1 0 1,0 0-1,1 1 0,0-1 1,0 1-1,1 0 18,-13 0 0,0 0 0,1 0 0,-1 1 0,0-1 0,1 1 0,0 0 0,0 0 0,0 0 0,0 0 0,1 0 0,0 1 0,0-1 0,1 1 0,0 0 0,0-1 0,1 1 0,0 0 0,1 1 0,0-1 0,0 0 0,1 1 0,1-1 0,0 1 0,1 0 0,0 0 0,1 0 0,1 0 0,0 0 0,1 0 0,0 0 0,1 1 0,2-1 0,-1 1 0,2-1 0,0 1 0,2 0 0,0-1 0,1 1 0,-23 3 0,0 1 0,-1 1 0,1 0 0,2 1 0,0 0 0,3 0 0,3 0 0,2-1 0,5 0 0,4-1 0,4-1 0,7-2 0,5-1 0,7-1 0,-9-3 0,-7 0 0,-12 0 0,11-2 0,-3-1 0,-5-1 0,-7 0 0,-8-1 0,-10-1-62,43 4 0,-2 0 0,-2 0 0,-2-1 0,-1 1 1,-2-1-1,-2 0 0,-2 0 0,-1 0 0,-2 0 0,-1 0 1,-1-1-1,-2 1 0,0-1 0,-2 0 0,-2 1 0,0-1 1,-1 0-1,-1 0 0,-1 0 0,0 0 0,-2 0 1,0-1-1,0 1 0,-1 0 0,-1 0 0,0-1 0,0 1 1,-1 0-1,0 0 0,0 0 0,0-1 0,0 1 0,0 0 1,0 0-1,0 0 0,1 0 0,0 0 0,0 0 1,0 0-1,1 1 0,1-1 0,0 0 0,1 1 0,1 0 1,0-1-1,1 1 0,2 0 0,0 0 0,1 0 0,1 1 1,2-1-1,1 1 42,-10-1 0,2 1 1,1-1-1,0 0 0,2 1 1,0 0-1,1-1 0,1 1 1,0 0-1,1 0 0,0 0 1,0 0-1,1 0 1,0 0-1,0 0 0,0 1 1,0-1-1,0 0 0,0 1 1,-1 0-1,0-1 0,0 1 1,-1 0-1,0 0 1,-1 0-1,-1 0 0,0 0 1,-1 0-1,-1 1 0,-2-1 1,0 0-1,-1 1 0,-2 0 1,-1-1-1,-1 1 51,18 0 1,0 0 0,-1 0 0,0 0-1,-2 0 1,0 0 0,-1 1 0,-1-1-1,0 0 1,-1 1 0,-1-1 0,0 0 0,-1 1-1,0 0 1,-1-1 0,-1 1 0,0-1-1,0 1 1,-1 0 0,-1 0 0,1 0 0,-2 0-1,1-1 1,-1 1 0,0 0 0,-1 0-1,0 1 1,0-1 0,0 0 0,0 0-1,-1 0 1,0 0 0,0 1 0,0-1 0,0 0-1,0 1 1,0-1 0,0 0 0,-1 1-1,1-1 1,0 1 0,0-1 0,0 1 0,0-1-1,1 1 1,-1-1 0,1 1 0,0-1-1,0 1 1,0 0 0,1-1 0,0 1-1,0 0 1,1-1 0,0 1 0,1 0 0,0-1-1,0 1 1,1 0 0,0-1 0,1 1-1,0 0 1,1 0 0,1-1 0,0 1 0,1 0-1,0 0 1,2-1 0,-1 1 0,2 0-1,0 0 1,2-1 0,-1 1 0,2 0-1,1 0 1,0-1 0,2 1 0,0 0 0,1-1-1,1 1-31,-24 1 0,1 0 0,2-1 0,3 0 0,1 1 0,1-1 0,2 0 0,2 0 0,0 1 0,2-1 0,0 0 0,1 1 0,1 0 0,1-1 0,-1 1 0,1 1 0,0-1 0,-1 1 0,1 0 0,-1 0 0,-1 1 0,0 0 0,-1 1 0,-1 0 0,-1 0 0,-1261 269 0,1309-275 0,-220-16-413,177 11 1,1-2-1,-1 0 1,-3-1-1,-2 0 1,-4 0 412,13 2 0,-2 1 0,-2-1 0,-2 0 0,-1 1 0,-1-1 0,-2-1 0,0 1 0,-1 0 0,-1-1 0,1 0 0,-1 1 0,0-1-158,6 0 1,0 1 0,-1-1 0,-1 0-1,0 0 1,0 0 0,-1 0 0,0-1-1,0 1 1,-1-1 0,0 1 0,-1-1 0,0 1-1,0-1 1,0 0 0,-1 1 0,0-1 157,5 1 0,-1 0 0,-1 0 0,1-1 0,-1 1 0,-1 0 0,1-1 0,-1 0 0,0 1 0,0-1 0,-1 1 0,0-1 0,1 1 0,-1-1 0,0 1 0,-1 0 0,1 0 0,0 0 0,0 1 0,-1-1 0,1 1 0,2 1 0,0-1 0,0 1 0,0-1 0,0 1 0,-1 0 0,0 0 0,0 1 0,0-1 0,0 0 0,0 1 0,0-1 0,0 1 0,0 0 0,0-1 0,0 1 0,0 0 0,0 0 0,0 0 0,0 0 0,0 0 0,1-1 0,-1 1 0,-1 0 0,-1 0 0,0-1 0,0 1 0,-1 0 0,0-1 0,0 1 0,0 0 0,0 0 0,0 0 0,0-1 0,1 1 0,0 1 0,1-1 0,1 0 0,0 1 0,1 0 0,2-1 0,0 2 0,1-1 0,2 0 0,0 1 51,-10-1 1,1 1-1,2 0 1,1 0-1,1 1 1,2 0-1,0 0 1,1 0-1,1 0 1,0 1-1,1-1 1,-1 0-52,-6 1 0,2-1 0,1 0 0,0 0 0,1 1 0,0 0 0,0 1 0,0 0 0,-1 0 0,-2 2 0,1 0 0,-1 0 0,0 1 0,1 0 0,-1 1 0,1 0 0,0 1 0,1 1 16,2 0 1,1 1-1,1 1 1,0 0 0,0 1-1,0-1 1,-1 1 0,-2-1-1,-1 0-16,2-2 0,-1 0 0,-2-1 0,-1 0 0,-1 1 0,0-1 0,0 0 0,1 0 0,0 1 0,2 0 0,2 0 0,2 1 0,-5 3 0,0 0 0,1 1 0,1 1 0,3-1 0,2 0 0,3-1 0,2-1 1018,-15 5 0,7-1 0,0 1-1018,7-1 0,-1 2 0,1-1 0,2-2 1638,-11 0 0,2 0-994,0 7 1,6-1-391,6-3-254,5 11 1638,-1-10 0,-5 3-583,-1 6 1,-2 4 0,2-3-1056,5-6 0,2 3 0,-1 8 0,-3 8 0,2 2 0,7-3 0,7 5 0,4 6 0,4-16 0,-1 7 0,-1 4 0,1 2 0,-1-1 0,0-2 0,1-5 0,-3 2 0,0-5 0,0 1 0,0 5 0,4-2 0,0 5 0,0 4 0,1 2 0,0 0 0,-1-3 0,1-3 0,0-7 0,-4 10 0,0-7 0,-2 5 0,0-3 0,-2 6 0,-2 2 0,0 1 0,1-4 0,2-7 0,0 3 0,2-6 0,-2 2-299,-4 0 0,-3 1 0,-1 1 0,2-3 299,1 3 0,1-3 0,1 0 0,3-3 0,1-1 0,0 2 0,-3 8 0,0 3 0,2-2 0,4-8 0,3-2 0,1 2 0,4 3 0,1 0 0,1-4 0,1-4 0,0-1 0,6 8 0,0 2 0,-6 6 0,-4 0 0,-6 0 0,0 0 0,5 2 0,2-4 598,-2-13 0,6-7-598,21-13 0,11-6 0,5 0 0,6-2 0,7-2 0,-11-1 0,5-1 0,3-1 0,3-1 0,-1 0 0,-1 1 0,-5-1 0,3 1 0,-4 0 0,-1 0 0,0 0 0,4 0 0,-5 0 0,5 0 0,2 0 0,-2 0 0,-1 0 0,-6 0 0,-7 0 0,10 0 0,-7 0 0,-2 2 0,-4-4 0,6-13 0,-9 11 0,-12-12 0</inkml:trace>
  <inkml:trace contextRef="#ctx0" brushRef="#br0" timeOffset="9946">1411 8043 24575,'0'47'0,"0"-1"0,0 0 0,0-8 0,0 6 0,0 2 0,0 3 0,0 1 0,0-1 0,0-3 0,0-3 0,0 5 0,0-3 0,0-2 0,0 1 0,0 3 0,0 0 0,0 4 0,0 1 0,0 1 0,0-2 0,0-5 0,0-7 0,0 6 0,0-7 0,0-7 0,0 2 0,0 19 0,0-10 0,0-36 0,0 18 0</inkml:trace>
  <inkml:trace contextRef="#ctx0" brushRef="#br0" timeOffset="11177">1376 8096 24575,'41'12'0,"1"0"0,-1 0 0,1-1 0,-1 1 0,1 0 0,1 5 0,-1 2 0,-2 1 0,2 0 0,0 0 0,-1-3 0,2-1 0,0 0 0,0 1 0,-3 2 0,-3 2 0,0 5 0,-2 3 0,-2 1 0,-4-2 0,-4-4 0,2-1 0,-5-1 0,2 9 0,-9-3 0,-15-13 0,-23 9 0,-14-3 0,6 2 0,-6 5 0,-5 4-170,9-9 1,-3 3 0,-3 0 0,-1 2 0,-1 2-1,-1-1 170,6-3 0,-1 1 0,-2 2 0,0 0 0,-1 0 0,1 1 0,0-2 0,1 0 0,2-1-427,-3 2 0,1-1 1,1-1-1,1-1 1,0 1-1,0-1 1,-1 1 426,-3 3 0,-3 1 0,0 1 0,0-1 0,5-3 0,5-5 0,8-6 0,-8 5 0,-6 2 0,39-24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46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468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50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3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97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8/24/23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</a:t>
            </a:r>
            <a:r>
              <a:rPr lang="en-PH" sz="2000" dirty="0"/>
              <a:t>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21AACD-8A8E-55BD-BA0B-787836C718D5}"/>
              </a:ext>
            </a:extLst>
          </p:cNvPr>
          <p:cNvSpPr/>
          <p:nvPr/>
        </p:nvSpPr>
        <p:spPr>
          <a:xfrm>
            <a:off x="7757623" y="3179312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5800C6-D89D-445F-3E61-F50981A6EDA3}"/>
              </a:ext>
            </a:extLst>
          </p:cNvPr>
          <p:cNvSpPr/>
          <p:nvPr/>
        </p:nvSpPr>
        <p:spPr>
          <a:xfrm rot="10800000">
            <a:off x="7691176" y="2753723"/>
            <a:ext cx="1285908" cy="410819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C4390B-6B1D-D9E9-FA0B-0BDB74C66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47965"/>
              </p:ext>
            </p:extLst>
          </p:nvPr>
        </p:nvGraphicFramePr>
        <p:xfrm>
          <a:off x="9012411" y="2738955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CC45F287-2B73-3D1A-AC6A-E026408C6DCA}"/>
              </a:ext>
            </a:extLst>
          </p:cNvPr>
          <p:cNvSpPr/>
          <p:nvPr/>
        </p:nvSpPr>
        <p:spPr>
          <a:xfrm>
            <a:off x="3388256" y="3194080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7C377D-E1B0-2ECA-D1B8-F79371FB9722}"/>
              </a:ext>
            </a:extLst>
          </p:cNvPr>
          <p:cNvSpPr/>
          <p:nvPr/>
        </p:nvSpPr>
        <p:spPr>
          <a:xfrm rot="10800000">
            <a:off x="3321809" y="2768491"/>
            <a:ext cx="1285908" cy="410819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791E64-A95A-51E1-39B0-160A0E8F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90519"/>
              </p:ext>
            </p:extLst>
          </p:nvPr>
        </p:nvGraphicFramePr>
        <p:xfrm>
          <a:off x="4643044" y="2753723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D7A7D5-138A-137D-F2B9-08D36F3B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29028"/>
              </p:ext>
            </p:extLst>
          </p:nvPr>
        </p:nvGraphicFramePr>
        <p:xfrm>
          <a:off x="235071" y="2753723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F1BFF0-B447-F2CE-B1E9-BF42EC518238}"/>
                  </a:ext>
                </a:extLst>
              </p14:cNvPr>
              <p14:cNvContentPartPr/>
              <p14:nvPr/>
            </p14:nvContentPartPr>
            <p14:xfrm>
              <a:off x="9353520" y="3853080"/>
              <a:ext cx="2634840" cy="30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F1BFF0-B447-F2CE-B1E9-BF42EC5182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4160" y="3843720"/>
                <a:ext cx="265356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34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01A47-AA9B-0432-B9FF-B81AAF535474}"/>
              </a:ext>
            </a:extLst>
          </p:cNvPr>
          <p:cNvSpPr txBox="1"/>
          <p:nvPr/>
        </p:nvSpPr>
        <p:spPr>
          <a:xfrm>
            <a:off x="995819" y="1680999"/>
            <a:ext cx="10891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A circular linked list is a variation of a linked list in which </a:t>
            </a:r>
            <a:r>
              <a:rPr lang="en-US" sz="3000" b="1" i="0" dirty="0">
                <a:effectLst/>
                <a:latin typeface="+mj-lt"/>
              </a:rPr>
              <a:t>the last element is linked to the first element</a:t>
            </a:r>
            <a:r>
              <a:rPr lang="en-US" sz="3000" b="0" i="0" dirty="0">
                <a:effectLst/>
                <a:latin typeface="+mj-lt"/>
              </a:rPr>
              <a:t>. This forms a circular loop.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730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F91CB-28C4-B1D5-4F42-D444BEBA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06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BC63C4-467A-9358-8438-C0FBF0F8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2935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38007-01E7-0F9B-423C-A67EF82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3506"/>
              </p:ext>
            </p:extLst>
          </p:nvPr>
        </p:nvGraphicFramePr>
        <p:xfrm>
          <a:off x="8935232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C702736-793A-D31B-A2F8-11939E4A795F}"/>
              </a:ext>
            </a:extLst>
          </p:cNvPr>
          <p:cNvSpPr/>
          <p:nvPr/>
        </p:nvSpPr>
        <p:spPr>
          <a:xfrm>
            <a:off x="3313100" y="2774152"/>
            <a:ext cx="1490632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8AAD9C-DCE7-D345-E5F8-B44AA4D69380}"/>
              </a:ext>
            </a:extLst>
          </p:cNvPr>
          <p:cNvSpPr/>
          <p:nvPr/>
        </p:nvSpPr>
        <p:spPr>
          <a:xfrm>
            <a:off x="7388268" y="2774151"/>
            <a:ext cx="1498948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52409EAA-9086-B871-3C32-553936A7D8C1}"/>
              </a:ext>
            </a:extLst>
          </p:cNvPr>
          <p:cNvSpPr/>
          <p:nvPr/>
        </p:nvSpPr>
        <p:spPr>
          <a:xfrm rot="5400000">
            <a:off x="-27985" y="2295005"/>
            <a:ext cx="949946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BCC15A-6654-87B8-6D0C-2A442614191D}"/>
              </a:ext>
            </a:extLst>
          </p:cNvPr>
          <p:cNvSpPr/>
          <p:nvPr/>
        </p:nvSpPr>
        <p:spPr>
          <a:xfrm rot="10800000">
            <a:off x="319411" y="2128023"/>
            <a:ext cx="11624155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82F52ED-23EB-8631-16A9-3CAAB9E5CEBA}"/>
              </a:ext>
            </a:extLst>
          </p:cNvPr>
          <p:cNvSpPr/>
          <p:nvPr/>
        </p:nvSpPr>
        <p:spPr>
          <a:xfrm>
            <a:off x="11464446" y="2404218"/>
            <a:ext cx="705557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5F9D1E-7347-0913-1888-3D932E8C2F55}"/>
                  </a:ext>
                </a:extLst>
              </p14:cNvPr>
              <p14:cNvContentPartPr/>
              <p14:nvPr/>
            </p14:nvContentPartPr>
            <p14:xfrm>
              <a:off x="80640" y="1821240"/>
              <a:ext cx="11707200" cy="210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5F9D1E-7347-0913-1888-3D932E8C2F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80" y="1811880"/>
                <a:ext cx="11725920" cy="21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5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A node is basic unit of a data structure that consists of two parts, </a:t>
            </a:r>
            <a:r>
              <a:rPr lang="en-US" sz="2900" b="1" i="0" dirty="0">
                <a:solidFill>
                  <a:srgbClr val="0070C0"/>
                </a:solidFill>
                <a:effectLst/>
                <a:latin typeface="Calibri Light (Headings)"/>
              </a:rPr>
              <a:t>Data</a:t>
            </a:r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 and </a:t>
            </a:r>
            <a:r>
              <a:rPr lang="en-US" sz="2900" b="1" i="0" dirty="0">
                <a:solidFill>
                  <a:srgbClr val="00B050"/>
                </a:solidFill>
                <a:effectLst/>
                <a:latin typeface="Calibri Light (Headings)"/>
              </a:rPr>
              <a:t>Next Pointer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.</a:t>
            </a: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63817"/>
              </p:ext>
            </p:extLst>
          </p:nvPr>
        </p:nvGraphicFramePr>
        <p:xfrm>
          <a:off x="3136726" y="1721526"/>
          <a:ext cx="5918548" cy="21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27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295927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108853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DATA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NEXT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1088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Node</a:t>
                      </a:r>
                      <a:endParaRPr lang="en-PH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3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B218D2-2732-2599-89B8-3549B8581220}"/>
              </a:ext>
            </a:extLst>
          </p:cNvPr>
          <p:cNvSpPr txBox="1"/>
          <p:nvPr/>
        </p:nvSpPr>
        <p:spPr>
          <a:xfrm>
            <a:off x="3136726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Data: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It holds the actual value or data associated with the node.</a:t>
            </a:r>
          </a:p>
          <a:p>
            <a:pPr algn="l"/>
            <a:br>
              <a:rPr lang="en-US" sz="2400" dirty="0">
                <a:latin typeface="Calibri Light (Headings)"/>
              </a:rPr>
            </a:b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EEFF9-0677-ECB3-08F5-5E840B27D33F}"/>
              </a:ext>
            </a:extLst>
          </p:cNvPr>
          <p:cNvSpPr txBox="1"/>
          <p:nvPr/>
        </p:nvSpPr>
        <p:spPr>
          <a:xfrm>
            <a:off x="6096000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Next Pointer: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 It stores the memory address (reference) of the next node in the sequence.</a:t>
            </a: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47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Is a linear data structure that includes </a:t>
            </a:r>
            <a:r>
              <a:rPr lang="en-US" sz="3000" b="1" dirty="0">
                <a:solidFill>
                  <a:srgbClr val="00B050"/>
                </a:solidFill>
              </a:rPr>
              <a:t>a series of connected nodes</a:t>
            </a:r>
            <a:r>
              <a:rPr lang="en-US" sz="3000" dirty="0"/>
              <a:t>. Here, each node stores the data and the address of the next node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4CA4F2-E349-EFB2-6BC8-88BD0D305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0914"/>
              </p:ext>
            </p:extLst>
          </p:nvPr>
        </p:nvGraphicFramePr>
        <p:xfrm>
          <a:off x="969723" y="298611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757E4CD-44FD-F65B-0D37-50F46857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91978"/>
              </p:ext>
            </p:extLst>
          </p:nvPr>
        </p:nvGraphicFramePr>
        <p:xfrm>
          <a:off x="5049554" y="2997298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128DAF-CAB3-535D-AB08-7D42CBE4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39406"/>
              </p:ext>
            </p:extLst>
          </p:nvPr>
        </p:nvGraphicFramePr>
        <p:xfrm>
          <a:off x="8963416" y="298611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C6284-A743-336C-58A9-33FA051D36A7}"/>
              </a:ext>
            </a:extLst>
          </p:cNvPr>
          <p:cNvSpPr/>
          <p:nvPr/>
        </p:nvSpPr>
        <p:spPr>
          <a:xfrm>
            <a:off x="7637353" y="3113334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96433D-783F-34F6-F6AC-30523C8AFA0A}"/>
              </a:ext>
            </a:extLst>
          </p:cNvPr>
          <p:cNvSpPr/>
          <p:nvPr/>
        </p:nvSpPr>
        <p:spPr>
          <a:xfrm>
            <a:off x="3713866" y="3068672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8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Singly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Doubly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Circular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559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AED58-7021-7CAD-2BE7-9006D0733B3A}"/>
              </a:ext>
            </a:extLst>
          </p:cNvPr>
          <p:cNvSpPr txBox="1"/>
          <p:nvPr/>
        </p:nvSpPr>
        <p:spPr>
          <a:xfrm>
            <a:off x="933189" y="2050516"/>
            <a:ext cx="10540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It is the most common. </a:t>
            </a:r>
            <a:r>
              <a:rPr lang="en-US" sz="3000" b="1" i="0" dirty="0">
                <a:effectLst/>
                <a:latin typeface="+mj-lt"/>
              </a:rPr>
              <a:t>Each node has data and a pointer to the next node.</a:t>
            </a:r>
            <a:endParaRPr lang="en-PH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6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4E04-C970-DC69-1A32-F6ABFA202CA8}"/>
              </a:ext>
            </a:extLst>
          </p:cNvPr>
          <p:cNvSpPr txBox="1"/>
          <p:nvPr/>
        </p:nvSpPr>
        <p:spPr>
          <a:xfrm>
            <a:off x="584548" y="4297512"/>
            <a:ext cx="11022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Head: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linked list is accessed through the head node, which points to the first node in the list. 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Tail: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last node in the list points to NULL, indicating the end of the list. </a:t>
            </a:r>
            <a:endParaRPr lang="en-PH" sz="2400" dirty="0">
              <a:latin typeface="Calibri Light (Headings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43BC1-223D-14E6-3042-6448CE63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8214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75EA81-4352-DE32-F13A-14AA1CF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16643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E85E5F-0B30-2552-5027-D676A37AF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9556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1216DA4-8284-D0DF-3B87-46A97C38867C}"/>
              </a:ext>
            </a:extLst>
          </p:cNvPr>
          <p:cNvSpPr/>
          <p:nvPr/>
        </p:nvSpPr>
        <p:spPr>
          <a:xfrm>
            <a:off x="7443200" y="2837761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E481F8-E53F-BAD6-EA3A-BDA1734DCF5E}"/>
              </a:ext>
            </a:extLst>
          </p:cNvPr>
          <p:cNvSpPr/>
          <p:nvPr/>
        </p:nvSpPr>
        <p:spPr>
          <a:xfrm>
            <a:off x="3519713" y="2793099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26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105D-906A-4103-5A00-F1EB81D8A341}"/>
              </a:ext>
            </a:extLst>
          </p:cNvPr>
          <p:cNvSpPr txBox="1"/>
          <p:nvPr/>
        </p:nvSpPr>
        <p:spPr>
          <a:xfrm>
            <a:off x="977029" y="1787470"/>
            <a:ext cx="107786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A doubly linked list </a:t>
            </a:r>
            <a:r>
              <a:rPr lang="en-US" sz="3000" b="1" dirty="0">
                <a:latin typeface="+mj-lt"/>
              </a:rPr>
              <a:t>stores the</a:t>
            </a:r>
            <a:r>
              <a:rPr lang="en-US" sz="3000" b="1" i="0" dirty="0">
                <a:effectLst/>
                <a:latin typeface="+mj-lt"/>
              </a:rPr>
              <a:t> previous node and the next node</a:t>
            </a:r>
            <a:r>
              <a:rPr lang="en-US" sz="3000" b="0" i="0" dirty="0">
                <a:effectLst/>
                <a:latin typeface="+mj-lt"/>
              </a:rPr>
              <a:t>. Thus, we can go in either direction: forward or backward.</a:t>
            </a:r>
            <a:endParaRPr lang="en-PH" sz="30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B7DF-52CB-062A-EF0F-3F3A7AEBB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1144"/>
              </p:ext>
            </p:extLst>
          </p:nvPr>
        </p:nvGraphicFramePr>
        <p:xfrm>
          <a:off x="4443434" y="3648377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D8E0B-3D51-F57D-971C-7102E311C5FE}"/>
              </a:ext>
            </a:extLst>
          </p:cNvPr>
          <p:cNvCxnSpPr>
            <a:cxnSpLocks/>
          </p:cNvCxnSpPr>
          <p:nvPr/>
        </p:nvCxnSpPr>
        <p:spPr>
          <a:xfrm>
            <a:off x="3721100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38BB4-49B0-96EF-B066-166205536C2E}"/>
              </a:ext>
            </a:extLst>
          </p:cNvPr>
          <p:cNvCxnSpPr>
            <a:cxnSpLocks/>
          </p:cNvCxnSpPr>
          <p:nvPr/>
        </p:nvCxnSpPr>
        <p:spPr>
          <a:xfrm>
            <a:off x="6924632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076F6-5E93-CFFC-0DA4-773517B38B8E}"/>
              </a:ext>
            </a:extLst>
          </p:cNvPr>
          <p:cNvCxnSpPr>
            <a:cxnSpLocks/>
          </p:cNvCxnSpPr>
          <p:nvPr/>
        </p:nvCxnSpPr>
        <p:spPr>
          <a:xfrm flipH="1">
            <a:off x="3721100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955C8-EEB1-15E9-6714-F93519FBF730}"/>
              </a:ext>
            </a:extLst>
          </p:cNvPr>
          <p:cNvCxnSpPr>
            <a:cxnSpLocks/>
          </p:cNvCxnSpPr>
          <p:nvPr/>
        </p:nvCxnSpPr>
        <p:spPr>
          <a:xfrm flipH="1">
            <a:off x="6924632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1074</TotalTime>
  <Words>570</Words>
  <Application>Microsoft Macintosh PowerPoint</Application>
  <PresentationFormat>Widescreen</PresentationFormat>
  <Paragraphs>171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Linked List</vt:lpstr>
      <vt:lpstr>What is a Node?</vt:lpstr>
      <vt:lpstr>What is a Node?</vt:lpstr>
      <vt:lpstr>What is a Linked list?</vt:lpstr>
      <vt:lpstr>What is a Linked list?</vt:lpstr>
      <vt:lpstr>Types of Linked list</vt:lpstr>
      <vt:lpstr>Singly Linked list</vt:lpstr>
      <vt:lpstr>Singly Linked list</vt:lpstr>
      <vt:lpstr>Doubly Linked list</vt:lpstr>
      <vt:lpstr>Doubly Linked list</vt:lpstr>
      <vt:lpstr>Circular Linked list</vt:lpstr>
      <vt:lpstr>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58</cp:revision>
  <dcterms:created xsi:type="dcterms:W3CDTF">2022-05-11T03:47:05Z</dcterms:created>
  <dcterms:modified xsi:type="dcterms:W3CDTF">2023-08-24T05:12:22Z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