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315" r:id="rId6"/>
    <p:sldId id="316" r:id="rId7"/>
    <p:sldId id="317" r:id="rId8"/>
    <p:sldId id="318" r:id="rId9"/>
    <p:sldId id="325" r:id="rId10"/>
    <p:sldId id="319" r:id="rId11"/>
    <p:sldId id="320" r:id="rId12"/>
    <p:sldId id="324" r:id="rId13"/>
    <p:sldId id="321" r:id="rId14"/>
    <p:sldId id="322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5575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86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039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59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880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96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173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6853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274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374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162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Tree Traversal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18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Post</a:t>
            </a:r>
            <a:r>
              <a:rPr lang="en-US" sz="6000" b="1" i="0" dirty="0">
                <a:effectLst/>
              </a:rPr>
              <a:t>-Order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Visit </a:t>
            </a:r>
            <a:r>
              <a:rPr lang="en-US" sz="3000" b="0" i="0" dirty="0">
                <a:effectLst/>
              </a:rPr>
              <a:t>the left subtree first in post-order traversal, then the right subtree, and finally the root node.</a:t>
            </a: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8240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Post</a:t>
            </a:r>
            <a:r>
              <a:rPr lang="en-US" sz="6000" b="1" i="0" dirty="0">
                <a:effectLst/>
              </a:rPr>
              <a:t>-Order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316F05-F30D-1A9F-9FC7-604F8B522529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B0C8D8-E9CC-C6D8-B94B-84E3413A38E5}"/>
              </a:ext>
            </a:extLst>
          </p:cNvPr>
          <p:cNvSpPr/>
          <p:nvPr/>
        </p:nvSpPr>
        <p:spPr>
          <a:xfrm>
            <a:off x="5734137" y="170864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E1719B-109A-8B8F-DEAC-E81E2F36C0F8}"/>
              </a:ext>
            </a:extLst>
          </p:cNvPr>
          <p:cNvSpPr/>
          <p:nvPr/>
        </p:nvSpPr>
        <p:spPr>
          <a:xfrm>
            <a:off x="3511142" y="27862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54F238-FB18-7FDE-56F6-F36EFD144F5A}"/>
              </a:ext>
            </a:extLst>
          </p:cNvPr>
          <p:cNvSpPr/>
          <p:nvPr/>
        </p:nvSpPr>
        <p:spPr>
          <a:xfrm>
            <a:off x="8016271" y="27994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AFB148-68DA-6A2D-F853-5F5F41ADC46C}"/>
              </a:ext>
            </a:extLst>
          </p:cNvPr>
          <p:cNvSpPr/>
          <p:nvPr/>
        </p:nvSpPr>
        <p:spPr>
          <a:xfrm>
            <a:off x="2635444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93D08-7D8C-2015-07A8-B9855A3D6068}"/>
              </a:ext>
            </a:extLst>
          </p:cNvPr>
          <p:cNvSpPr/>
          <p:nvPr/>
        </p:nvSpPr>
        <p:spPr>
          <a:xfrm>
            <a:off x="4386840" y="376760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BA6B36-1E45-25DE-44BF-8080C5304803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042160" y="2243223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18F5E-5CB6-A03D-E0AA-DF9E8CCC1776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3166462" y="3320796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EEA07-CD45-7C83-E6B3-68CD0BEDFBA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265155" y="2243223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ADD1D-6398-E9BD-DAA2-15EBC89B0EC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42160" y="3320796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20E4DDA-ECD9-D744-93A4-C45E949FD17A}"/>
              </a:ext>
            </a:extLst>
          </p:cNvPr>
          <p:cNvSpPr/>
          <p:nvPr/>
        </p:nvSpPr>
        <p:spPr>
          <a:xfrm>
            <a:off x="6912503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ABE996-E9BE-0379-1C4A-10B1EBBF6940}"/>
              </a:ext>
            </a:extLst>
          </p:cNvPr>
          <p:cNvSpPr/>
          <p:nvPr/>
        </p:nvSpPr>
        <p:spPr>
          <a:xfrm>
            <a:off x="9140405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5088C-B312-CC68-25C0-90B4FA849166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7443521" y="3334024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5038D5-B680-5671-54A6-49B1E634E6D8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8547289" y="3334024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A491F34-2830-2048-0F65-70677DC04F01}"/>
              </a:ext>
            </a:extLst>
          </p:cNvPr>
          <p:cNvSpPr txBox="1"/>
          <p:nvPr/>
        </p:nvSpPr>
        <p:spPr>
          <a:xfrm>
            <a:off x="202970" y="4942448"/>
            <a:ext cx="4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+mj-lt"/>
              </a:rPr>
              <a:t>Step 1- </a:t>
            </a:r>
            <a:r>
              <a:rPr lang="en-US" b="1" dirty="0">
                <a:latin typeface="+mj-lt"/>
              </a:rPr>
              <a:t>Recursively traverse the left subtree</a:t>
            </a:r>
            <a:endParaRPr lang="en-US" b="1" i="0" dirty="0">
              <a:effectLst/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E2833A-4264-33C3-08E4-F435271F1F2C}"/>
              </a:ext>
            </a:extLst>
          </p:cNvPr>
          <p:cNvSpPr txBox="1"/>
          <p:nvPr/>
        </p:nvSpPr>
        <p:spPr>
          <a:xfrm>
            <a:off x="214283" y="5311780"/>
            <a:ext cx="4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+mj-lt"/>
              </a:rPr>
              <a:t>Step 2- </a:t>
            </a:r>
            <a:r>
              <a:rPr lang="en-US" b="1" dirty="0">
                <a:latin typeface="+mj-lt"/>
              </a:rPr>
              <a:t>Recursively traverse right subtree</a:t>
            </a:r>
            <a:endParaRPr lang="en-US" b="1" i="0" dirty="0">
              <a:effectLst/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6356E2-DBA0-209D-7246-7F12C9EB1FF5}"/>
              </a:ext>
            </a:extLst>
          </p:cNvPr>
          <p:cNvSpPr txBox="1"/>
          <p:nvPr/>
        </p:nvSpPr>
        <p:spPr>
          <a:xfrm>
            <a:off x="202970" y="5653841"/>
            <a:ext cx="4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Step 3- </a:t>
            </a:r>
            <a:r>
              <a:rPr lang="en-US" b="1" dirty="0">
                <a:latin typeface="+mj-lt"/>
              </a:rPr>
              <a:t>Visit the root node</a:t>
            </a:r>
            <a:endParaRPr lang="en-US" b="1" i="0" dirty="0">
              <a:effectLst/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7FAAE-36DA-A2E4-D273-4DA533C6CD3D}"/>
              </a:ext>
            </a:extLst>
          </p:cNvPr>
          <p:cNvSpPr txBox="1"/>
          <p:nvPr/>
        </p:nvSpPr>
        <p:spPr>
          <a:xfrm>
            <a:off x="6964872" y="5176787"/>
            <a:ext cx="3874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Result:</a:t>
            </a:r>
          </a:p>
          <a:p>
            <a:r>
              <a:rPr lang="en-PH" sz="2500" b="1" dirty="0">
                <a:solidFill>
                  <a:srgbClr val="FF0000"/>
                </a:solidFill>
              </a:rPr>
              <a:t>D -&gt; E-&gt; B -&gt; F -&gt; G -&gt; C -&gt; A</a:t>
            </a:r>
          </a:p>
        </p:txBody>
      </p:sp>
    </p:spTree>
    <p:extLst>
      <p:ext uri="{BB962C8B-B14F-4D97-AF65-F5344CB8AC3E}">
        <p14:creationId xmlns:p14="http://schemas.microsoft.com/office/powerpoint/2010/main" val="164468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58" grpId="0"/>
      <p:bldP spid="59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Post</a:t>
            </a:r>
            <a:r>
              <a:rPr lang="en-US" sz="6000" b="1" i="0" dirty="0">
                <a:effectLst/>
              </a:rPr>
              <a:t>-Order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316F05-F30D-1A9F-9FC7-604F8B522529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B0C8D8-E9CC-C6D8-B94B-84E3413A38E5}"/>
              </a:ext>
            </a:extLst>
          </p:cNvPr>
          <p:cNvSpPr/>
          <p:nvPr/>
        </p:nvSpPr>
        <p:spPr>
          <a:xfrm>
            <a:off x="5734137" y="170864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E1719B-109A-8B8F-DEAC-E81E2F36C0F8}"/>
              </a:ext>
            </a:extLst>
          </p:cNvPr>
          <p:cNvSpPr/>
          <p:nvPr/>
        </p:nvSpPr>
        <p:spPr>
          <a:xfrm>
            <a:off x="3511142" y="27862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54F238-FB18-7FDE-56F6-F36EFD144F5A}"/>
              </a:ext>
            </a:extLst>
          </p:cNvPr>
          <p:cNvSpPr/>
          <p:nvPr/>
        </p:nvSpPr>
        <p:spPr>
          <a:xfrm>
            <a:off x="8016271" y="27994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AFB148-68DA-6A2D-F853-5F5F41ADC46C}"/>
              </a:ext>
            </a:extLst>
          </p:cNvPr>
          <p:cNvSpPr/>
          <p:nvPr/>
        </p:nvSpPr>
        <p:spPr>
          <a:xfrm>
            <a:off x="2635444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93D08-7D8C-2015-07A8-B9855A3D6068}"/>
              </a:ext>
            </a:extLst>
          </p:cNvPr>
          <p:cNvSpPr/>
          <p:nvPr/>
        </p:nvSpPr>
        <p:spPr>
          <a:xfrm>
            <a:off x="4386840" y="376760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BA6B36-1E45-25DE-44BF-8080C5304803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042160" y="2243223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18F5E-5CB6-A03D-E0AA-DF9E8CCC1776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3166462" y="3320796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EEA07-CD45-7C83-E6B3-68CD0BEDFBA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265155" y="2243223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ADD1D-6398-E9BD-DAA2-15EBC89B0EC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42160" y="3320796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20E4DDA-ECD9-D744-93A4-C45E949FD17A}"/>
              </a:ext>
            </a:extLst>
          </p:cNvPr>
          <p:cNvSpPr/>
          <p:nvPr/>
        </p:nvSpPr>
        <p:spPr>
          <a:xfrm>
            <a:off x="6912503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ABE996-E9BE-0379-1C4A-10B1EBBF6940}"/>
              </a:ext>
            </a:extLst>
          </p:cNvPr>
          <p:cNvSpPr/>
          <p:nvPr/>
        </p:nvSpPr>
        <p:spPr>
          <a:xfrm>
            <a:off x="9140405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5088C-B312-CC68-25C0-90B4FA849166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7443521" y="3334024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5038D5-B680-5671-54A6-49B1E634E6D8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8547289" y="3334024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C77FAAE-36DA-A2E4-D273-4DA533C6CD3D}"/>
              </a:ext>
            </a:extLst>
          </p:cNvPr>
          <p:cNvSpPr txBox="1"/>
          <p:nvPr/>
        </p:nvSpPr>
        <p:spPr>
          <a:xfrm>
            <a:off x="4158711" y="5037087"/>
            <a:ext cx="3874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Result:</a:t>
            </a:r>
          </a:p>
          <a:p>
            <a:r>
              <a:rPr lang="en-PH" sz="2500" b="1" dirty="0">
                <a:solidFill>
                  <a:srgbClr val="FF0000"/>
                </a:solidFill>
              </a:rPr>
              <a:t>D -&gt; E-&gt; B -&gt; F -&gt; G -&gt; C -&gt;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22575-9402-107E-78E8-151B5BABBEBE}"/>
              </a:ext>
            </a:extLst>
          </p:cNvPr>
          <p:cNvSpPr txBox="1"/>
          <p:nvPr/>
        </p:nvSpPr>
        <p:spPr>
          <a:xfrm>
            <a:off x="2207470" y="389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81F89-1448-0E4E-343E-31AE34AC4E56}"/>
              </a:ext>
            </a:extLst>
          </p:cNvPr>
          <p:cNvSpPr txBox="1"/>
          <p:nvPr/>
        </p:nvSpPr>
        <p:spPr>
          <a:xfrm>
            <a:off x="5088933" y="389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DB2FA-DD94-65B1-B4DF-364A7B38A54A}"/>
              </a:ext>
            </a:extLst>
          </p:cNvPr>
          <p:cNvSpPr txBox="1"/>
          <p:nvPr/>
        </p:nvSpPr>
        <p:spPr>
          <a:xfrm>
            <a:off x="3671362" y="2375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58A34C-92B0-6A6E-F0BB-88FE61060772}"/>
              </a:ext>
            </a:extLst>
          </p:cNvPr>
          <p:cNvSpPr txBox="1"/>
          <p:nvPr/>
        </p:nvSpPr>
        <p:spPr>
          <a:xfrm>
            <a:off x="6609140" y="3892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5F80DC-8752-5171-86B7-4428BB1A0EFD}"/>
              </a:ext>
            </a:extLst>
          </p:cNvPr>
          <p:cNvSpPr txBox="1"/>
          <p:nvPr/>
        </p:nvSpPr>
        <p:spPr>
          <a:xfrm>
            <a:off x="9833687" y="389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FD548E-94C2-96D9-F6D8-D30C91494B76}"/>
              </a:ext>
            </a:extLst>
          </p:cNvPr>
          <p:cNvSpPr txBox="1"/>
          <p:nvPr/>
        </p:nvSpPr>
        <p:spPr>
          <a:xfrm>
            <a:off x="8176491" y="2443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AF3179-6744-152D-A788-CDA718CBD217}"/>
              </a:ext>
            </a:extLst>
          </p:cNvPr>
          <p:cNvSpPr txBox="1"/>
          <p:nvPr/>
        </p:nvSpPr>
        <p:spPr>
          <a:xfrm>
            <a:off x="5894357" y="13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6462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Tree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Traversing a tree means visiting every node in the tree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784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Tree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In-Order Traversal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Pre-order Traversal</a:t>
            </a:r>
          </a:p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Post-order Traversal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6052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In-Order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algn="l"/>
            <a:r>
              <a:rPr lang="en-US" sz="3000" dirty="0"/>
              <a:t>T</a:t>
            </a:r>
            <a:r>
              <a:rPr lang="en-US" sz="3000" b="0" i="0" dirty="0">
                <a:effectLst/>
              </a:rPr>
              <a:t>he left subtree is visited first, then the root, and later the right subtree.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5887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In-Order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316F05-F30D-1A9F-9FC7-604F8B522529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B0C8D8-E9CC-C6D8-B94B-84E3413A38E5}"/>
              </a:ext>
            </a:extLst>
          </p:cNvPr>
          <p:cNvSpPr/>
          <p:nvPr/>
        </p:nvSpPr>
        <p:spPr>
          <a:xfrm>
            <a:off x="5734137" y="170864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E1719B-109A-8B8F-DEAC-E81E2F36C0F8}"/>
              </a:ext>
            </a:extLst>
          </p:cNvPr>
          <p:cNvSpPr/>
          <p:nvPr/>
        </p:nvSpPr>
        <p:spPr>
          <a:xfrm>
            <a:off x="3511142" y="27862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54F238-FB18-7FDE-56F6-F36EFD144F5A}"/>
              </a:ext>
            </a:extLst>
          </p:cNvPr>
          <p:cNvSpPr/>
          <p:nvPr/>
        </p:nvSpPr>
        <p:spPr>
          <a:xfrm>
            <a:off x="8016271" y="27994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AFB148-68DA-6A2D-F853-5F5F41ADC46C}"/>
              </a:ext>
            </a:extLst>
          </p:cNvPr>
          <p:cNvSpPr/>
          <p:nvPr/>
        </p:nvSpPr>
        <p:spPr>
          <a:xfrm>
            <a:off x="2635444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93D08-7D8C-2015-07A8-B9855A3D6068}"/>
              </a:ext>
            </a:extLst>
          </p:cNvPr>
          <p:cNvSpPr/>
          <p:nvPr/>
        </p:nvSpPr>
        <p:spPr>
          <a:xfrm>
            <a:off x="4386840" y="376760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BA6B36-1E45-25DE-44BF-8080C5304803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042160" y="2243223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18F5E-5CB6-A03D-E0AA-DF9E8CCC1776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3166462" y="3320796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EEA07-CD45-7C83-E6B3-68CD0BEDFBA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265155" y="2243223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ADD1D-6398-E9BD-DAA2-15EBC89B0EC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42160" y="3320796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20E4DDA-ECD9-D744-93A4-C45E949FD17A}"/>
              </a:ext>
            </a:extLst>
          </p:cNvPr>
          <p:cNvSpPr/>
          <p:nvPr/>
        </p:nvSpPr>
        <p:spPr>
          <a:xfrm>
            <a:off x="6912503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ABE996-E9BE-0379-1C4A-10B1EBBF6940}"/>
              </a:ext>
            </a:extLst>
          </p:cNvPr>
          <p:cNvSpPr/>
          <p:nvPr/>
        </p:nvSpPr>
        <p:spPr>
          <a:xfrm>
            <a:off x="9140405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5088C-B312-CC68-25C0-90B4FA849166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7443521" y="3334024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5038D5-B680-5671-54A6-49B1E634E6D8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8547289" y="3334024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A491F34-2830-2048-0F65-70677DC04F01}"/>
              </a:ext>
            </a:extLst>
          </p:cNvPr>
          <p:cNvSpPr txBox="1"/>
          <p:nvPr/>
        </p:nvSpPr>
        <p:spPr>
          <a:xfrm>
            <a:off x="214283" y="4940700"/>
            <a:ext cx="4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Step 1- Recursively traverse the left subtree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E2833A-4264-33C3-08E4-F435271F1F2C}"/>
              </a:ext>
            </a:extLst>
          </p:cNvPr>
          <p:cNvSpPr txBox="1"/>
          <p:nvPr/>
        </p:nvSpPr>
        <p:spPr>
          <a:xfrm>
            <a:off x="214283" y="5311780"/>
            <a:ext cx="4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Step 2- Visit root node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6356E2-DBA0-209D-7246-7F12C9EB1FF5}"/>
              </a:ext>
            </a:extLst>
          </p:cNvPr>
          <p:cNvSpPr txBox="1"/>
          <p:nvPr/>
        </p:nvSpPr>
        <p:spPr>
          <a:xfrm>
            <a:off x="202970" y="5653841"/>
            <a:ext cx="4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Step 3- Recursively traverse right subtree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7FAAE-36DA-A2E4-D273-4DA533C6CD3D}"/>
              </a:ext>
            </a:extLst>
          </p:cNvPr>
          <p:cNvSpPr txBox="1"/>
          <p:nvPr/>
        </p:nvSpPr>
        <p:spPr>
          <a:xfrm>
            <a:off x="6964872" y="5176787"/>
            <a:ext cx="38237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Result:</a:t>
            </a:r>
          </a:p>
          <a:p>
            <a:r>
              <a:rPr lang="en-PH" sz="2500" b="1" dirty="0">
                <a:solidFill>
                  <a:srgbClr val="FF0000"/>
                </a:solidFill>
              </a:rPr>
              <a:t>D -&gt; B -&gt; E -&gt; A -&gt; F -&gt; C -&gt; G</a:t>
            </a:r>
          </a:p>
        </p:txBody>
      </p:sp>
    </p:spTree>
    <p:extLst>
      <p:ext uri="{BB962C8B-B14F-4D97-AF65-F5344CB8AC3E}">
        <p14:creationId xmlns:p14="http://schemas.microsoft.com/office/powerpoint/2010/main" val="184075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In-Order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316F05-F30D-1A9F-9FC7-604F8B522529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B0C8D8-E9CC-C6D8-B94B-84E3413A38E5}"/>
              </a:ext>
            </a:extLst>
          </p:cNvPr>
          <p:cNvSpPr/>
          <p:nvPr/>
        </p:nvSpPr>
        <p:spPr>
          <a:xfrm>
            <a:off x="5734137" y="170864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E1719B-109A-8B8F-DEAC-E81E2F36C0F8}"/>
              </a:ext>
            </a:extLst>
          </p:cNvPr>
          <p:cNvSpPr/>
          <p:nvPr/>
        </p:nvSpPr>
        <p:spPr>
          <a:xfrm>
            <a:off x="3511142" y="27862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54F238-FB18-7FDE-56F6-F36EFD144F5A}"/>
              </a:ext>
            </a:extLst>
          </p:cNvPr>
          <p:cNvSpPr/>
          <p:nvPr/>
        </p:nvSpPr>
        <p:spPr>
          <a:xfrm>
            <a:off x="8016271" y="27994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AFB148-68DA-6A2D-F853-5F5F41ADC46C}"/>
              </a:ext>
            </a:extLst>
          </p:cNvPr>
          <p:cNvSpPr/>
          <p:nvPr/>
        </p:nvSpPr>
        <p:spPr>
          <a:xfrm>
            <a:off x="2635444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93D08-7D8C-2015-07A8-B9855A3D6068}"/>
              </a:ext>
            </a:extLst>
          </p:cNvPr>
          <p:cNvSpPr/>
          <p:nvPr/>
        </p:nvSpPr>
        <p:spPr>
          <a:xfrm>
            <a:off x="4386840" y="376760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BA6B36-1E45-25DE-44BF-8080C5304803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042160" y="2243223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18F5E-5CB6-A03D-E0AA-DF9E8CCC1776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3166462" y="3320796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EEA07-CD45-7C83-E6B3-68CD0BEDFBA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265155" y="2243223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ADD1D-6398-E9BD-DAA2-15EBC89B0EC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42160" y="3320796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20E4DDA-ECD9-D744-93A4-C45E949FD17A}"/>
              </a:ext>
            </a:extLst>
          </p:cNvPr>
          <p:cNvSpPr/>
          <p:nvPr/>
        </p:nvSpPr>
        <p:spPr>
          <a:xfrm>
            <a:off x="6912503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ABE996-E9BE-0379-1C4A-10B1EBBF6940}"/>
              </a:ext>
            </a:extLst>
          </p:cNvPr>
          <p:cNvSpPr/>
          <p:nvPr/>
        </p:nvSpPr>
        <p:spPr>
          <a:xfrm>
            <a:off x="9140405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5088C-B312-CC68-25C0-90B4FA849166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7443521" y="3334024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5038D5-B680-5671-54A6-49B1E634E6D8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8547289" y="3334024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C77FAAE-36DA-A2E4-D273-4DA533C6CD3D}"/>
              </a:ext>
            </a:extLst>
          </p:cNvPr>
          <p:cNvSpPr txBox="1"/>
          <p:nvPr/>
        </p:nvSpPr>
        <p:spPr>
          <a:xfrm>
            <a:off x="4184111" y="4910664"/>
            <a:ext cx="38237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Result:</a:t>
            </a:r>
          </a:p>
          <a:p>
            <a:r>
              <a:rPr lang="en-PH" sz="2500" b="1" dirty="0">
                <a:solidFill>
                  <a:srgbClr val="FF0000"/>
                </a:solidFill>
              </a:rPr>
              <a:t>D -&gt; B -&gt; E -&gt; A -&gt; F -&gt; C -&gt; 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AD765-EDFF-EBF0-B630-57583F400A1D}"/>
              </a:ext>
            </a:extLst>
          </p:cNvPr>
          <p:cNvSpPr txBox="1"/>
          <p:nvPr/>
        </p:nvSpPr>
        <p:spPr>
          <a:xfrm>
            <a:off x="2278626" y="389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734A3-936F-2D60-1090-EC44AA4F2C79}"/>
              </a:ext>
            </a:extLst>
          </p:cNvPr>
          <p:cNvSpPr txBox="1"/>
          <p:nvPr/>
        </p:nvSpPr>
        <p:spPr>
          <a:xfrm>
            <a:off x="3671362" y="24352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D44EE5-BFE1-0981-32A0-56928B091D93}"/>
              </a:ext>
            </a:extLst>
          </p:cNvPr>
          <p:cNvSpPr txBox="1"/>
          <p:nvPr/>
        </p:nvSpPr>
        <p:spPr>
          <a:xfrm>
            <a:off x="5021603" y="389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F7913E-3E89-6653-8572-29B1CEA17073}"/>
              </a:ext>
            </a:extLst>
          </p:cNvPr>
          <p:cNvSpPr txBox="1"/>
          <p:nvPr/>
        </p:nvSpPr>
        <p:spPr>
          <a:xfrm>
            <a:off x="5894357" y="13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C5AFF-B27A-C548-677F-535B4923165C}"/>
              </a:ext>
            </a:extLst>
          </p:cNvPr>
          <p:cNvSpPr txBox="1"/>
          <p:nvPr/>
        </p:nvSpPr>
        <p:spPr>
          <a:xfrm>
            <a:off x="6597475" y="3892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6DAD4-834C-0191-1F5D-9A49509465B2}"/>
              </a:ext>
            </a:extLst>
          </p:cNvPr>
          <p:cNvSpPr txBox="1"/>
          <p:nvPr/>
        </p:nvSpPr>
        <p:spPr>
          <a:xfrm>
            <a:off x="8176491" y="243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EC274-7E66-0094-026B-2523592CA30B}"/>
              </a:ext>
            </a:extLst>
          </p:cNvPr>
          <p:cNvSpPr txBox="1"/>
          <p:nvPr/>
        </p:nvSpPr>
        <p:spPr>
          <a:xfrm>
            <a:off x="9876704" y="3892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736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</a:t>
            </a:r>
            <a:r>
              <a:rPr lang="en-US" sz="6000" b="1" i="0" dirty="0">
                <a:effectLst/>
              </a:rPr>
              <a:t>-Order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V</a:t>
            </a:r>
            <a:r>
              <a:rPr lang="en-US" sz="3000" b="0" i="0" dirty="0">
                <a:effectLst/>
              </a:rPr>
              <a:t>isit the root node first, then the left subtree, and lastly right subtree.</a:t>
            </a: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9484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</a:t>
            </a:r>
            <a:r>
              <a:rPr lang="en-US" sz="6000" b="1" i="0" dirty="0">
                <a:effectLst/>
              </a:rPr>
              <a:t>-Order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316F05-F30D-1A9F-9FC7-604F8B522529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B0C8D8-E9CC-C6D8-B94B-84E3413A38E5}"/>
              </a:ext>
            </a:extLst>
          </p:cNvPr>
          <p:cNvSpPr/>
          <p:nvPr/>
        </p:nvSpPr>
        <p:spPr>
          <a:xfrm>
            <a:off x="5734137" y="170864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E1719B-109A-8B8F-DEAC-E81E2F36C0F8}"/>
              </a:ext>
            </a:extLst>
          </p:cNvPr>
          <p:cNvSpPr/>
          <p:nvPr/>
        </p:nvSpPr>
        <p:spPr>
          <a:xfrm>
            <a:off x="3511142" y="27862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54F238-FB18-7FDE-56F6-F36EFD144F5A}"/>
              </a:ext>
            </a:extLst>
          </p:cNvPr>
          <p:cNvSpPr/>
          <p:nvPr/>
        </p:nvSpPr>
        <p:spPr>
          <a:xfrm>
            <a:off x="8016271" y="27994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AFB148-68DA-6A2D-F853-5F5F41ADC46C}"/>
              </a:ext>
            </a:extLst>
          </p:cNvPr>
          <p:cNvSpPr/>
          <p:nvPr/>
        </p:nvSpPr>
        <p:spPr>
          <a:xfrm>
            <a:off x="2635444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93D08-7D8C-2015-07A8-B9855A3D6068}"/>
              </a:ext>
            </a:extLst>
          </p:cNvPr>
          <p:cNvSpPr/>
          <p:nvPr/>
        </p:nvSpPr>
        <p:spPr>
          <a:xfrm>
            <a:off x="4386840" y="376760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BA6B36-1E45-25DE-44BF-8080C5304803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042160" y="2243223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18F5E-5CB6-A03D-E0AA-DF9E8CCC1776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3166462" y="3320796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EEA07-CD45-7C83-E6B3-68CD0BEDFBA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265155" y="2243223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ADD1D-6398-E9BD-DAA2-15EBC89B0EC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42160" y="3320796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20E4DDA-ECD9-D744-93A4-C45E949FD17A}"/>
              </a:ext>
            </a:extLst>
          </p:cNvPr>
          <p:cNvSpPr/>
          <p:nvPr/>
        </p:nvSpPr>
        <p:spPr>
          <a:xfrm>
            <a:off x="6912503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ABE996-E9BE-0379-1C4A-10B1EBBF6940}"/>
              </a:ext>
            </a:extLst>
          </p:cNvPr>
          <p:cNvSpPr/>
          <p:nvPr/>
        </p:nvSpPr>
        <p:spPr>
          <a:xfrm>
            <a:off x="9140405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5088C-B312-CC68-25C0-90B4FA849166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7443521" y="3334024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5038D5-B680-5671-54A6-49B1E634E6D8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8547289" y="3334024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A491F34-2830-2048-0F65-70677DC04F01}"/>
              </a:ext>
            </a:extLst>
          </p:cNvPr>
          <p:cNvSpPr txBox="1"/>
          <p:nvPr/>
        </p:nvSpPr>
        <p:spPr>
          <a:xfrm>
            <a:off x="202970" y="4942448"/>
            <a:ext cx="4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Step 1- Visit the root node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E2833A-4264-33C3-08E4-F435271F1F2C}"/>
              </a:ext>
            </a:extLst>
          </p:cNvPr>
          <p:cNvSpPr txBox="1"/>
          <p:nvPr/>
        </p:nvSpPr>
        <p:spPr>
          <a:xfrm>
            <a:off x="214283" y="5311780"/>
            <a:ext cx="4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+mj-lt"/>
              </a:rPr>
              <a:t>Step 2- </a:t>
            </a:r>
            <a:r>
              <a:rPr lang="en-US" b="1" dirty="0">
                <a:latin typeface="+mj-lt"/>
              </a:rPr>
              <a:t>Recursively traverse the left subtree</a:t>
            </a:r>
            <a:endParaRPr lang="en-US" b="1" i="0" dirty="0">
              <a:effectLst/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6356E2-DBA0-209D-7246-7F12C9EB1FF5}"/>
              </a:ext>
            </a:extLst>
          </p:cNvPr>
          <p:cNvSpPr txBox="1"/>
          <p:nvPr/>
        </p:nvSpPr>
        <p:spPr>
          <a:xfrm>
            <a:off x="202970" y="5653841"/>
            <a:ext cx="4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Step 3- Recursively traverse right subtree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7FAAE-36DA-A2E4-D273-4DA533C6CD3D}"/>
              </a:ext>
            </a:extLst>
          </p:cNvPr>
          <p:cNvSpPr txBox="1"/>
          <p:nvPr/>
        </p:nvSpPr>
        <p:spPr>
          <a:xfrm>
            <a:off x="6964872" y="5176787"/>
            <a:ext cx="3874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Result:</a:t>
            </a:r>
          </a:p>
          <a:p>
            <a:r>
              <a:rPr lang="en-PH" sz="2500" b="1" dirty="0">
                <a:solidFill>
                  <a:srgbClr val="FF0000"/>
                </a:solidFill>
              </a:rPr>
              <a:t>A -&gt; B -&gt; D -&gt; E -&gt; C -&gt; F -&gt; G</a:t>
            </a:r>
          </a:p>
        </p:txBody>
      </p:sp>
    </p:spTree>
    <p:extLst>
      <p:ext uri="{BB962C8B-B14F-4D97-AF65-F5344CB8AC3E}">
        <p14:creationId xmlns:p14="http://schemas.microsoft.com/office/powerpoint/2010/main" val="22124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58" grpId="0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</a:t>
            </a:r>
            <a:r>
              <a:rPr lang="en-US" sz="6000" b="1" i="0" dirty="0">
                <a:effectLst/>
              </a:rPr>
              <a:t>-Order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316F05-F30D-1A9F-9FC7-604F8B522529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B0C8D8-E9CC-C6D8-B94B-84E3413A38E5}"/>
              </a:ext>
            </a:extLst>
          </p:cNvPr>
          <p:cNvSpPr/>
          <p:nvPr/>
        </p:nvSpPr>
        <p:spPr>
          <a:xfrm>
            <a:off x="5734137" y="170864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E1719B-109A-8B8F-DEAC-E81E2F36C0F8}"/>
              </a:ext>
            </a:extLst>
          </p:cNvPr>
          <p:cNvSpPr/>
          <p:nvPr/>
        </p:nvSpPr>
        <p:spPr>
          <a:xfrm>
            <a:off x="3511142" y="27862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54F238-FB18-7FDE-56F6-F36EFD144F5A}"/>
              </a:ext>
            </a:extLst>
          </p:cNvPr>
          <p:cNvSpPr/>
          <p:nvPr/>
        </p:nvSpPr>
        <p:spPr>
          <a:xfrm>
            <a:off x="8016271" y="27994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AFB148-68DA-6A2D-F853-5F5F41ADC46C}"/>
              </a:ext>
            </a:extLst>
          </p:cNvPr>
          <p:cNvSpPr/>
          <p:nvPr/>
        </p:nvSpPr>
        <p:spPr>
          <a:xfrm>
            <a:off x="2635444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93D08-7D8C-2015-07A8-B9855A3D6068}"/>
              </a:ext>
            </a:extLst>
          </p:cNvPr>
          <p:cNvSpPr/>
          <p:nvPr/>
        </p:nvSpPr>
        <p:spPr>
          <a:xfrm>
            <a:off x="4386840" y="376760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BA6B36-1E45-25DE-44BF-8080C5304803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042160" y="2243223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18F5E-5CB6-A03D-E0AA-DF9E8CCC1776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3166462" y="3320796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EEA07-CD45-7C83-E6B3-68CD0BEDFBA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265155" y="2243223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ADD1D-6398-E9BD-DAA2-15EBC89B0EC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42160" y="3320796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20E4DDA-ECD9-D744-93A4-C45E949FD17A}"/>
              </a:ext>
            </a:extLst>
          </p:cNvPr>
          <p:cNvSpPr/>
          <p:nvPr/>
        </p:nvSpPr>
        <p:spPr>
          <a:xfrm>
            <a:off x="6912503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ABE996-E9BE-0379-1C4A-10B1EBBF6940}"/>
              </a:ext>
            </a:extLst>
          </p:cNvPr>
          <p:cNvSpPr/>
          <p:nvPr/>
        </p:nvSpPr>
        <p:spPr>
          <a:xfrm>
            <a:off x="9140405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5088C-B312-CC68-25C0-90B4FA849166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7443521" y="3334024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5038D5-B680-5671-54A6-49B1E634E6D8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8547289" y="3334024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C77FAAE-36DA-A2E4-D273-4DA533C6CD3D}"/>
              </a:ext>
            </a:extLst>
          </p:cNvPr>
          <p:cNvSpPr txBox="1"/>
          <p:nvPr/>
        </p:nvSpPr>
        <p:spPr>
          <a:xfrm>
            <a:off x="4158711" y="4851503"/>
            <a:ext cx="3874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Result:</a:t>
            </a:r>
          </a:p>
          <a:p>
            <a:r>
              <a:rPr lang="en-PH" sz="2500" b="1" dirty="0">
                <a:solidFill>
                  <a:srgbClr val="FF0000"/>
                </a:solidFill>
              </a:rPr>
              <a:t>A -&gt; B -&gt; D -&gt; E -&gt; C -&gt; F -&gt;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561F8-F279-697D-ECB3-65C96E728607}"/>
              </a:ext>
            </a:extLst>
          </p:cNvPr>
          <p:cNvSpPr txBox="1"/>
          <p:nvPr/>
        </p:nvSpPr>
        <p:spPr>
          <a:xfrm>
            <a:off x="5894357" y="1294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30238-103F-3D6D-E465-E51ECFC0AB0F}"/>
              </a:ext>
            </a:extLst>
          </p:cNvPr>
          <p:cNvSpPr txBox="1"/>
          <p:nvPr/>
        </p:nvSpPr>
        <p:spPr>
          <a:xfrm>
            <a:off x="3671362" y="2326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B5997-D234-BE6F-456C-8766F119EE50}"/>
              </a:ext>
            </a:extLst>
          </p:cNvPr>
          <p:cNvSpPr txBox="1"/>
          <p:nvPr/>
        </p:nvSpPr>
        <p:spPr>
          <a:xfrm>
            <a:off x="2188043" y="389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B9963-F3E0-F733-D357-F1035D373727}"/>
              </a:ext>
            </a:extLst>
          </p:cNvPr>
          <p:cNvSpPr txBox="1"/>
          <p:nvPr/>
        </p:nvSpPr>
        <p:spPr>
          <a:xfrm>
            <a:off x="5062767" y="389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025C8-FF68-6386-B431-7E7B023C6EE1}"/>
              </a:ext>
            </a:extLst>
          </p:cNvPr>
          <p:cNvSpPr txBox="1"/>
          <p:nvPr/>
        </p:nvSpPr>
        <p:spPr>
          <a:xfrm>
            <a:off x="8176491" y="2382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C8971-A2BC-323F-CDEF-5CF7015B7714}"/>
              </a:ext>
            </a:extLst>
          </p:cNvPr>
          <p:cNvSpPr txBox="1"/>
          <p:nvPr/>
        </p:nvSpPr>
        <p:spPr>
          <a:xfrm>
            <a:off x="6557016" y="3900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612C37-D5ED-8524-A19C-F976D1CB49E9}"/>
              </a:ext>
            </a:extLst>
          </p:cNvPr>
          <p:cNvSpPr txBox="1"/>
          <p:nvPr/>
        </p:nvSpPr>
        <p:spPr>
          <a:xfrm>
            <a:off x="9818341" y="389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3810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C7DFD5-12D3-477A-84E9-126BE231E1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EB66E7-9561-43A0-952E-6C89E3406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DD5CE0-F574-47AA-B486-EFFCC47A0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972</TotalTime>
  <Words>728</Words>
  <Application>Microsoft Macintosh PowerPoint</Application>
  <PresentationFormat>Widescreen</PresentationFormat>
  <Paragraphs>284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Wingdings</vt:lpstr>
      <vt:lpstr>Office Theme</vt:lpstr>
      <vt:lpstr>Tree Traversal</vt:lpstr>
      <vt:lpstr>Tree Traversal</vt:lpstr>
      <vt:lpstr>Tree Traversal</vt:lpstr>
      <vt:lpstr>In-Order Traversal</vt:lpstr>
      <vt:lpstr>In-Order Traversal</vt:lpstr>
      <vt:lpstr>In-Order Traversal</vt:lpstr>
      <vt:lpstr>Pre-Order Traversal</vt:lpstr>
      <vt:lpstr>Pre-Order Traversal</vt:lpstr>
      <vt:lpstr>Pre-Order Traversal</vt:lpstr>
      <vt:lpstr>Post-Order Traversal</vt:lpstr>
      <vt:lpstr>Post-Order Traversal</vt:lpstr>
      <vt:lpstr>Post-Order Traversal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71</cp:revision>
  <dcterms:created xsi:type="dcterms:W3CDTF">2022-05-11T03:47:05Z</dcterms:created>
  <dcterms:modified xsi:type="dcterms:W3CDTF">2023-10-02T02:16:18Z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