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73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70" autoAdjust="0"/>
  </p:normalViewPr>
  <p:slideViewPr>
    <p:cSldViewPr snapToGrid="0">
      <p:cViewPr varScale="1">
        <p:scale>
          <a:sx n="119" d="100"/>
          <a:sy n="119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38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9/14/23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Counting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42285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Bubble sort is compares two adjacent elements and swaps them until they are in the intended order.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82434"/>
              </p:ext>
            </p:extLst>
          </p:nvPr>
        </p:nvGraphicFramePr>
        <p:xfrm>
          <a:off x="1636386" y="156671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146BEC-650F-AE69-26EC-A4380FD6B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11922"/>
              </p:ext>
            </p:extLst>
          </p:nvPr>
        </p:nvGraphicFramePr>
        <p:xfrm>
          <a:off x="-96822" y="2906214"/>
          <a:ext cx="121920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1801736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Digit: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Frequency: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5F6414-5056-4AC3-0BEE-75DECB8C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01576"/>
              </p:ext>
            </p:extLst>
          </p:nvPr>
        </p:nvGraphicFramePr>
        <p:xfrm>
          <a:off x="2032000" y="4118753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F57C87-258D-5B53-8A80-D4584C77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40726"/>
              </p:ext>
            </p:extLst>
          </p:nvPr>
        </p:nvGraphicFramePr>
        <p:xfrm>
          <a:off x="3251200" y="5503558"/>
          <a:ext cx="568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146BEC-650F-AE69-26EC-A4380FD6B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01479"/>
              </p:ext>
            </p:extLst>
          </p:nvPr>
        </p:nvGraphicFramePr>
        <p:xfrm>
          <a:off x="-86065" y="1925501"/>
          <a:ext cx="121920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1801736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Digit: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Frequency: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5F6414-5056-4AC3-0BEE-75DECB8C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44018"/>
              </p:ext>
            </p:extLst>
          </p:nvPr>
        </p:nvGraphicFramePr>
        <p:xfrm>
          <a:off x="2032000" y="381998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A8DF1A-49EA-3917-9117-546010C5298F}"/>
              </a:ext>
            </a:extLst>
          </p:cNvPr>
          <p:cNvSpPr txBox="1"/>
          <p:nvPr/>
        </p:nvSpPr>
        <p:spPr>
          <a:xfrm>
            <a:off x="2151529" y="2297849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28753-74C0-AD0F-EF4D-2535EE900432}"/>
              </a:ext>
            </a:extLst>
          </p:cNvPr>
          <p:cNvSpPr txBox="1"/>
          <p:nvPr/>
        </p:nvSpPr>
        <p:spPr>
          <a:xfrm>
            <a:off x="1075764" y="2297849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75335-0F49-9AC6-F41D-C921FA68252E}"/>
              </a:ext>
            </a:extLst>
          </p:cNvPr>
          <p:cNvSpPr txBox="1"/>
          <p:nvPr/>
        </p:nvSpPr>
        <p:spPr>
          <a:xfrm>
            <a:off x="3227294" y="2302811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91312-A0D1-1395-8A34-2A9B7065085B}"/>
              </a:ext>
            </a:extLst>
          </p:cNvPr>
          <p:cNvSpPr txBox="1"/>
          <p:nvPr/>
        </p:nvSpPr>
        <p:spPr>
          <a:xfrm>
            <a:off x="4389123" y="2307773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A9343-4B16-A736-CBA8-18944F3B770C}"/>
              </a:ext>
            </a:extLst>
          </p:cNvPr>
          <p:cNvSpPr txBox="1"/>
          <p:nvPr/>
        </p:nvSpPr>
        <p:spPr>
          <a:xfrm>
            <a:off x="5464888" y="2296341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76FEA-3B79-600E-D111-EC5163A80835}"/>
              </a:ext>
            </a:extLst>
          </p:cNvPr>
          <p:cNvSpPr txBox="1"/>
          <p:nvPr/>
        </p:nvSpPr>
        <p:spPr>
          <a:xfrm>
            <a:off x="6540653" y="2307773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5CA24-CF4D-1DD5-A06A-4839BE5F97E9}"/>
              </a:ext>
            </a:extLst>
          </p:cNvPr>
          <p:cNvSpPr txBox="1"/>
          <p:nvPr/>
        </p:nvSpPr>
        <p:spPr>
          <a:xfrm>
            <a:off x="7702482" y="2296341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37127A-C19B-3AC9-80E0-6784E3DADB7A}"/>
              </a:ext>
            </a:extLst>
          </p:cNvPr>
          <p:cNvSpPr txBox="1"/>
          <p:nvPr/>
        </p:nvSpPr>
        <p:spPr>
          <a:xfrm>
            <a:off x="8778247" y="2296341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F37B2-35C9-8A9C-7742-57F695677718}"/>
              </a:ext>
            </a:extLst>
          </p:cNvPr>
          <p:cNvSpPr txBox="1"/>
          <p:nvPr/>
        </p:nvSpPr>
        <p:spPr>
          <a:xfrm>
            <a:off x="9864770" y="2296341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F4147-AEBC-7B0E-6797-CDD34DC4B008}"/>
              </a:ext>
            </a:extLst>
          </p:cNvPr>
          <p:cNvSpPr txBox="1"/>
          <p:nvPr/>
        </p:nvSpPr>
        <p:spPr>
          <a:xfrm>
            <a:off x="10979975" y="2303486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3457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1158</TotalTime>
  <Words>160</Words>
  <Application>Microsoft Macintosh PowerPoint</Application>
  <PresentationFormat>Widescreen</PresentationFormat>
  <Paragraphs>131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Body</vt:lpstr>
      <vt:lpstr>Calibri Light</vt:lpstr>
      <vt:lpstr>Office Theme</vt:lpstr>
      <vt:lpstr>Counting Sort</vt:lpstr>
      <vt:lpstr>Counting Sort</vt:lpstr>
      <vt:lpstr>Counting Sort</vt:lpstr>
      <vt:lpstr>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140</cp:revision>
  <dcterms:created xsi:type="dcterms:W3CDTF">2022-05-11T03:47:05Z</dcterms:created>
  <dcterms:modified xsi:type="dcterms:W3CDTF">2023-09-14T13:11:31Z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