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5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95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398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971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58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923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456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11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02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8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6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300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25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8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246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8012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4427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14427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40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8625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190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3278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538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658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2A501-2BA3-BEFB-5977-D95D3CB6DE77}"/>
              </a:ext>
            </a:extLst>
          </p:cNvPr>
          <p:cNvSpPr txBox="1"/>
          <p:nvPr/>
        </p:nvSpPr>
        <p:spPr>
          <a:xfrm>
            <a:off x="4058172" y="3973213"/>
            <a:ext cx="367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Sorting Finished!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16074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Sorting?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A sorting algorithm is used to arrange elements of an array/list in a specific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Bubble sort is compares two adjacent elements and swaps them until they are in the intended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pic>
        <p:nvPicPr>
          <p:cNvPr id="7" name="Picture 6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345BE7F8-0AC9-4A50-0A9C-6441F5F8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12" y="273425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48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-0.13385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787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95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142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646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3646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867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455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205</Words>
  <Application>Microsoft Office PowerPoint</Application>
  <PresentationFormat>Widescreen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Office Theme</vt:lpstr>
      <vt:lpstr>Bubble Sort</vt:lpstr>
      <vt:lpstr>What is Sorting?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130</cp:revision>
  <dcterms:created xsi:type="dcterms:W3CDTF">2022-05-11T03:47:05Z</dcterms:created>
  <dcterms:modified xsi:type="dcterms:W3CDTF">2023-09-10T12:30:18Z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