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7" r:id="rId5"/>
    <p:sldId id="272" r:id="rId6"/>
    <p:sldId id="276" r:id="rId7"/>
    <p:sldId id="277" r:id="rId8"/>
    <p:sldId id="278" r:id="rId9"/>
    <p:sldId id="279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4137" autoAdjust="0"/>
  </p:normalViewPr>
  <p:slideViewPr>
    <p:cSldViewPr snapToGrid="0">
      <p:cViewPr varScale="1">
        <p:scale>
          <a:sx n="153" d="100"/>
          <a:sy n="153" d="100"/>
        </p:scale>
        <p:origin x="6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9164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5844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231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5712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0301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9155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Merge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PH" sz="2400" b="1" dirty="0"/>
              <a:t>Presented by:</a:t>
            </a:r>
          </a:p>
          <a:p>
            <a:pPr algn="l"/>
            <a:r>
              <a:rPr lang="en-PH" sz="2400" dirty="0"/>
              <a:t>Elizer Ponio Jr.</a:t>
            </a:r>
          </a:p>
          <a:p>
            <a:pPr algn="l"/>
            <a:r>
              <a:rPr lang="en-PH" sz="2400" dirty="0"/>
              <a:t>Department of Computer Science</a:t>
            </a:r>
          </a:p>
          <a:p>
            <a:pPr algn="l"/>
            <a:r>
              <a:rPr lang="en-PH" sz="24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CCDATRCL</a:t>
            </a:r>
            <a:endParaRPr lang="en-PH" sz="1200" b="1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</a:t>
            </a:r>
            <a:r>
              <a:rPr lang="en-US" b="1"/>
              <a:t>is Merge </a:t>
            </a:r>
            <a:r>
              <a:rPr lang="en-US" b="1" dirty="0"/>
              <a:t>Sort?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9887DE-B428-5BE2-2F47-C61D85B0141C}"/>
              </a:ext>
            </a:extLst>
          </p:cNvPr>
          <p:cNvSpPr txBox="1">
            <a:spLocks/>
          </p:cNvSpPr>
          <p:nvPr/>
        </p:nvSpPr>
        <p:spPr>
          <a:xfrm>
            <a:off x="1001037" y="1215609"/>
            <a:ext cx="10803698" cy="16936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  <a:p>
            <a:pPr algn="l"/>
            <a:r>
              <a:rPr lang="en-US" sz="2400" dirty="0">
                <a:latin typeface="Calibri (Body)"/>
              </a:rPr>
              <a:t>Merge Sort </a:t>
            </a:r>
            <a:r>
              <a:rPr lang="en-US" sz="2400" b="0" i="0" dirty="0">
                <a:effectLst/>
                <a:latin typeface="Calibri (Body)"/>
              </a:rPr>
              <a:t>is based on the principle of </a:t>
            </a:r>
            <a:r>
              <a:rPr lang="en-US" sz="2400" b="1" i="0" u="none" strike="noStrike" dirty="0">
                <a:solidFill>
                  <a:srgbClr val="00B0F0"/>
                </a:solidFill>
                <a:effectLst/>
                <a:latin typeface="Calibri (Body)"/>
              </a:rPr>
              <a:t>Divide and Conquer Algorithm</a:t>
            </a:r>
            <a:r>
              <a:rPr lang="en-US" sz="2400" b="1" i="0" dirty="0">
                <a:solidFill>
                  <a:srgbClr val="00B0F0"/>
                </a:solidFill>
                <a:effectLst/>
                <a:latin typeface="Calibri (Body)"/>
              </a:rPr>
              <a:t> </a:t>
            </a:r>
            <a:r>
              <a:rPr lang="en-US" sz="2400" i="0" dirty="0">
                <a:effectLst/>
                <a:latin typeface="Calibri (Body)"/>
              </a:rPr>
              <a:t>where</a:t>
            </a:r>
            <a:r>
              <a:rPr lang="en-US" sz="2400" b="1" i="0" dirty="0">
                <a:effectLst/>
                <a:latin typeface="Calibri (Body)"/>
              </a:rPr>
              <a:t> </a:t>
            </a:r>
            <a:r>
              <a:rPr lang="en-US" sz="2400" b="0" i="0" dirty="0">
                <a:effectLst/>
                <a:latin typeface="Calibri (Body)"/>
              </a:rPr>
              <a:t>a problem is divided into multiple sub-problems.</a:t>
            </a:r>
          </a:p>
          <a:p>
            <a:pPr algn="l"/>
            <a:endParaRPr lang="en-US" sz="2400" dirty="0">
              <a:latin typeface="Calibri (Body)"/>
            </a:endParaRPr>
          </a:p>
          <a:p>
            <a:pPr algn="l"/>
            <a:r>
              <a:rPr lang="en-US" sz="2400" b="0" i="0" dirty="0">
                <a:effectLst/>
                <a:latin typeface="Calibri (Body)"/>
              </a:rPr>
              <a:t>Each sub-problem is solved individually. Finally, sub-problems are combined to form the final solution.</a:t>
            </a:r>
            <a:endParaRPr lang="en-US" sz="2400" dirty="0">
              <a:latin typeface="Calibri (Body)"/>
            </a:endParaRPr>
          </a:p>
        </p:txBody>
      </p:sp>
      <p:pic>
        <p:nvPicPr>
          <p:cNvPr id="8" name="Picture 7" descr="A number line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6D9C589F-F2C1-B4F7-7217-1A09E7C20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124" y="3135737"/>
            <a:ext cx="4781442" cy="28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4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Merge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EEB7E7-64BF-C946-719E-E5B797E08993}"/>
              </a:ext>
            </a:extLst>
          </p:cNvPr>
          <p:cNvGrpSpPr/>
          <p:nvPr/>
        </p:nvGrpSpPr>
        <p:grpSpPr>
          <a:xfrm>
            <a:off x="6096000" y="3212917"/>
            <a:ext cx="2748542" cy="554281"/>
            <a:chOff x="6096000" y="3212917"/>
            <a:chExt cx="2748542" cy="55428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0AA2A2-7994-8FC5-2618-C72ED1A77804}"/>
                </a:ext>
              </a:extLst>
            </p:cNvPr>
            <p:cNvSpPr/>
            <p:nvPr/>
          </p:nvSpPr>
          <p:spPr>
            <a:xfrm>
              <a:off x="6096000" y="3212921"/>
              <a:ext cx="603773" cy="55427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/>
                <a:t>8</a:t>
              </a:r>
              <a:endParaRPr lang="en-PH" sz="30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140CFA-DBAA-4EA0-CF78-83206A59056A}"/>
                </a:ext>
              </a:extLst>
            </p:cNvPr>
            <p:cNvSpPr/>
            <p:nvPr/>
          </p:nvSpPr>
          <p:spPr>
            <a:xfrm>
              <a:off x="6815639" y="3212918"/>
              <a:ext cx="603773" cy="55427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/>
                <a:t>7</a:t>
              </a:r>
              <a:endParaRPr lang="en-PH" sz="30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95C0247-A3F1-E0E1-7607-A547379BDF99}"/>
                </a:ext>
              </a:extLst>
            </p:cNvPr>
            <p:cNvSpPr/>
            <p:nvPr/>
          </p:nvSpPr>
          <p:spPr>
            <a:xfrm>
              <a:off x="7535278" y="3212918"/>
              <a:ext cx="603773" cy="55427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/>
                <a:t>2</a:t>
              </a:r>
              <a:endParaRPr lang="en-PH" sz="30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7C2F249-6564-13F0-427F-4674AA8313C6}"/>
                </a:ext>
              </a:extLst>
            </p:cNvPr>
            <p:cNvSpPr/>
            <p:nvPr/>
          </p:nvSpPr>
          <p:spPr>
            <a:xfrm>
              <a:off x="8240769" y="3212917"/>
              <a:ext cx="603773" cy="55427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/>
                <a:t>4</a:t>
              </a:r>
              <a:endParaRPr lang="en-PH" sz="30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DB648DE-E0A7-6B5B-3682-86CE313FB216}"/>
              </a:ext>
            </a:extLst>
          </p:cNvPr>
          <p:cNvGrpSpPr/>
          <p:nvPr/>
        </p:nvGrpSpPr>
        <p:grpSpPr>
          <a:xfrm>
            <a:off x="3241217" y="3212919"/>
            <a:ext cx="2753065" cy="554278"/>
            <a:chOff x="3241217" y="3212919"/>
            <a:chExt cx="2753065" cy="55427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5EF98C7-B38C-3D16-9C43-1895437B7919}"/>
                </a:ext>
              </a:extLst>
            </p:cNvPr>
            <p:cNvSpPr/>
            <p:nvPr/>
          </p:nvSpPr>
          <p:spPr>
            <a:xfrm>
              <a:off x="3241217" y="3212919"/>
              <a:ext cx="603773" cy="55427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/>
                <a:t>6</a:t>
              </a:r>
              <a:endParaRPr lang="en-PH" sz="30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41A1F4-D74B-4F42-DEDD-2DD6A47F0A2F}"/>
                </a:ext>
              </a:extLst>
            </p:cNvPr>
            <p:cNvSpPr/>
            <p:nvPr/>
          </p:nvSpPr>
          <p:spPr>
            <a:xfrm>
              <a:off x="3960856" y="3212919"/>
              <a:ext cx="603773" cy="55427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/>
                <a:t>5</a:t>
              </a:r>
              <a:endParaRPr lang="en-PH" sz="30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77A56D-A61F-A75B-F3E5-6BDAEC28525B}"/>
                </a:ext>
              </a:extLst>
            </p:cNvPr>
            <p:cNvSpPr/>
            <p:nvPr/>
          </p:nvSpPr>
          <p:spPr>
            <a:xfrm>
              <a:off x="4685018" y="3212920"/>
              <a:ext cx="603773" cy="55427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/>
                <a:t>3</a:t>
              </a:r>
              <a:endParaRPr lang="en-PH" sz="30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37D5575-F612-A7DD-EFF7-E56FD97F9707}"/>
                </a:ext>
              </a:extLst>
            </p:cNvPr>
            <p:cNvSpPr/>
            <p:nvPr/>
          </p:nvSpPr>
          <p:spPr>
            <a:xfrm>
              <a:off x="5390509" y="3212919"/>
              <a:ext cx="603773" cy="55427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/>
                <a:t>1</a:t>
              </a:r>
              <a:endParaRPr lang="en-PH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646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6 L -0.05508 -0.267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-133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0.06484 -0.2680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2" y="-1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Merge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86CA373-C06A-8303-EFB7-AB31293FAD77}"/>
              </a:ext>
            </a:extLst>
          </p:cNvPr>
          <p:cNvGrpSpPr/>
          <p:nvPr/>
        </p:nvGrpSpPr>
        <p:grpSpPr>
          <a:xfrm>
            <a:off x="6888041" y="1382843"/>
            <a:ext cx="1323412" cy="554280"/>
            <a:chOff x="6134362" y="1382843"/>
            <a:chExt cx="1323412" cy="55428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0AA2A2-7994-8FC5-2618-C72ED1A77804}"/>
                </a:ext>
              </a:extLst>
            </p:cNvPr>
            <p:cNvSpPr/>
            <p:nvPr/>
          </p:nvSpPr>
          <p:spPr>
            <a:xfrm>
              <a:off x="6134362" y="1382846"/>
              <a:ext cx="603773" cy="55427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/>
                <a:t>8</a:t>
              </a:r>
              <a:endParaRPr lang="en-PH" sz="30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140CFA-DBAA-4EA0-CF78-83206A59056A}"/>
                </a:ext>
              </a:extLst>
            </p:cNvPr>
            <p:cNvSpPr/>
            <p:nvPr/>
          </p:nvSpPr>
          <p:spPr>
            <a:xfrm>
              <a:off x="6854001" y="1382843"/>
              <a:ext cx="603773" cy="55427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/>
                <a:t>7</a:t>
              </a:r>
              <a:endParaRPr lang="en-PH" sz="30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CE18B22-0072-75D3-F2EC-0692B06228D8}"/>
              </a:ext>
            </a:extLst>
          </p:cNvPr>
          <p:cNvGrpSpPr/>
          <p:nvPr/>
        </p:nvGrpSpPr>
        <p:grpSpPr>
          <a:xfrm>
            <a:off x="8327319" y="1382842"/>
            <a:ext cx="1309264" cy="554278"/>
            <a:chOff x="7573640" y="1382842"/>
            <a:chExt cx="1309264" cy="55427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95C0247-A3F1-E0E1-7607-A547379BDF99}"/>
                </a:ext>
              </a:extLst>
            </p:cNvPr>
            <p:cNvSpPr/>
            <p:nvPr/>
          </p:nvSpPr>
          <p:spPr>
            <a:xfrm>
              <a:off x="7573640" y="1382843"/>
              <a:ext cx="603773" cy="55427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/>
                <a:t>2</a:t>
              </a:r>
              <a:endParaRPr lang="en-PH" sz="30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7C2F249-6564-13F0-427F-4674AA8313C6}"/>
                </a:ext>
              </a:extLst>
            </p:cNvPr>
            <p:cNvSpPr/>
            <p:nvPr/>
          </p:nvSpPr>
          <p:spPr>
            <a:xfrm>
              <a:off x="8279131" y="1382842"/>
              <a:ext cx="603773" cy="55427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/>
                <a:t>4</a:t>
              </a:r>
              <a:endParaRPr lang="en-PH" sz="3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CCB616B-9E85-6672-696A-BBBB844065C6}"/>
              </a:ext>
            </a:extLst>
          </p:cNvPr>
          <p:cNvGrpSpPr/>
          <p:nvPr/>
        </p:nvGrpSpPr>
        <p:grpSpPr>
          <a:xfrm>
            <a:off x="2555417" y="1382846"/>
            <a:ext cx="1323412" cy="554277"/>
            <a:chOff x="2555417" y="1382846"/>
            <a:chExt cx="1323412" cy="55427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5EF98C7-B38C-3D16-9C43-1895437B7919}"/>
                </a:ext>
              </a:extLst>
            </p:cNvPr>
            <p:cNvSpPr/>
            <p:nvPr/>
          </p:nvSpPr>
          <p:spPr>
            <a:xfrm>
              <a:off x="2555417" y="1382846"/>
              <a:ext cx="603773" cy="55427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/>
                <a:t>6</a:t>
              </a:r>
              <a:endParaRPr lang="en-PH" sz="30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41A1F4-D74B-4F42-DEDD-2DD6A47F0A2F}"/>
                </a:ext>
              </a:extLst>
            </p:cNvPr>
            <p:cNvSpPr/>
            <p:nvPr/>
          </p:nvSpPr>
          <p:spPr>
            <a:xfrm>
              <a:off x="3275056" y="1382846"/>
              <a:ext cx="603773" cy="55427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/>
                <a:t>5</a:t>
              </a:r>
              <a:endParaRPr lang="en-PH" sz="3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EFD992A-87E5-3C5E-3865-2BAC49A03D08}"/>
              </a:ext>
            </a:extLst>
          </p:cNvPr>
          <p:cNvGrpSpPr/>
          <p:nvPr/>
        </p:nvGrpSpPr>
        <p:grpSpPr>
          <a:xfrm>
            <a:off x="3999218" y="1382846"/>
            <a:ext cx="1309264" cy="554278"/>
            <a:chOff x="3999218" y="1382846"/>
            <a:chExt cx="1309264" cy="55427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77A56D-A61F-A75B-F3E5-6BDAEC28525B}"/>
                </a:ext>
              </a:extLst>
            </p:cNvPr>
            <p:cNvSpPr/>
            <p:nvPr/>
          </p:nvSpPr>
          <p:spPr>
            <a:xfrm>
              <a:off x="3999218" y="1382847"/>
              <a:ext cx="603773" cy="55427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/>
                <a:t>3</a:t>
              </a:r>
              <a:endParaRPr lang="en-PH" sz="30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37D5575-F612-A7DD-EFF7-E56FD97F9707}"/>
                </a:ext>
              </a:extLst>
            </p:cNvPr>
            <p:cNvSpPr/>
            <p:nvPr/>
          </p:nvSpPr>
          <p:spPr>
            <a:xfrm>
              <a:off x="4704709" y="1382846"/>
              <a:ext cx="603773" cy="55427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/>
                <a:t>1</a:t>
              </a:r>
              <a:endParaRPr lang="en-PH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304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85185E-6 L -0.06133 0.096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48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85185E-6 L -0.00286 0.0960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479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85185E-6 L -0.00364 0.0979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488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85185E-6 L 0.06237 0.0951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2" y="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Merge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0AA2A2-7994-8FC5-2618-C72ED1A77804}"/>
              </a:ext>
            </a:extLst>
          </p:cNvPr>
          <p:cNvSpPr/>
          <p:nvPr/>
        </p:nvSpPr>
        <p:spPr>
          <a:xfrm>
            <a:off x="6889609" y="2084736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8</a:t>
            </a:r>
            <a:endParaRPr lang="en-PH" sz="3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140CFA-DBAA-4EA0-CF78-83206A59056A}"/>
              </a:ext>
            </a:extLst>
          </p:cNvPr>
          <p:cNvSpPr/>
          <p:nvPr/>
        </p:nvSpPr>
        <p:spPr>
          <a:xfrm>
            <a:off x="7609248" y="2084733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7</a:t>
            </a:r>
            <a:endParaRPr lang="en-PH" sz="3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C0247-A3F1-E0E1-7607-A547379BDF99}"/>
              </a:ext>
            </a:extLst>
          </p:cNvPr>
          <p:cNvSpPr/>
          <p:nvPr/>
        </p:nvSpPr>
        <p:spPr>
          <a:xfrm>
            <a:off x="9055514" y="2084733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C2F249-6564-13F0-427F-4674AA8313C6}"/>
              </a:ext>
            </a:extLst>
          </p:cNvPr>
          <p:cNvSpPr/>
          <p:nvPr/>
        </p:nvSpPr>
        <p:spPr>
          <a:xfrm>
            <a:off x="9761005" y="2084732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EF98C7-B38C-3D16-9C43-1895437B7919}"/>
              </a:ext>
            </a:extLst>
          </p:cNvPr>
          <p:cNvSpPr/>
          <p:nvPr/>
        </p:nvSpPr>
        <p:spPr>
          <a:xfrm>
            <a:off x="1813076" y="2084739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6</a:t>
            </a:r>
            <a:endParaRPr lang="en-PH" sz="3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41A1F4-D74B-4F42-DEDD-2DD6A47F0A2F}"/>
              </a:ext>
            </a:extLst>
          </p:cNvPr>
          <p:cNvSpPr/>
          <p:nvPr/>
        </p:nvSpPr>
        <p:spPr>
          <a:xfrm>
            <a:off x="2532715" y="2084736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77A56D-A61F-A75B-F3E5-6BDAEC28525B}"/>
              </a:ext>
            </a:extLst>
          </p:cNvPr>
          <p:cNvSpPr/>
          <p:nvPr/>
        </p:nvSpPr>
        <p:spPr>
          <a:xfrm>
            <a:off x="3993129" y="2084737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7D5575-F612-A7DD-EFF7-E56FD97F9707}"/>
              </a:ext>
            </a:extLst>
          </p:cNvPr>
          <p:cNvSpPr/>
          <p:nvPr/>
        </p:nvSpPr>
        <p:spPr>
          <a:xfrm>
            <a:off x="4698620" y="2084736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52649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96296E-6 L -0.06341 0.1048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" y="523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0.0582 0.1048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96296E-6 L 0.05873 0.1048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0" y="523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-0.05782 0.1048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1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96296E-6 L 0.05821 0.1048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" y="523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1921 L -0.05781 0.1023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5" y="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96296E-6 L 0.00078 0.1048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231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96296E-6 L 0.0013 0.1048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9" grpId="0" animBg="1"/>
      <p:bldP spid="1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Merge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0AA2A2-7994-8FC5-2618-C72ED1A77804}"/>
              </a:ext>
            </a:extLst>
          </p:cNvPr>
          <p:cNvSpPr/>
          <p:nvPr/>
        </p:nvSpPr>
        <p:spPr>
          <a:xfrm>
            <a:off x="7595100" y="2783472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8</a:t>
            </a:r>
            <a:endParaRPr lang="en-PH" sz="3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140CFA-DBAA-4EA0-CF78-83206A59056A}"/>
              </a:ext>
            </a:extLst>
          </p:cNvPr>
          <p:cNvSpPr/>
          <p:nvPr/>
        </p:nvSpPr>
        <p:spPr>
          <a:xfrm>
            <a:off x="6881463" y="2783472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7</a:t>
            </a:r>
            <a:endParaRPr lang="en-PH" sz="3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C0247-A3F1-E0E1-7607-A547379BDF99}"/>
              </a:ext>
            </a:extLst>
          </p:cNvPr>
          <p:cNvSpPr/>
          <p:nvPr/>
        </p:nvSpPr>
        <p:spPr>
          <a:xfrm>
            <a:off x="9056160" y="2817419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C2F249-6564-13F0-427F-4674AA8313C6}"/>
              </a:ext>
            </a:extLst>
          </p:cNvPr>
          <p:cNvSpPr/>
          <p:nvPr/>
        </p:nvSpPr>
        <p:spPr>
          <a:xfrm>
            <a:off x="9769797" y="2817419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EF98C7-B38C-3D16-9C43-1895437B7919}"/>
              </a:ext>
            </a:extLst>
          </p:cNvPr>
          <p:cNvSpPr/>
          <p:nvPr/>
        </p:nvSpPr>
        <p:spPr>
          <a:xfrm>
            <a:off x="2606707" y="2783474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6</a:t>
            </a:r>
            <a:endParaRPr lang="en-PH" sz="3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41A1F4-D74B-4F42-DEDD-2DD6A47F0A2F}"/>
              </a:ext>
            </a:extLst>
          </p:cNvPr>
          <p:cNvSpPr/>
          <p:nvPr/>
        </p:nvSpPr>
        <p:spPr>
          <a:xfrm>
            <a:off x="1845519" y="2783472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77A56D-A61F-A75B-F3E5-6BDAEC28525B}"/>
              </a:ext>
            </a:extLst>
          </p:cNvPr>
          <p:cNvSpPr/>
          <p:nvPr/>
        </p:nvSpPr>
        <p:spPr>
          <a:xfrm>
            <a:off x="4706766" y="2783473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7D5575-F612-A7DD-EFF7-E56FD97F9707}"/>
              </a:ext>
            </a:extLst>
          </p:cNvPr>
          <p:cNvSpPr/>
          <p:nvPr/>
        </p:nvSpPr>
        <p:spPr>
          <a:xfrm>
            <a:off x="3993129" y="2783474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422791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7037E-6 L -0.1194 0.1048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7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6 L -0.11641 0.1048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20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47 0.00115 L 0.17839 0.1062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0.17331 0.1048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59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59259E-6 L -0.17682 0.1048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41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-0.17786 0.1048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93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6 L 0.11693 0.1048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46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6 L 0.12005 0.1048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3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9" grpId="0" animBg="1"/>
      <p:bldP spid="1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Merge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0AA2A2-7994-8FC5-2618-C72ED1A77804}"/>
              </a:ext>
            </a:extLst>
          </p:cNvPr>
          <p:cNvSpPr/>
          <p:nvPr/>
        </p:nvSpPr>
        <p:spPr>
          <a:xfrm>
            <a:off x="9019399" y="3520246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8</a:t>
            </a:r>
            <a:endParaRPr lang="en-PH" sz="3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140CFA-DBAA-4EA0-CF78-83206A59056A}"/>
              </a:ext>
            </a:extLst>
          </p:cNvPr>
          <p:cNvSpPr/>
          <p:nvPr/>
        </p:nvSpPr>
        <p:spPr>
          <a:xfrm>
            <a:off x="8342697" y="3520246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7</a:t>
            </a:r>
            <a:endParaRPr lang="en-PH" sz="3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C0247-A3F1-E0E1-7607-A547379BDF99}"/>
              </a:ext>
            </a:extLst>
          </p:cNvPr>
          <p:cNvSpPr/>
          <p:nvPr/>
        </p:nvSpPr>
        <p:spPr>
          <a:xfrm>
            <a:off x="6864570" y="3534920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C2F249-6564-13F0-427F-4674AA8313C6}"/>
              </a:ext>
            </a:extLst>
          </p:cNvPr>
          <p:cNvSpPr/>
          <p:nvPr/>
        </p:nvSpPr>
        <p:spPr>
          <a:xfrm>
            <a:off x="7541272" y="3534920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EF98C7-B38C-3D16-9C43-1895437B7919}"/>
              </a:ext>
            </a:extLst>
          </p:cNvPr>
          <p:cNvSpPr/>
          <p:nvPr/>
        </p:nvSpPr>
        <p:spPr>
          <a:xfrm>
            <a:off x="4709741" y="3520248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6</a:t>
            </a:r>
            <a:endParaRPr lang="en-PH" sz="3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41A1F4-D74B-4F42-DEDD-2DD6A47F0A2F}"/>
              </a:ext>
            </a:extLst>
          </p:cNvPr>
          <p:cNvSpPr/>
          <p:nvPr/>
        </p:nvSpPr>
        <p:spPr>
          <a:xfrm>
            <a:off x="3960110" y="3520249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77A56D-A61F-A75B-F3E5-6BDAEC28525B}"/>
              </a:ext>
            </a:extLst>
          </p:cNvPr>
          <p:cNvSpPr/>
          <p:nvPr/>
        </p:nvSpPr>
        <p:spPr>
          <a:xfrm>
            <a:off x="3283408" y="3520250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7D5575-F612-A7DD-EFF7-E56FD97F9707}"/>
              </a:ext>
            </a:extLst>
          </p:cNvPr>
          <p:cNvSpPr/>
          <p:nvPr/>
        </p:nvSpPr>
        <p:spPr>
          <a:xfrm>
            <a:off x="2606706" y="3520250"/>
            <a:ext cx="603773" cy="5542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D34B7-58F3-83FE-10E9-CB7ECE0D5F3C}"/>
              </a:ext>
            </a:extLst>
          </p:cNvPr>
          <p:cNvSpPr txBox="1"/>
          <p:nvPr/>
        </p:nvSpPr>
        <p:spPr>
          <a:xfrm>
            <a:off x="4110232" y="5501388"/>
            <a:ext cx="3672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Sorting Finished!</a:t>
            </a:r>
            <a:endParaRPr lang="en-PH" sz="4000" dirty="0"/>
          </a:p>
        </p:txBody>
      </p:sp>
    </p:spTree>
    <p:extLst>
      <p:ext uri="{BB962C8B-B14F-4D97-AF65-F5344CB8AC3E}">
        <p14:creationId xmlns:p14="http://schemas.microsoft.com/office/powerpoint/2010/main" val="424294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6 L 0.05508 0.2097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7" y="1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96296E-6 L -0.23685 0.2039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49" y="1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7037E-6 L 0.11706 0.2048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46" y="1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96296E-6 L -0.17266 0.2064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33" y="1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6 L 0.18034 0.2048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10" y="1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6 L 0.17695 0.2034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41" y="10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6 L -0.06158 0.20602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86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0.05703 0.20348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2" y="10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9" grpId="0" animBg="1"/>
      <p:bldP spid="19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61E20B-708A-4719-8C02-DA91A478A7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1370AF-26B9-4AFA-BA9D-5D4A7E1A67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3362E2-FA54-4262-AE94-2FA98FF8142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1203</TotalTime>
  <Words>129</Words>
  <Application>Microsoft Office PowerPoint</Application>
  <PresentationFormat>Widescreen</PresentationFormat>
  <Paragraphs>74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(Body)</vt:lpstr>
      <vt:lpstr>Calibri Light</vt:lpstr>
      <vt:lpstr>Office Theme</vt:lpstr>
      <vt:lpstr>Merge Sort</vt:lpstr>
      <vt:lpstr>What is Merge Sort?</vt:lpstr>
      <vt:lpstr>Merge Sort</vt:lpstr>
      <vt:lpstr>Merge Sort</vt:lpstr>
      <vt:lpstr>Merge Sort</vt:lpstr>
      <vt:lpstr>Merge Sort</vt:lpstr>
      <vt:lpstr>Merge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</cp:lastModifiedBy>
  <cp:revision>153</cp:revision>
  <dcterms:created xsi:type="dcterms:W3CDTF">2022-05-11T03:47:05Z</dcterms:created>
  <dcterms:modified xsi:type="dcterms:W3CDTF">2023-09-10T13:12:18Z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