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55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Quick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Quick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42285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Body"/>
              </a:rPr>
              <a:t>Bubble sort is compares two adjacent elements and swaps them until they are in the intended order.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  <p:pic>
        <p:nvPicPr>
          <p:cNvPr id="7" name="Picture 6" descr="A number line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345BE7F8-0AC9-4A50-0A9C-6441F5F8C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12" y="2734254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1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1136</TotalTime>
  <Words>46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Body</vt:lpstr>
      <vt:lpstr>Calibri Light</vt:lpstr>
      <vt:lpstr>Office Theme</vt:lpstr>
      <vt:lpstr>Quick Sort</vt:lpstr>
      <vt:lpstr>What is Quick Sort?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134</cp:revision>
  <dcterms:created xsi:type="dcterms:W3CDTF">2022-05-11T03:47:05Z</dcterms:created>
  <dcterms:modified xsi:type="dcterms:W3CDTF">2023-09-10T13:28:35Z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