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72" r:id="rId6"/>
    <p:sldId id="273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131" autoAdjust="0"/>
  </p:normalViewPr>
  <p:slideViewPr>
    <p:cSldViewPr snapToGrid="0">
      <p:cViewPr varScale="1">
        <p:scale>
          <a:sx n="103" d="100"/>
          <a:sy n="103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85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1959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3989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971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6587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3923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6456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2112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302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916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055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844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48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562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3009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625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986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9/11/23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Bubble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246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80123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14427 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-0.14427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90040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8625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01908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332780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55381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96583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6" name="7-Point Star 5">
            <a:extLst>
              <a:ext uri="{FF2B5EF4-FFF2-40B4-BE49-F238E27FC236}">
                <a16:creationId xmlns:a16="http://schemas.microsoft.com/office/drawing/2014/main" id="{7B711264-F607-B832-860B-CC5E365DAD85}"/>
              </a:ext>
            </a:extLst>
          </p:cNvPr>
          <p:cNvSpPr/>
          <p:nvPr/>
        </p:nvSpPr>
        <p:spPr>
          <a:xfrm>
            <a:off x="4160174" y="3926149"/>
            <a:ext cx="3080423" cy="1905831"/>
          </a:xfrm>
          <a:prstGeom prst="star7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Sorting Finished!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60745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Sorting?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54811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latin typeface="Calibri Body"/>
              </a:rPr>
              <a:t>A sorting algorithm is used to arrange elements of an array/list in a specific order.</a:t>
            </a: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237644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42285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latin typeface="Calibri Body"/>
              </a:rPr>
              <a:t>Bubble sort is compares two adjacent elements and swaps them until they are in the intended order.</a:t>
            </a: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</p:txBody>
      </p:sp>
      <p:pic>
        <p:nvPicPr>
          <p:cNvPr id="7" name="Picture 6" descr="A number line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345BE7F8-0AC9-4A50-0A9C-6441F5F8C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12" y="2734254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1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56646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13489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23 L -0.13385 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1787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27956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8142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0.13646 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13646 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68670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84559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1135</TotalTime>
  <Words>205</Words>
  <Application>Microsoft Macintosh PowerPoint</Application>
  <PresentationFormat>Widescreen</PresentationFormat>
  <Paragraphs>156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Body</vt:lpstr>
      <vt:lpstr>Calibri Light</vt:lpstr>
      <vt:lpstr>Office Theme</vt:lpstr>
      <vt:lpstr>Bubble Sort</vt:lpstr>
      <vt:lpstr>What is Sorting?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131</cp:revision>
  <dcterms:created xsi:type="dcterms:W3CDTF">2022-05-11T03:47:05Z</dcterms:created>
  <dcterms:modified xsi:type="dcterms:W3CDTF">2023-09-11T09:24:33Z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