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72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081" autoAdjust="0"/>
  </p:normalViewPr>
  <p:slideViewPr>
    <p:cSldViewPr snapToGrid="0">
      <p:cViewPr varScale="1">
        <p:scale>
          <a:sx n="104" d="100"/>
          <a:sy n="104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609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127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322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467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12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Insertion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Insertion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318581"/>
            <a:ext cx="10803698" cy="2229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dirty="0">
                <a:latin typeface="Calibri (Body)"/>
              </a:rPr>
              <a:t>Insertion sort is a sorting algorithm that places an unsorted element at its suitable place in each iteration.</a:t>
            </a:r>
          </a:p>
          <a:p>
            <a:pPr algn="l"/>
            <a:endParaRPr lang="en-US" sz="2700" dirty="0">
              <a:latin typeface="Calibri (Body)"/>
            </a:endParaRPr>
          </a:p>
          <a:p>
            <a:pPr algn="l"/>
            <a:r>
              <a:rPr lang="en-US" sz="2700" b="0" i="1" dirty="0">
                <a:solidFill>
                  <a:srgbClr val="273239"/>
                </a:solidFill>
                <a:effectLst/>
                <a:latin typeface="Calibri (Body)"/>
              </a:rPr>
              <a:t>The array is virtually split into a </a:t>
            </a:r>
            <a:r>
              <a:rPr lang="en-US" sz="2700" b="1" i="1" dirty="0">
                <a:solidFill>
                  <a:srgbClr val="00B050"/>
                </a:solidFill>
                <a:effectLst/>
                <a:latin typeface="Calibri (Body)"/>
              </a:rPr>
              <a:t>sorted</a:t>
            </a:r>
            <a:r>
              <a:rPr lang="en-US" sz="2700" b="0" i="1" dirty="0">
                <a:solidFill>
                  <a:srgbClr val="273239"/>
                </a:solidFill>
                <a:effectLst/>
                <a:latin typeface="Calibri (Body)"/>
              </a:rPr>
              <a:t> and an </a:t>
            </a:r>
            <a:r>
              <a:rPr lang="en-US" sz="2700" b="1" i="1" dirty="0">
                <a:solidFill>
                  <a:srgbClr val="FF0000"/>
                </a:solidFill>
                <a:effectLst/>
                <a:latin typeface="Calibri (Body)"/>
              </a:rPr>
              <a:t>unsorted part</a:t>
            </a:r>
            <a:r>
              <a:rPr lang="en-US" sz="2700" b="0" i="1" dirty="0">
                <a:solidFill>
                  <a:srgbClr val="273239"/>
                </a:solidFill>
                <a:effectLst/>
                <a:latin typeface="Calibri (Body)"/>
              </a:rPr>
              <a:t>. Values from the unsorted part are picked and placed at the correct position in the sorted part.</a:t>
            </a:r>
            <a:endParaRPr lang="en-US" sz="2700" dirty="0">
              <a:latin typeface="Calibri (Body)"/>
            </a:endParaRPr>
          </a:p>
        </p:txBody>
      </p:sp>
      <p:pic>
        <p:nvPicPr>
          <p:cNvPr id="8" name="Picture 7" descr="A number line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87B9ADBA-8CBE-4E63-AD02-DFBB370F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6" y="3163235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7042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4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477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13633 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13633 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54759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5017589" y="2113764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09976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11146 0.27037 C -0.13464 0.33194 -0.16954 0.36527 -0.20612 0.36527 C -0.24766 0.36527 -0.28099 0.33194 -0.30417 0.27037 L -0.4155 3.33333E-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1826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362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-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1388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14428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54759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5017589" y="2113764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098422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672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046 L -0.07461 0.21343 C -0.0901 0.26204 -0.11341 0.28843 -0.13789 0.28843 C -0.16576 0.28843 -0.18802 0.26204 -0.20352 0.21343 L -0.27799 0.0004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43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1418 -0.002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13646 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54759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5017589" y="2113764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6A00268A-AB37-940C-9597-BEF686D61529}"/>
              </a:ext>
            </a:extLst>
          </p:cNvPr>
          <p:cNvSpPr/>
          <p:nvPr/>
        </p:nvSpPr>
        <p:spPr>
          <a:xfrm>
            <a:off x="4160174" y="3926149"/>
            <a:ext cx="3080423" cy="1905831"/>
          </a:xfrm>
          <a:prstGeom prst="star7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Sorting Finished!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47112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1186</TotalTime>
  <Words>135</Words>
  <Application>Microsoft Macintosh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Office Theme</vt:lpstr>
      <vt:lpstr>Insertion Sort</vt:lpstr>
      <vt:lpstr>What is Insertion Sort?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157</cp:revision>
  <dcterms:created xsi:type="dcterms:W3CDTF">2022-05-11T03:47:05Z</dcterms:created>
  <dcterms:modified xsi:type="dcterms:W3CDTF">2023-09-11T09:25:12Z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