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72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31" autoAdjust="0"/>
  </p:normalViewPr>
  <p:slideViewPr>
    <p:cSldViewPr snapToGrid="0">
      <p:cViewPr varScale="1">
        <p:scale>
          <a:sx n="103" d="100"/>
          <a:sy n="103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3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71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030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155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</a:t>
            </a:r>
            <a:r>
              <a:rPr lang="en-US" b="1"/>
              <a:t>is Merge </a:t>
            </a:r>
            <a:r>
              <a:rPr lang="en-US" b="1" dirty="0"/>
              <a:t>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001037" y="1215609"/>
            <a:ext cx="10803698" cy="1693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Merge Sort </a:t>
            </a:r>
            <a:r>
              <a:rPr lang="en-US" sz="2400" b="0" i="0" dirty="0">
                <a:effectLst/>
                <a:latin typeface="Calibri (Body)"/>
              </a:rPr>
              <a:t>is based on the principle of </a:t>
            </a: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Calibri (Body)"/>
              </a:rPr>
              <a:t>Divide and Conquer Algorithm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Calibri (Body)"/>
              </a:rPr>
              <a:t> </a:t>
            </a:r>
            <a:r>
              <a:rPr lang="en-US" sz="2400" i="0" dirty="0">
                <a:effectLst/>
                <a:latin typeface="Calibri (Body)"/>
              </a:rPr>
              <a:t>where</a:t>
            </a:r>
            <a:r>
              <a:rPr lang="en-US" sz="2400" b="1" i="0" dirty="0">
                <a:effectLst/>
                <a:latin typeface="Calibri (Body)"/>
              </a:rPr>
              <a:t> </a:t>
            </a:r>
            <a:r>
              <a:rPr lang="en-US" sz="2400" b="0" i="0" dirty="0">
                <a:effectLst/>
                <a:latin typeface="Calibri (Body)"/>
              </a:rPr>
              <a:t>a problem is divided into multiple sub-problems.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b="0" i="0" dirty="0">
                <a:effectLst/>
                <a:latin typeface="Calibri (Body)"/>
              </a:rPr>
              <a:t>Each sub-problem is solved individually. Finally, sub-problems are combined to form the final solution.</a:t>
            </a:r>
            <a:endParaRPr lang="en-US" sz="2400" dirty="0">
              <a:latin typeface="Calibri (Body)"/>
            </a:endParaRPr>
          </a:p>
        </p:txBody>
      </p:sp>
      <p:pic>
        <p:nvPicPr>
          <p:cNvPr id="8" name="Picture 7" descr="A number lin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6D9C589F-F2C1-B4F7-7217-1A09E7C20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24" y="3135737"/>
            <a:ext cx="4781442" cy="2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EB7E7-64BF-C946-719E-E5B797E08993}"/>
              </a:ext>
            </a:extLst>
          </p:cNvPr>
          <p:cNvGrpSpPr/>
          <p:nvPr/>
        </p:nvGrpSpPr>
        <p:grpSpPr>
          <a:xfrm>
            <a:off x="6096000" y="3212917"/>
            <a:ext cx="2748542" cy="554281"/>
            <a:chOff x="6096000" y="3212917"/>
            <a:chExt cx="2748542" cy="5542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0AA2A2-7994-8FC5-2618-C72ED1A77804}"/>
                </a:ext>
              </a:extLst>
            </p:cNvPr>
            <p:cNvSpPr/>
            <p:nvPr/>
          </p:nvSpPr>
          <p:spPr>
            <a:xfrm>
              <a:off x="6096000" y="3212921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8</a:t>
              </a:r>
              <a:endParaRPr lang="en-PH" sz="3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140CFA-DBAA-4EA0-CF78-83206A59056A}"/>
                </a:ext>
              </a:extLst>
            </p:cNvPr>
            <p:cNvSpPr/>
            <p:nvPr/>
          </p:nvSpPr>
          <p:spPr>
            <a:xfrm>
              <a:off x="6815639" y="3212918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7</a:t>
              </a:r>
              <a:endParaRPr lang="en-PH" sz="3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C0247-A3F1-E0E1-7607-A547379BDF99}"/>
                </a:ext>
              </a:extLst>
            </p:cNvPr>
            <p:cNvSpPr/>
            <p:nvPr/>
          </p:nvSpPr>
          <p:spPr>
            <a:xfrm>
              <a:off x="7535278" y="3212918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2</a:t>
              </a:r>
              <a:endParaRPr lang="en-PH" sz="3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C2F249-6564-13F0-427F-4674AA8313C6}"/>
                </a:ext>
              </a:extLst>
            </p:cNvPr>
            <p:cNvSpPr/>
            <p:nvPr/>
          </p:nvSpPr>
          <p:spPr>
            <a:xfrm>
              <a:off x="8240769" y="3212917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4</a:t>
              </a:r>
              <a:endParaRPr lang="en-PH" sz="3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B648DE-E0A7-6B5B-3682-86CE313FB216}"/>
              </a:ext>
            </a:extLst>
          </p:cNvPr>
          <p:cNvGrpSpPr/>
          <p:nvPr/>
        </p:nvGrpSpPr>
        <p:grpSpPr>
          <a:xfrm>
            <a:off x="3241217" y="3212919"/>
            <a:ext cx="2753065" cy="554278"/>
            <a:chOff x="3241217" y="3212919"/>
            <a:chExt cx="2753065" cy="5542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EF98C7-B38C-3D16-9C43-1895437B7919}"/>
                </a:ext>
              </a:extLst>
            </p:cNvPr>
            <p:cNvSpPr/>
            <p:nvPr/>
          </p:nvSpPr>
          <p:spPr>
            <a:xfrm>
              <a:off x="3241217" y="3212919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6</a:t>
              </a:r>
              <a:endParaRPr lang="en-PH" sz="3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41A1F4-D74B-4F42-DEDD-2DD6A47F0A2F}"/>
                </a:ext>
              </a:extLst>
            </p:cNvPr>
            <p:cNvSpPr/>
            <p:nvPr/>
          </p:nvSpPr>
          <p:spPr>
            <a:xfrm>
              <a:off x="3960856" y="3212919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5</a:t>
              </a:r>
              <a:endParaRPr lang="en-PH" sz="3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77A56D-A61F-A75B-F3E5-6BDAEC28525B}"/>
                </a:ext>
              </a:extLst>
            </p:cNvPr>
            <p:cNvSpPr/>
            <p:nvPr/>
          </p:nvSpPr>
          <p:spPr>
            <a:xfrm>
              <a:off x="4685018" y="3212920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3</a:t>
              </a:r>
              <a:endParaRPr lang="en-PH" sz="3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7D5575-F612-A7DD-EFF7-E56FD97F9707}"/>
                </a:ext>
              </a:extLst>
            </p:cNvPr>
            <p:cNvSpPr/>
            <p:nvPr/>
          </p:nvSpPr>
          <p:spPr>
            <a:xfrm>
              <a:off x="5390509" y="3212919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1</a:t>
              </a:r>
              <a:endParaRPr lang="en-PH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5508 -0.26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3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6484 -0.268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6CA373-C06A-8303-EFB7-AB31293FAD77}"/>
              </a:ext>
            </a:extLst>
          </p:cNvPr>
          <p:cNvGrpSpPr/>
          <p:nvPr/>
        </p:nvGrpSpPr>
        <p:grpSpPr>
          <a:xfrm>
            <a:off x="6888041" y="1382843"/>
            <a:ext cx="1323412" cy="554280"/>
            <a:chOff x="6134362" y="1382843"/>
            <a:chExt cx="1323412" cy="5542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0AA2A2-7994-8FC5-2618-C72ED1A77804}"/>
                </a:ext>
              </a:extLst>
            </p:cNvPr>
            <p:cNvSpPr/>
            <p:nvPr/>
          </p:nvSpPr>
          <p:spPr>
            <a:xfrm>
              <a:off x="6134362" y="1382846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8</a:t>
              </a:r>
              <a:endParaRPr lang="en-PH" sz="3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140CFA-DBAA-4EA0-CF78-83206A59056A}"/>
                </a:ext>
              </a:extLst>
            </p:cNvPr>
            <p:cNvSpPr/>
            <p:nvPr/>
          </p:nvSpPr>
          <p:spPr>
            <a:xfrm>
              <a:off x="6854001" y="1382843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7</a:t>
              </a:r>
              <a:endParaRPr lang="en-PH" sz="3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18B22-0072-75D3-F2EC-0692B06228D8}"/>
              </a:ext>
            </a:extLst>
          </p:cNvPr>
          <p:cNvGrpSpPr/>
          <p:nvPr/>
        </p:nvGrpSpPr>
        <p:grpSpPr>
          <a:xfrm>
            <a:off x="8327319" y="1382842"/>
            <a:ext cx="1309264" cy="554278"/>
            <a:chOff x="7573640" y="1382842"/>
            <a:chExt cx="1309264" cy="5542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C0247-A3F1-E0E1-7607-A547379BDF99}"/>
                </a:ext>
              </a:extLst>
            </p:cNvPr>
            <p:cNvSpPr/>
            <p:nvPr/>
          </p:nvSpPr>
          <p:spPr>
            <a:xfrm>
              <a:off x="7573640" y="1382843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2</a:t>
              </a:r>
              <a:endParaRPr lang="en-PH" sz="3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C2F249-6564-13F0-427F-4674AA8313C6}"/>
                </a:ext>
              </a:extLst>
            </p:cNvPr>
            <p:cNvSpPr/>
            <p:nvPr/>
          </p:nvSpPr>
          <p:spPr>
            <a:xfrm>
              <a:off x="8279131" y="1382842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4</a:t>
              </a:r>
              <a:endParaRPr lang="en-PH" sz="3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CB616B-9E85-6672-696A-BBBB844065C6}"/>
              </a:ext>
            </a:extLst>
          </p:cNvPr>
          <p:cNvGrpSpPr/>
          <p:nvPr/>
        </p:nvGrpSpPr>
        <p:grpSpPr>
          <a:xfrm>
            <a:off x="2555417" y="1382846"/>
            <a:ext cx="1323412" cy="554277"/>
            <a:chOff x="2555417" y="1382846"/>
            <a:chExt cx="1323412" cy="554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EF98C7-B38C-3D16-9C43-1895437B7919}"/>
                </a:ext>
              </a:extLst>
            </p:cNvPr>
            <p:cNvSpPr/>
            <p:nvPr/>
          </p:nvSpPr>
          <p:spPr>
            <a:xfrm>
              <a:off x="2555417" y="1382846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6</a:t>
              </a:r>
              <a:endParaRPr lang="en-PH" sz="3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41A1F4-D74B-4F42-DEDD-2DD6A47F0A2F}"/>
                </a:ext>
              </a:extLst>
            </p:cNvPr>
            <p:cNvSpPr/>
            <p:nvPr/>
          </p:nvSpPr>
          <p:spPr>
            <a:xfrm>
              <a:off x="3275056" y="1382846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5</a:t>
              </a:r>
              <a:endParaRPr lang="en-PH" sz="3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D992A-87E5-3C5E-3865-2BAC49A03D08}"/>
              </a:ext>
            </a:extLst>
          </p:cNvPr>
          <p:cNvGrpSpPr/>
          <p:nvPr/>
        </p:nvGrpSpPr>
        <p:grpSpPr>
          <a:xfrm>
            <a:off x="3999218" y="1382846"/>
            <a:ext cx="1309264" cy="554278"/>
            <a:chOff x="3999218" y="1382846"/>
            <a:chExt cx="1309264" cy="5542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77A56D-A61F-A75B-F3E5-6BDAEC28525B}"/>
                </a:ext>
              </a:extLst>
            </p:cNvPr>
            <p:cNvSpPr/>
            <p:nvPr/>
          </p:nvSpPr>
          <p:spPr>
            <a:xfrm>
              <a:off x="3999218" y="1382847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3</a:t>
              </a:r>
              <a:endParaRPr lang="en-PH" sz="3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7D5575-F612-A7DD-EFF7-E56FD97F9707}"/>
                </a:ext>
              </a:extLst>
            </p:cNvPr>
            <p:cNvSpPr/>
            <p:nvPr/>
          </p:nvSpPr>
          <p:spPr>
            <a:xfrm>
              <a:off x="4704709" y="1382846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1</a:t>
              </a:r>
              <a:endParaRPr lang="en-PH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0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-0.06133 0.09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00286 0.096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479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364 0.097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48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6237 0.095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AA2A2-7994-8FC5-2618-C72ED1A77804}"/>
              </a:ext>
            </a:extLst>
          </p:cNvPr>
          <p:cNvSpPr/>
          <p:nvPr/>
        </p:nvSpPr>
        <p:spPr>
          <a:xfrm>
            <a:off x="6889609" y="208473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140CFA-DBAA-4EA0-CF78-83206A59056A}"/>
              </a:ext>
            </a:extLst>
          </p:cNvPr>
          <p:cNvSpPr/>
          <p:nvPr/>
        </p:nvSpPr>
        <p:spPr>
          <a:xfrm>
            <a:off x="7609248" y="208473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C0247-A3F1-E0E1-7607-A547379BDF99}"/>
              </a:ext>
            </a:extLst>
          </p:cNvPr>
          <p:cNvSpPr/>
          <p:nvPr/>
        </p:nvSpPr>
        <p:spPr>
          <a:xfrm>
            <a:off x="9055514" y="208473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2F249-6564-13F0-427F-4674AA8313C6}"/>
              </a:ext>
            </a:extLst>
          </p:cNvPr>
          <p:cNvSpPr/>
          <p:nvPr/>
        </p:nvSpPr>
        <p:spPr>
          <a:xfrm>
            <a:off x="9761005" y="208473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98C7-B38C-3D16-9C43-1895437B7919}"/>
              </a:ext>
            </a:extLst>
          </p:cNvPr>
          <p:cNvSpPr/>
          <p:nvPr/>
        </p:nvSpPr>
        <p:spPr>
          <a:xfrm>
            <a:off x="1813076" y="2084739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41A1F4-D74B-4F42-DEDD-2DD6A47F0A2F}"/>
              </a:ext>
            </a:extLst>
          </p:cNvPr>
          <p:cNvSpPr/>
          <p:nvPr/>
        </p:nvSpPr>
        <p:spPr>
          <a:xfrm>
            <a:off x="2532715" y="208473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7A56D-A61F-A75B-F3E5-6BDAEC28525B}"/>
              </a:ext>
            </a:extLst>
          </p:cNvPr>
          <p:cNvSpPr/>
          <p:nvPr/>
        </p:nvSpPr>
        <p:spPr>
          <a:xfrm>
            <a:off x="3993129" y="2084737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D5575-F612-A7DD-EFF7-E56FD97F9707}"/>
              </a:ext>
            </a:extLst>
          </p:cNvPr>
          <p:cNvSpPr/>
          <p:nvPr/>
        </p:nvSpPr>
        <p:spPr>
          <a:xfrm>
            <a:off x="4698620" y="208473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264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6341 0.1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582 0.104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05873 0.104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52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05782 0.104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05821 0.1048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1921 L -0.05781 0.102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00078 0.104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23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0013 0.1048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AA2A2-7994-8FC5-2618-C72ED1A77804}"/>
              </a:ext>
            </a:extLst>
          </p:cNvPr>
          <p:cNvSpPr/>
          <p:nvPr/>
        </p:nvSpPr>
        <p:spPr>
          <a:xfrm>
            <a:off x="7595100" y="2783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140CFA-DBAA-4EA0-CF78-83206A59056A}"/>
              </a:ext>
            </a:extLst>
          </p:cNvPr>
          <p:cNvSpPr/>
          <p:nvPr/>
        </p:nvSpPr>
        <p:spPr>
          <a:xfrm>
            <a:off x="6881463" y="2783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C0247-A3F1-E0E1-7607-A547379BDF99}"/>
              </a:ext>
            </a:extLst>
          </p:cNvPr>
          <p:cNvSpPr/>
          <p:nvPr/>
        </p:nvSpPr>
        <p:spPr>
          <a:xfrm>
            <a:off x="9056160" y="2817419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2F249-6564-13F0-427F-4674AA8313C6}"/>
              </a:ext>
            </a:extLst>
          </p:cNvPr>
          <p:cNvSpPr/>
          <p:nvPr/>
        </p:nvSpPr>
        <p:spPr>
          <a:xfrm>
            <a:off x="9769797" y="2817419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98C7-B38C-3D16-9C43-1895437B7919}"/>
              </a:ext>
            </a:extLst>
          </p:cNvPr>
          <p:cNvSpPr/>
          <p:nvPr/>
        </p:nvSpPr>
        <p:spPr>
          <a:xfrm>
            <a:off x="2606707" y="2783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41A1F4-D74B-4F42-DEDD-2DD6A47F0A2F}"/>
              </a:ext>
            </a:extLst>
          </p:cNvPr>
          <p:cNvSpPr/>
          <p:nvPr/>
        </p:nvSpPr>
        <p:spPr>
          <a:xfrm>
            <a:off x="1845519" y="2783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7A56D-A61F-A75B-F3E5-6BDAEC28525B}"/>
              </a:ext>
            </a:extLst>
          </p:cNvPr>
          <p:cNvSpPr/>
          <p:nvPr/>
        </p:nvSpPr>
        <p:spPr>
          <a:xfrm>
            <a:off x="4706766" y="2783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D5575-F612-A7DD-EFF7-E56FD97F9707}"/>
              </a:ext>
            </a:extLst>
          </p:cNvPr>
          <p:cNvSpPr/>
          <p:nvPr/>
        </p:nvSpPr>
        <p:spPr>
          <a:xfrm>
            <a:off x="3993129" y="2783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2279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1194 0.104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-0.11641 0.104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115 L 0.17839 0.1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7331 0.104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-0.17682 0.1048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7786 0.1048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11693 0.1048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12005 0.1048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AA2A2-7994-8FC5-2618-C72ED1A77804}"/>
              </a:ext>
            </a:extLst>
          </p:cNvPr>
          <p:cNvSpPr/>
          <p:nvPr/>
        </p:nvSpPr>
        <p:spPr>
          <a:xfrm>
            <a:off x="9019399" y="352024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140CFA-DBAA-4EA0-CF78-83206A59056A}"/>
              </a:ext>
            </a:extLst>
          </p:cNvPr>
          <p:cNvSpPr/>
          <p:nvPr/>
        </p:nvSpPr>
        <p:spPr>
          <a:xfrm>
            <a:off x="8342697" y="352024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C0247-A3F1-E0E1-7607-A547379BDF99}"/>
              </a:ext>
            </a:extLst>
          </p:cNvPr>
          <p:cNvSpPr/>
          <p:nvPr/>
        </p:nvSpPr>
        <p:spPr>
          <a:xfrm>
            <a:off x="6864570" y="3534920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2F249-6564-13F0-427F-4674AA8313C6}"/>
              </a:ext>
            </a:extLst>
          </p:cNvPr>
          <p:cNvSpPr/>
          <p:nvPr/>
        </p:nvSpPr>
        <p:spPr>
          <a:xfrm>
            <a:off x="7541272" y="3534920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98C7-B38C-3D16-9C43-1895437B7919}"/>
              </a:ext>
            </a:extLst>
          </p:cNvPr>
          <p:cNvSpPr/>
          <p:nvPr/>
        </p:nvSpPr>
        <p:spPr>
          <a:xfrm>
            <a:off x="4709741" y="3520248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41A1F4-D74B-4F42-DEDD-2DD6A47F0A2F}"/>
              </a:ext>
            </a:extLst>
          </p:cNvPr>
          <p:cNvSpPr/>
          <p:nvPr/>
        </p:nvSpPr>
        <p:spPr>
          <a:xfrm>
            <a:off x="3960110" y="3520249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7A56D-A61F-A75B-F3E5-6BDAEC28525B}"/>
              </a:ext>
            </a:extLst>
          </p:cNvPr>
          <p:cNvSpPr/>
          <p:nvPr/>
        </p:nvSpPr>
        <p:spPr>
          <a:xfrm>
            <a:off x="3283408" y="3520250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D5575-F612-A7DD-EFF7-E56FD97F9707}"/>
              </a:ext>
            </a:extLst>
          </p:cNvPr>
          <p:cNvSpPr/>
          <p:nvPr/>
        </p:nvSpPr>
        <p:spPr>
          <a:xfrm>
            <a:off x="2606706" y="3520250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5" name="7-Point Star 4">
            <a:extLst>
              <a:ext uri="{FF2B5EF4-FFF2-40B4-BE49-F238E27FC236}">
                <a16:creationId xmlns:a16="http://schemas.microsoft.com/office/drawing/2014/main" id="{DBBBEA51-166E-CED9-8052-462F9556D668}"/>
              </a:ext>
            </a:extLst>
          </p:cNvPr>
          <p:cNvSpPr/>
          <p:nvPr/>
        </p:nvSpPr>
        <p:spPr>
          <a:xfrm>
            <a:off x="4160174" y="1215609"/>
            <a:ext cx="3080423" cy="1905831"/>
          </a:xfrm>
          <a:prstGeom prst="star7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Sorting Finished!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2429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5508 0.209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23685 0.203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11706 0.2048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17266 0.2064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18034 0.2048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17695 0.2034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06158 0.2060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5703 0.2034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1203</TotalTime>
  <Words>129</Words>
  <Application>Microsoft Macintosh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Office Theme</vt:lpstr>
      <vt:lpstr>Merge Sort</vt:lpstr>
      <vt:lpstr>What is Merge Sort?</vt:lpstr>
      <vt:lpstr>Merge Sort</vt:lpstr>
      <vt:lpstr>Merge Sort</vt:lpstr>
      <vt:lpstr>Merge Sort</vt:lpstr>
      <vt:lpstr>Merge Sort</vt:lpstr>
      <vt:lpstr>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154</cp:revision>
  <dcterms:created xsi:type="dcterms:W3CDTF">2022-05-11T03:47:05Z</dcterms:created>
  <dcterms:modified xsi:type="dcterms:W3CDTF">2023-09-11T09:23:34Z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