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5" autoAdjust="0"/>
    <p:restoredTop sz="94182" autoAdjust="0"/>
  </p:normalViewPr>
  <p:slideViewPr>
    <p:cSldViewPr snapToGrid="0">
      <p:cViewPr varScale="1">
        <p:scale>
          <a:sx n="85" d="100"/>
          <a:sy n="85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69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23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4688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980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296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502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3336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5982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1499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302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16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049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939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017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57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17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6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3796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A8937-0E25-00EA-8BB8-6EC71E67B733}"/>
              </a:ext>
            </a:extLst>
          </p:cNvPr>
          <p:cNvSpPr txBox="1"/>
          <p:nvPr/>
        </p:nvSpPr>
        <p:spPr>
          <a:xfrm>
            <a:off x="3311039" y="2993425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DCA5F-FDC5-E45C-EEA9-9531F22CCAF5}"/>
              </a:ext>
            </a:extLst>
          </p:cNvPr>
          <p:cNvSpPr txBox="1"/>
          <p:nvPr/>
        </p:nvSpPr>
        <p:spPr>
          <a:xfrm>
            <a:off x="4020259" y="29934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60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5.55112E-17 L -0.05912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5.55112E-17 L 0.05911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4332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77499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8B814-4E46-29C8-D548-D902F04B9131}"/>
              </a:ext>
            </a:extLst>
          </p:cNvPr>
          <p:cNvSpPr txBox="1"/>
          <p:nvPr/>
        </p:nvSpPr>
        <p:spPr>
          <a:xfrm>
            <a:off x="5460331" y="2961758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71365-6598-FC5C-B197-1154783CAFB1}"/>
              </a:ext>
            </a:extLst>
          </p:cNvPr>
          <p:cNvSpPr txBox="1"/>
          <p:nvPr/>
        </p:nvSpPr>
        <p:spPr>
          <a:xfrm>
            <a:off x="8300172" y="29934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317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5.55112E-17 L -0.23385 -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5.55112E-17 L 0.23386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9087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27EF-DB9C-F798-66C5-2CE93ABBDD26}"/>
              </a:ext>
            </a:extLst>
          </p:cNvPr>
          <p:cNvSpPr txBox="1"/>
          <p:nvPr/>
        </p:nvSpPr>
        <p:spPr>
          <a:xfrm>
            <a:off x="6165822" y="2961755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66CF1-E117-8F57-D7DA-9FDD16BB761B}"/>
              </a:ext>
            </a:extLst>
          </p:cNvPr>
          <p:cNvSpPr txBox="1"/>
          <p:nvPr/>
        </p:nvSpPr>
        <p:spPr>
          <a:xfrm>
            <a:off x="8300172" y="296175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43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5.55112E-17 L -0.17591 -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112E-17 L 0.17591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08879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011DE-26D8-CF61-EB85-F8325992FF40}"/>
              </a:ext>
            </a:extLst>
          </p:cNvPr>
          <p:cNvSpPr txBox="1"/>
          <p:nvPr/>
        </p:nvSpPr>
        <p:spPr>
          <a:xfrm>
            <a:off x="6885461" y="2920089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9C07-C57D-7EDA-12DE-57170CC826C2}"/>
              </a:ext>
            </a:extLst>
          </p:cNvPr>
          <p:cNvSpPr txBox="1"/>
          <p:nvPr/>
        </p:nvSpPr>
        <p:spPr>
          <a:xfrm>
            <a:off x="7594681" y="292008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903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5.55112E-17 L -0.05899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112E-17 L 0.05899 -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7-Point Star 11">
            <a:extLst>
              <a:ext uri="{FF2B5EF4-FFF2-40B4-BE49-F238E27FC236}">
                <a16:creationId xmlns:a16="http://schemas.microsoft.com/office/drawing/2014/main" id="{4AE624F5-CC0D-9186-AF2B-9B0CDE3BDCFB}"/>
              </a:ext>
            </a:extLst>
          </p:cNvPr>
          <p:cNvSpPr/>
          <p:nvPr/>
        </p:nvSpPr>
        <p:spPr>
          <a:xfrm>
            <a:off x="4456934" y="3661741"/>
            <a:ext cx="3080423" cy="1905831"/>
          </a:xfrm>
          <a:prstGeom prst="star7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Sorting Finished!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9041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16449"/>
            <a:ext cx="10803698" cy="1302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err="1">
                <a:latin typeface="Calibri Body"/>
              </a:rPr>
              <a:t>QuickSort</a:t>
            </a:r>
            <a:r>
              <a:rPr lang="en-US" sz="3000" dirty="0">
                <a:latin typeface="Calibri Body"/>
              </a:rPr>
              <a:t> is based on the 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Divide and Conquer algorithm </a:t>
            </a:r>
            <a:r>
              <a:rPr lang="en-US" sz="3000" dirty="0">
                <a:latin typeface="Calibri Body"/>
              </a:rPr>
              <a:t>that picks an element as a </a:t>
            </a:r>
            <a:r>
              <a:rPr lang="en-US" sz="3000" b="1" dirty="0">
                <a:latin typeface="Calibri Body"/>
              </a:rPr>
              <a:t>pivot</a:t>
            </a:r>
            <a:r>
              <a:rPr lang="en-US" sz="3000" dirty="0">
                <a:latin typeface="Calibri Body"/>
              </a:rPr>
              <a:t> and partitions the given array around the picked pivot by placing the pivot in its correct position in the sorted array.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A967E-B262-6D82-D7A3-162C5CDD7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72" y="3044853"/>
            <a:ext cx="4972564" cy="29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36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42B9-3D0D-DAFB-D4EB-2924E032A2CC}"/>
              </a:ext>
            </a:extLst>
          </p:cNvPr>
          <p:cNvSpPr txBox="1"/>
          <p:nvPr/>
        </p:nvSpPr>
        <p:spPr>
          <a:xfrm>
            <a:off x="4505541" y="3007925"/>
            <a:ext cx="76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8540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7EE1B-0B44-A838-DF51-E18CFEC89BBA}"/>
              </a:ext>
            </a:extLst>
          </p:cNvPr>
          <p:cNvSpPr txBox="1"/>
          <p:nvPr/>
        </p:nvSpPr>
        <p:spPr>
          <a:xfrm>
            <a:off x="3321459" y="300792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5413-E235-2B9A-F329-70740C81E0A8}"/>
              </a:ext>
            </a:extLst>
          </p:cNvPr>
          <p:cNvSpPr txBox="1"/>
          <p:nvPr/>
        </p:nvSpPr>
        <p:spPr>
          <a:xfrm>
            <a:off x="8310591" y="292501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359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4948 0.005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7EE1B-0B44-A838-DF51-E18CFEC89BBA}"/>
              </a:ext>
            </a:extLst>
          </p:cNvPr>
          <p:cNvSpPr txBox="1"/>
          <p:nvPr/>
        </p:nvSpPr>
        <p:spPr>
          <a:xfrm>
            <a:off x="3321459" y="300792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5413-E235-2B9A-F329-70740C81E0A8}"/>
              </a:ext>
            </a:extLst>
          </p:cNvPr>
          <p:cNvSpPr txBox="1"/>
          <p:nvPr/>
        </p:nvSpPr>
        <p:spPr>
          <a:xfrm>
            <a:off x="7594681" y="30079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197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5.55112E-17 L 0.35221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4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5.55112E-17 L -0.35222 -5.55112E-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7EE1B-0B44-A838-DF51-E18CFEC89BBA}"/>
              </a:ext>
            </a:extLst>
          </p:cNvPr>
          <p:cNvSpPr txBox="1"/>
          <p:nvPr/>
        </p:nvSpPr>
        <p:spPr>
          <a:xfrm>
            <a:off x="3311039" y="3007925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5413-E235-2B9A-F329-70740C81E0A8}"/>
              </a:ext>
            </a:extLst>
          </p:cNvPr>
          <p:cNvSpPr txBox="1"/>
          <p:nvPr/>
        </p:nvSpPr>
        <p:spPr>
          <a:xfrm>
            <a:off x="7594681" y="30079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019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-0.05886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5899 -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7EE1B-0B44-A838-DF51-E18CFEC89BBA}"/>
              </a:ext>
            </a:extLst>
          </p:cNvPr>
          <p:cNvSpPr txBox="1"/>
          <p:nvPr/>
        </p:nvSpPr>
        <p:spPr>
          <a:xfrm>
            <a:off x="4030678" y="3007925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5413-E235-2B9A-F329-70740C81E0A8}"/>
              </a:ext>
            </a:extLst>
          </p:cNvPr>
          <p:cNvSpPr txBox="1"/>
          <p:nvPr/>
        </p:nvSpPr>
        <p:spPr>
          <a:xfrm>
            <a:off x="6875042" y="30079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09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05859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4F652-83E3-07B2-CAC5-D005C93AC7ED}"/>
              </a:ext>
            </a:extLst>
          </p:cNvPr>
          <p:cNvSpPr/>
          <p:nvPr/>
        </p:nvSpPr>
        <p:spPr>
          <a:xfrm>
            <a:off x="5997146" y="233747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3511C-7091-D032-4529-22F991B5AD2C}"/>
              </a:ext>
            </a:extLst>
          </p:cNvPr>
          <p:cNvSpPr/>
          <p:nvPr/>
        </p:nvSpPr>
        <p:spPr>
          <a:xfrm>
            <a:off x="6716785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4FDF6-6255-A7C3-0B1D-6D9AA565DCF1}"/>
              </a:ext>
            </a:extLst>
          </p:cNvPr>
          <p:cNvSpPr/>
          <p:nvPr/>
        </p:nvSpPr>
        <p:spPr>
          <a:xfrm>
            <a:off x="7436424" y="2337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1C967-2E8D-F0F1-5772-3E08C3918EEC}"/>
              </a:ext>
            </a:extLst>
          </p:cNvPr>
          <p:cNvSpPr/>
          <p:nvPr/>
        </p:nvSpPr>
        <p:spPr>
          <a:xfrm>
            <a:off x="8141915" y="2337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40F2A-9FFD-2EC2-B112-97905E915737}"/>
              </a:ext>
            </a:extLst>
          </p:cNvPr>
          <p:cNvSpPr/>
          <p:nvPr/>
        </p:nvSpPr>
        <p:spPr>
          <a:xfrm>
            <a:off x="3142363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6D4C-7EBD-497F-FCC5-22EA8970BA32}"/>
              </a:ext>
            </a:extLst>
          </p:cNvPr>
          <p:cNvSpPr/>
          <p:nvPr/>
        </p:nvSpPr>
        <p:spPr>
          <a:xfrm>
            <a:off x="3862002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8CC81-6EA4-D960-107B-F2917BE736E8}"/>
              </a:ext>
            </a:extLst>
          </p:cNvPr>
          <p:cNvSpPr/>
          <p:nvPr/>
        </p:nvSpPr>
        <p:spPr>
          <a:xfrm>
            <a:off x="4586164" y="2337475"/>
            <a:ext cx="603773" cy="5542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A5CFC-8424-4CA2-612C-08539EF09505}"/>
              </a:ext>
            </a:extLst>
          </p:cNvPr>
          <p:cNvSpPr/>
          <p:nvPr/>
        </p:nvSpPr>
        <p:spPr>
          <a:xfrm>
            <a:off x="5291655" y="2337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7EE1B-0B44-A838-DF51-E18CFEC89BBA}"/>
              </a:ext>
            </a:extLst>
          </p:cNvPr>
          <p:cNvSpPr txBox="1"/>
          <p:nvPr/>
        </p:nvSpPr>
        <p:spPr>
          <a:xfrm>
            <a:off x="4030678" y="3007925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5413-E235-2B9A-F329-70740C81E0A8}"/>
              </a:ext>
            </a:extLst>
          </p:cNvPr>
          <p:cNvSpPr txBox="1"/>
          <p:nvPr/>
        </p:nvSpPr>
        <p:spPr>
          <a:xfrm>
            <a:off x="6155403" y="30079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857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05847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5.55112E-17 L -0.11719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5.55112E-17 L 0.11719 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1235</TotalTime>
  <Words>343</Words>
  <Application>Microsoft Macintosh PowerPoint</Application>
  <PresentationFormat>Widescreen</PresentationFormat>
  <Paragraphs>290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Body</vt:lpstr>
      <vt:lpstr>Calibri Light</vt:lpstr>
      <vt:lpstr>Office Theme</vt:lpstr>
      <vt:lpstr>Quick Sort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  <vt:lpstr>What is Quick Sort?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146</cp:revision>
  <dcterms:created xsi:type="dcterms:W3CDTF">2022-05-11T03:47:05Z</dcterms:created>
  <dcterms:modified xsi:type="dcterms:W3CDTF">2023-09-11T09:22:56Z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