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8" r:id="rId3"/>
    <p:sldId id="355" r:id="rId4"/>
    <p:sldId id="356" r:id="rId5"/>
    <p:sldId id="349" r:id="rId6"/>
    <p:sldId id="336" r:id="rId7"/>
    <p:sldId id="350" r:id="rId8"/>
    <p:sldId id="351" r:id="rId9"/>
    <p:sldId id="352" r:id="rId10"/>
    <p:sldId id="353" r:id="rId11"/>
    <p:sldId id="3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731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70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16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73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99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07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40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46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1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647952" y="2900223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2521165" y="270928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2283072" y="2129776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1689122" y="3797072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2458640" y="458636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859321" y="2712805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689122" y="163025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1453271" y="2129776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1453271" y="3212327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919896" y="450066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0" idx="3"/>
            <a:endCxn id="86" idx="7"/>
          </p:cNvCxnSpPr>
          <p:nvPr/>
        </p:nvCxnSpPr>
        <p:spPr>
          <a:xfrm flipH="1">
            <a:off x="1513846" y="4296594"/>
            <a:ext cx="277182" cy="289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3753822" y="3413304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2554590" y="337343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1741692" y="4398387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764958" y="2223769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3790031" y="404677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023192" y="50642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859321" y="333524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3115115" y="3208811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2476744" y="5159919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3973682" y="5240849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4754399" y="522568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342987" y="5248474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8767914" y="525860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9547321" y="5248474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958733" y="525860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5535114" y="524085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DC9AC748-FAED-281E-C2DE-42A3C546EFEF}"/>
              </a:ext>
            </a:extLst>
          </p:cNvPr>
          <p:cNvSpPr/>
          <p:nvPr/>
        </p:nvSpPr>
        <p:spPr>
          <a:xfrm>
            <a:off x="4836790" y="2708243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57E15BAB-08FE-CCB0-B94D-302ED9CF64B2}"/>
              </a:ext>
            </a:extLst>
          </p:cNvPr>
          <p:cNvSpPr/>
          <p:nvPr/>
        </p:nvSpPr>
        <p:spPr>
          <a:xfrm>
            <a:off x="7150860" y="524084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B0256-98DB-5242-21AC-6E0158634030}"/>
              </a:ext>
            </a:extLst>
          </p:cNvPr>
          <p:cNvCxnSpPr>
            <a:cxnSpLocks/>
            <a:stCxn id="5" idx="3"/>
            <a:endCxn id="60" idx="7"/>
          </p:cNvCxnSpPr>
          <p:nvPr/>
        </p:nvCxnSpPr>
        <p:spPr>
          <a:xfrm flipH="1">
            <a:off x="2283072" y="3208811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28969A-0655-DABA-D324-988983D4B982}"/>
              </a:ext>
            </a:extLst>
          </p:cNvPr>
          <p:cNvCxnSpPr>
            <a:cxnSpLocks/>
            <a:stCxn id="65" idx="1"/>
            <a:endCxn id="60" idx="5"/>
          </p:cNvCxnSpPr>
          <p:nvPr/>
        </p:nvCxnSpPr>
        <p:spPr>
          <a:xfrm flipH="1" flipV="1">
            <a:off x="2283072" y="4296594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13F6D0-E8C1-4CCB-8C37-9710677F53F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217021" y="3000857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954BCAA7-5FD0-D44B-1007-7EBB593D5502}"/>
              </a:ext>
            </a:extLst>
          </p:cNvPr>
          <p:cNvSpPr/>
          <p:nvPr/>
        </p:nvSpPr>
        <p:spPr>
          <a:xfrm>
            <a:off x="3751636" y="1931155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0A7808C2-C987-DD80-A285-CD3C1F1F8F33}"/>
              </a:ext>
            </a:extLst>
          </p:cNvPr>
          <p:cNvSpPr/>
          <p:nvPr/>
        </p:nvSpPr>
        <p:spPr>
          <a:xfrm>
            <a:off x="4590768" y="1322450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F917A4-8E0A-2FC7-045E-FFD9D0717F19}"/>
              </a:ext>
            </a:extLst>
          </p:cNvPr>
          <p:cNvCxnSpPr>
            <a:cxnSpLocks/>
            <a:stCxn id="91" idx="0"/>
            <a:endCxn id="35" idx="4"/>
          </p:cNvCxnSpPr>
          <p:nvPr/>
        </p:nvCxnSpPr>
        <p:spPr>
          <a:xfrm flipH="1" flipV="1">
            <a:off x="4099564" y="2516382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71D6E2-83A4-9FD6-C4EE-71C36A5A41F8}"/>
              </a:ext>
            </a:extLst>
          </p:cNvPr>
          <p:cNvCxnSpPr>
            <a:cxnSpLocks/>
            <a:stCxn id="35" idx="3"/>
            <a:endCxn id="5" idx="7"/>
          </p:cNvCxnSpPr>
          <p:nvPr/>
        </p:nvCxnSpPr>
        <p:spPr>
          <a:xfrm flipH="1">
            <a:off x="3115115" y="2430677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CA344-3680-BB8E-86DA-054D0CEBA60F}"/>
              </a:ext>
            </a:extLst>
          </p:cNvPr>
          <p:cNvCxnSpPr>
            <a:cxnSpLocks/>
            <a:stCxn id="35" idx="5"/>
            <a:endCxn id="6" idx="1"/>
          </p:cNvCxnSpPr>
          <p:nvPr/>
        </p:nvCxnSpPr>
        <p:spPr>
          <a:xfrm>
            <a:off x="4345586" y="2430677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C5C4E-0893-2147-249C-A76508C25C13}"/>
              </a:ext>
            </a:extLst>
          </p:cNvPr>
          <p:cNvCxnSpPr>
            <a:cxnSpLocks/>
            <a:stCxn id="91" idx="7"/>
            <a:endCxn id="6" idx="3"/>
          </p:cNvCxnSpPr>
          <p:nvPr/>
        </p:nvCxnSpPr>
        <p:spPr>
          <a:xfrm flipV="1">
            <a:off x="4347772" y="3207765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C33DC-B5E6-6EA7-BE84-7559140F9633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4345586" y="1821972"/>
            <a:ext cx="347088" cy="194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48C06A5B-81AC-35FE-AB1E-828ABCFB0890}"/>
              </a:ext>
            </a:extLst>
          </p:cNvPr>
          <p:cNvSpPr/>
          <p:nvPr/>
        </p:nvSpPr>
        <p:spPr>
          <a:xfrm>
            <a:off x="10361393" y="5240849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CB5A5670-AB17-989F-26C4-443ADD00AE71}"/>
              </a:ext>
            </a:extLst>
          </p:cNvPr>
          <p:cNvSpPr/>
          <p:nvPr/>
        </p:nvSpPr>
        <p:spPr>
          <a:xfrm>
            <a:off x="11175465" y="523626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001E46-5C29-A98B-8FE0-C5FC80D14846}"/>
              </a:ext>
            </a:extLst>
          </p:cNvPr>
          <p:cNvSpPr txBox="1"/>
          <p:nvPr/>
        </p:nvSpPr>
        <p:spPr>
          <a:xfrm>
            <a:off x="7346586" y="47414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A3C63-0463-E7B7-EDF3-1EBE2F7A8C1C}"/>
              </a:ext>
            </a:extLst>
          </p:cNvPr>
          <p:cNvSpPr txBox="1"/>
          <p:nvPr/>
        </p:nvSpPr>
        <p:spPr>
          <a:xfrm>
            <a:off x="3808530" y="162114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39582B-A86B-4AD6-09F7-A87B006B9172}"/>
              </a:ext>
            </a:extLst>
          </p:cNvPr>
          <p:cNvSpPr txBox="1"/>
          <p:nvPr/>
        </p:nvSpPr>
        <p:spPr>
          <a:xfrm>
            <a:off x="4907124" y="3295130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BD6976-EAE2-6EB6-DA69-18B24C772DF1}"/>
              </a:ext>
            </a:extLst>
          </p:cNvPr>
          <p:cNvSpPr txBox="1"/>
          <p:nvPr/>
        </p:nvSpPr>
        <p:spPr>
          <a:xfrm>
            <a:off x="5409215" y="1491754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</p:spTree>
    <p:extLst>
      <p:ext uri="{BB962C8B-B14F-4D97-AF65-F5344CB8AC3E}">
        <p14:creationId xmlns:p14="http://schemas.microsoft.com/office/powerpoint/2010/main" val="33180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7" grpId="0" animBg="1"/>
      <p:bldP spid="7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3157293" y="282404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9C6722-C4A0-272D-66BF-D8D46EACBA8A}"/>
              </a:ext>
            </a:extLst>
          </p:cNvPr>
          <p:cNvSpPr txBox="1">
            <a:spLocks/>
          </p:cNvSpPr>
          <p:nvPr/>
        </p:nvSpPr>
        <p:spPr>
          <a:xfrm>
            <a:off x="1715730" y="4208301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23A6ABA-A5C4-AEEC-2F8E-42E683AB9740}"/>
              </a:ext>
            </a:extLst>
          </p:cNvPr>
          <p:cNvSpPr/>
          <p:nvPr/>
        </p:nvSpPr>
        <p:spPr>
          <a:xfrm>
            <a:off x="5117999" y="263538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B2087-6761-24AE-F7AB-6C070074724B}"/>
              </a:ext>
            </a:extLst>
          </p:cNvPr>
          <p:cNvCxnSpPr>
            <a:cxnSpLocks/>
            <a:stCxn id="9" idx="1"/>
            <a:endCxn id="15" idx="5"/>
          </p:cNvCxnSpPr>
          <p:nvPr/>
        </p:nvCxnSpPr>
        <p:spPr>
          <a:xfrm flipH="1" flipV="1">
            <a:off x="4879906" y="2055874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D1F4E795-7D4F-E0C4-D5AB-AD88370EE0D5}"/>
              </a:ext>
            </a:extLst>
          </p:cNvPr>
          <p:cNvSpPr/>
          <p:nvPr/>
        </p:nvSpPr>
        <p:spPr>
          <a:xfrm>
            <a:off x="4285956" y="3723170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9573E23E-7F24-EC48-4007-657F30CCEEBE}"/>
              </a:ext>
            </a:extLst>
          </p:cNvPr>
          <p:cNvSpPr/>
          <p:nvPr/>
        </p:nvSpPr>
        <p:spPr>
          <a:xfrm>
            <a:off x="5055474" y="451246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4" name="Oval 13" descr="Man with facial hair">
            <a:extLst>
              <a:ext uri="{FF2B5EF4-FFF2-40B4-BE49-F238E27FC236}">
                <a16:creationId xmlns:a16="http://schemas.microsoft.com/office/drawing/2014/main" id="{DA41B0C7-D51B-C0B7-CBA6-5F10ADB073D4}"/>
              </a:ext>
            </a:extLst>
          </p:cNvPr>
          <p:cNvSpPr/>
          <p:nvPr/>
        </p:nvSpPr>
        <p:spPr>
          <a:xfrm>
            <a:off x="3456155" y="2638903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5" name="Oval 14" descr="Man with facial hair">
            <a:extLst>
              <a:ext uri="{FF2B5EF4-FFF2-40B4-BE49-F238E27FC236}">
                <a16:creationId xmlns:a16="http://schemas.microsoft.com/office/drawing/2014/main" id="{25D97B21-C97B-38D2-2E2C-BE8847272A16}"/>
              </a:ext>
            </a:extLst>
          </p:cNvPr>
          <p:cNvSpPr/>
          <p:nvPr/>
        </p:nvSpPr>
        <p:spPr>
          <a:xfrm>
            <a:off x="4285956" y="155635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DAE7C6-DABE-22FC-E3B6-A6065E55CF63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050105" y="2055874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B3C44-771E-06A8-47BE-8F790EE91CBC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050105" y="3138425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4FE09790-9997-3610-1D14-2E8077FA815A}"/>
              </a:ext>
            </a:extLst>
          </p:cNvPr>
          <p:cNvSpPr/>
          <p:nvPr/>
        </p:nvSpPr>
        <p:spPr>
          <a:xfrm>
            <a:off x="3433479" y="451246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D63A7-6371-0524-B2C9-37EE5DE398BA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4027429" y="4222692"/>
            <a:ext cx="360433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 descr="Man with facial hair">
            <a:extLst>
              <a:ext uri="{FF2B5EF4-FFF2-40B4-BE49-F238E27FC236}">
                <a16:creationId xmlns:a16="http://schemas.microsoft.com/office/drawing/2014/main" id="{5F948639-446B-21A1-9C70-472845CD0994}"/>
              </a:ext>
            </a:extLst>
          </p:cNvPr>
          <p:cNvSpPr/>
          <p:nvPr/>
        </p:nvSpPr>
        <p:spPr>
          <a:xfrm>
            <a:off x="6350656" y="3339402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F9CB4-0BF2-F023-907C-DBA13FE37246}"/>
              </a:ext>
            </a:extLst>
          </p:cNvPr>
          <p:cNvSpPr txBox="1"/>
          <p:nvPr/>
        </p:nvSpPr>
        <p:spPr>
          <a:xfrm>
            <a:off x="5151424" y="3299533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BCDF1-C7ED-AAFC-0EA1-F3DF9F052B29}"/>
              </a:ext>
            </a:extLst>
          </p:cNvPr>
          <p:cNvSpPr txBox="1"/>
          <p:nvPr/>
        </p:nvSpPr>
        <p:spPr>
          <a:xfrm>
            <a:off x="4338526" y="4324485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00005-2DF1-812E-CDF0-3588117AE765}"/>
              </a:ext>
            </a:extLst>
          </p:cNvPr>
          <p:cNvSpPr txBox="1"/>
          <p:nvPr/>
        </p:nvSpPr>
        <p:spPr>
          <a:xfrm>
            <a:off x="4361792" y="214986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4A211-B64A-0792-08EB-0968345AFB8E}"/>
              </a:ext>
            </a:extLst>
          </p:cNvPr>
          <p:cNvSpPr txBox="1"/>
          <p:nvPr/>
        </p:nvSpPr>
        <p:spPr>
          <a:xfrm>
            <a:off x="6386865" y="3972872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3BC53-59E5-F3A0-56FE-13783F28A069}"/>
              </a:ext>
            </a:extLst>
          </p:cNvPr>
          <p:cNvSpPr txBox="1"/>
          <p:nvPr/>
        </p:nvSpPr>
        <p:spPr>
          <a:xfrm>
            <a:off x="3526164" y="516126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5D89-5667-D7BC-A941-C83CB7BBA23C}"/>
              </a:ext>
            </a:extLst>
          </p:cNvPr>
          <p:cNvSpPr txBox="1"/>
          <p:nvPr/>
        </p:nvSpPr>
        <p:spPr>
          <a:xfrm>
            <a:off x="3456155" y="3261346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366C2-9E71-2F96-A8A1-12CB3A613677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5711949" y="3134909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3CB67-06D6-8699-3FEB-F4B51A126CB5}"/>
              </a:ext>
            </a:extLst>
          </p:cNvPr>
          <p:cNvSpPr txBox="1"/>
          <p:nvPr/>
        </p:nvSpPr>
        <p:spPr>
          <a:xfrm>
            <a:off x="5072688" y="520082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31" name="Oval 30" descr="Man with facial hair">
            <a:extLst>
              <a:ext uri="{FF2B5EF4-FFF2-40B4-BE49-F238E27FC236}">
                <a16:creationId xmlns:a16="http://schemas.microsoft.com/office/drawing/2014/main" id="{0BF8BFAD-DD9B-F699-E412-841D2347036D}"/>
              </a:ext>
            </a:extLst>
          </p:cNvPr>
          <p:cNvSpPr/>
          <p:nvPr/>
        </p:nvSpPr>
        <p:spPr>
          <a:xfrm>
            <a:off x="7433624" y="263434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3BEE8-E3F9-4330-4202-E0864EF944E5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4879906" y="3134909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F26791-D3A1-E325-A2B4-B36495BDA72E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4879906" y="4222692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F1FC63-4444-466A-E5C2-3C3E80E04DE9}"/>
              </a:ext>
            </a:extLst>
          </p:cNvPr>
          <p:cNvCxnSpPr>
            <a:cxnSpLocks/>
            <a:stCxn id="31" idx="2"/>
            <a:endCxn id="9" idx="6"/>
          </p:cNvCxnSpPr>
          <p:nvPr/>
        </p:nvCxnSpPr>
        <p:spPr>
          <a:xfrm flipH="1">
            <a:off x="5813855" y="2926955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8C52F767-B139-57A4-50EB-B5F5B52879C9}"/>
              </a:ext>
            </a:extLst>
          </p:cNvPr>
          <p:cNvSpPr/>
          <p:nvPr/>
        </p:nvSpPr>
        <p:spPr>
          <a:xfrm>
            <a:off x="6348470" y="185725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Oval 40" descr="Man with facial hair">
            <a:extLst>
              <a:ext uri="{FF2B5EF4-FFF2-40B4-BE49-F238E27FC236}">
                <a16:creationId xmlns:a16="http://schemas.microsoft.com/office/drawing/2014/main" id="{F2450912-A094-EA9B-A9FE-1790FAA371DE}"/>
              </a:ext>
            </a:extLst>
          </p:cNvPr>
          <p:cNvSpPr/>
          <p:nvPr/>
        </p:nvSpPr>
        <p:spPr>
          <a:xfrm>
            <a:off x="7187602" y="1232586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EFEFD-19E4-9D1C-9CB2-E222A2E77033}"/>
              </a:ext>
            </a:extLst>
          </p:cNvPr>
          <p:cNvCxnSpPr>
            <a:cxnSpLocks/>
            <a:stCxn id="20" idx="0"/>
            <a:endCxn id="39" idx="4"/>
          </p:cNvCxnSpPr>
          <p:nvPr/>
        </p:nvCxnSpPr>
        <p:spPr>
          <a:xfrm flipH="1" flipV="1">
            <a:off x="6696398" y="2442480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64497A-FA3A-1700-5E4F-7847835C57D9}"/>
              </a:ext>
            </a:extLst>
          </p:cNvPr>
          <p:cNvCxnSpPr>
            <a:cxnSpLocks/>
            <a:stCxn id="39" idx="3"/>
            <a:endCxn id="9" idx="7"/>
          </p:cNvCxnSpPr>
          <p:nvPr/>
        </p:nvCxnSpPr>
        <p:spPr>
          <a:xfrm flipH="1">
            <a:off x="5711949" y="2356775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33CC9C-8068-FE32-C9E7-A363BB37CFE5}"/>
              </a:ext>
            </a:extLst>
          </p:cNvPr>
          <p:cNvCxnSpPr>
            <a:cxnSpLocks/>
            <a:stCxn id="39" idx="5"/>
            <a:endCxn id="31" idx="1"/>
          </p:cNvCxnSpPr>
          <p:nvPr/>
        </p:nvCxnSpPr>
        <p:spPr>
          <a:xfrm>
            <a:off x="6942420" y="2356775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CA19E-ECA0-C943-599C-2A4551A25909}"/>
              </a:ext>
            </a:extLst>
          </p:cNvPr>
          <p:cNvCxnSpPr>
            <a:cxnSpLocks/>
            <a:stCxn id="20" idx="7"/>
            <a:endCxn id="31" idx="3"/>
          </p:cNvCxnSpPr>
          <p:nvPr/>
        </p:nvCxnSpPr>
        <p:spPr>
          <a:xfrm flipV="1">
            <a:off x="6944606" y="3133863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402AA0-1BB3-6855-C5CE-7AD9684B301E}"/>
              </a:ext>
            </a:extLst>
          </p:cNvPr>
          <p:cNvCxnSpPr>
            <a:cxnSpLocks/>
            <a:stCxn id="41" idx="3"/>
            <a:endCxn id="39" idx="7"/>
          </p:cNvCxnSpPr>
          <p:nvPr/>
        </p:nvCxnSpPr>
        <p:spPr>
          <a:xfrm flipH="1">
            <a:off x="6942420" y="1732108"/>
            <a:ext cx="347088" cy="210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FB8CBD-BF0E-CD06-90E8-70E27739E71B}"/>
              </a:ext>
            </a:extLst>
          </p:cNvPr>
          <p:cNvSpPr txBox="1"/>
          <p:nvPr/>
        </p:nvSpPr>
        <p:spPr>
          <a:xfrm>
            <a:off x="6367793" y="15957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7134D-68F4-6243-DE18-2E185E9BDA24}"/>
              </a:ext>
            </a:extLst>
          </p:cNvPr>
          <p:cNvSpPr txBox="1"/>
          <p:nvPr/>
        </p:nvSpPr>
        <p:spPr>
          <a:xfrm>
            <a:off x="7472387" y="3243046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DF803-5849-B4BE-201F-CDB5C556B368}"/>
              </a:ext>
            </a:extLst>
          </p:cNvPr>
          <p:cNvSpPr txBox="1"/>
          <p:nvPr/>
        </p:nvSpPr>
        <p:spPr>
          <a:xfrm>
            <a:off x="7896384" y="1417852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89B3F1B2-9D4B-0BF2-E181-FDC1A574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92351"/>
              </p:ext>
            </p:extLst>
          </p:nvPr>
        </p:nvGraphicFramePr>
        <p:xfrm>
          <a:off x="10660486" y="1011088"/>
          <a:ext cx="1236999" cy="498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99">
                  <a:extLst>
                    <a:ext uri="{9D8B030D-6E8A-4147-A177-3AD203B41FA5}">
                      <a16:colId xmlns:a16="http://schemas.microsoft.com/office/drawing/2014/main" val="3892891273"/>
                    </a:ext>
                  </a:extLst>
                </a:gridCol>
              </a:tblGrid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11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679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62904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06460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9627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2241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5344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7500"/>
                  </a:ext>
                </a:extLst>
              </a:tr>
            </a:tbl>
          </a:graphicData>
        </a:graphic>
      </p:graphicFrame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97E96DD7-828B-5AC4-BC68-BD1DD3E1B561}"/>
              </a:ext>
            </a:extLst>
          </p:cNvPr>
          <p:cNvSpPr/>
          <p:nvPr/>
        </p:nvSpPr>
        <p:spPr>
          <a:xfrm>
            <a:off x="10969277" y="539204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5A7CB162-ACFB-561D-85BF-6734C6B16E34}"/>
              </a:ext>
            </a:extLst>
          </p:cNvPr>
          <p:cNvSpPr/>
          <p:nvPr/>
        </p:nvSpPr>
        <p:spPr>
          <a:xfrm>
            <a:off x="10937323" y="476194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404AF9D5-C003-6B80-AA5E-AF25C1AF1EE8}"/>
              </a:ext>
            </a:extLst>
          </p:cNvPr>
          <p:cNvSpPr/>
          <p:nvPr/>
        </p:nvSpPr>
        <p:spPr>
          <a:xfrm>
            <a:off x="3735352" y="549570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E2443F81-6670-6CBC-5811-A1FE6B612879}"/>
              </a:ext>
            </a:extLst>
          </p:cNvPr>
          <p:cNvSpPr/>
          <p:nvPr/>
        </p:nvSpPr>
        <p:spPr>
          <a:xfrm>
            <a:off x="2084630" y="5498286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2DA92DA7-A1E7-FCEB-0AD3-E979035FB9D5}"/>
              </a:ext>
            </a:extLst>
          </p:cNvPr>
          <p:cNvSpPr/>
          <p:nvPr/>
        </p:nvSpPr>
        <p:spPr>
          <a:xfrm>
            <a:off x="2915986" y="547484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E408FE9A-E844-42C8-4076-05938896A421}"/>
              </a:ext>
            </a:extLst>
          </p:cNvPr>
          <p:cNvSpPr/>
          <p:nvPr/>
        </p:nvSpPr>
        <p:spPr>
          <a:xfrm>
            <a:off x="10969277" y="413051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2816B326-5D4F-CC51-4AD1-843DFC8410A0}"/>
              </a:ext>
            </a:extLst>
          </p:cNvPr>
          <p:cNvSpPr/>
          <p:nvPr/>
        </p:nvSpPr>
        <p:spPr>
          <a:xfrm>
            <a:off x="4477593" y="550915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9" name="Oval 68" descr="Man with facial hair">
            <a:extLst>
              <a:ext uri="{FF2B5EF4-FFF2-40B4-BE49-F238E27FC236}">
                <a16:creationId xmlns:a16="http://schemas.microsoft.com/office/drawing/2014/main" id="{433CDAF5-050E-BA4B-ECA2-1B01D62E0E67}"/>
              </a:ext>
            </a:extLst>
          </p:cNvPr>
          <p:cNvSpPr/>
          <p:nvPr/>
        </p:nvSpPr>
        <p:spPr>
          <a:xfrm>
            <a:off x="5223947" y="549063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3F91FD61-F841-5566-5EE9-80800F321CC7}"/>
              </a:ext>
            </a:extLst>
          </p:cNvPr>
          <p:cNvSpPr/>
          <p:nvPr/>
        </p:nvSpPr>
        <p:spPr>
          <a:xfrm>
            <a:off x="5998507" y="5455983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F73EC734-6C09-2940-A6B9-5BEBAD8B318B}"/>
              </a:ext>
            </a:extLst>
          </p:cNvPr>
          <p:cNvSpPr/>
          <p:nvPr/>
        </p:nvSpPr>
        <p:spPr>
          <a:xfrm>
            <a:off x="10969277" y="412357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250366DE-C554-A951-1FF0-EDC1E130A179}"/>
              </a:ext>
            </a:extLst>
          </p:cNvPr>
          <p:cNvSpPr/>
          <p:nvPr/>
        </p:nvSpPr>
        <p:spPr>
          <a:xfrm>
            <a:off x="10947878" y="349909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11E01319-6284-EA36-1205-3C96F92B1CFA}"/>
              </a:ext>
            </a:extLst>
          </p:cNvPr>
          <p:cNvSpPr/>
          <p:nvPr/>
        </p:nvSpPr>
        <p:spPr>
          <a:xfrm>
            <a:off x="6737768" y="548480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7" name="Oval 76" descr="Man with facial hair">
            <a:extLst>
              <a:ext uri="{FF2B5EF4-FFF2-40B4-BE49-F238E27FC236}">
                <a16:creationId xmlns:a16="http://schemas.microsoft.com/office/drawing/2014/main" id="{B7A4D6A5-A068-2C42-ACB7-EFBCA0747B23}"/>
              </a:ext>
            </a:extLst>
          </p:cNvPr>
          <p:cNvSpPr/>
          <p:nvPr/>
        </p:nvSpPr>
        <p:spPr>
          <a:xfrm>
            <a:off x="7493939" y="5476534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8" name="Oval 77" descr="Man with facial hair">
            <a:extLst>
              <a:ext uri="{FF2B5EF4-FFF2-40B4-BE49-F238E27FC236}">
                <a16:creationId xmlns:a16="http://schemas.microsoft.com/office/drawing/2014/main" id="{EC4532F5-7871-68F6-2B1F-944B10E361F1}"/>
              </a:ext>
            </a:extLst>
          </p:cNvPr>
          <p:cNvSpPr/>
          <p:nvPr/>
        </p:nvSpPr>
        <p:spPr>
          <a:xfrm>
            <a:off x="8250110" y="545598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850A13B4-3DFD-1F03-EF67-96B5072B93B1}"/>
              </a:ext>
            </a:extLst>
          </p:cNvPr>
          <p:cNvSpPr/>
          <p:nvPr/>
        </p:nvSpPr>
        <p:spPr>
          <a:xfrm>
            <a:off x="9021138" y="547653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7DE2E5EC-5E6D-3C91-F9D8-F493104E11C4}"/>
              </a:ext>
            </a:extLst>
          </p:cNvPr>
          <p:cNvSpPr/>
          <p:nvPr/>
        </p:nvSpPr>
        <p:spPr>
          <a:xfrm>
            <a:off x="10947878" y="2882027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467600DC-82B1-4A84-71B4-501FCD3F15BA}"/>
              </a:ext>
            </a:extLst>
          </p:cNvPr>
          <p:cNvSpPr/>
          <p:nvPr/>
        </p:nvSpPr>
        <p:spPr>
          <a:xfrm>
            <a:off x="10938530" y="226495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D98239-BF16-BC00-3E5C-75201D807256}"/>
              </a:ext>
            </a:extLst>
          </p:cNvPr>
          <p:cNvSpPr txBox="1"/>
          <p:nvPr/>
        </p:nvSpPr>
        <p:spPr>
          <a:xfrm>
            <a:off x="10926145" y="64175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541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6" grpId="0" animBg="1"/>
      <p:bldP spid="66" grpId="1" animBg="1"/>
      <p:bldP spid="67" grpId="0" animBg="1"/>
      <p:bldP spid="69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7" grpId="0" animBg="1"/>
      <p:bldP spid="78" grpId="0" animBg="1"/>
      <p:bldP spid="80" grpId="0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Breadth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Depth First Search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Breadth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Start by putting any one of the graph's vertices at the back of a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Take the front item of the queue and add it to the visited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Create a list of that vertex's adjacent nodes. Add the ones which aren't in the visited list to the back of the queue.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Keep repeating steps 2 and 3 until the queue is empty.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323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Depth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Start by putting any one of the graph's vertices on top of a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Take the top item of the stack and add it to the visited list.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Create a list of that vertex's adjacent nodes. Add the ones which aren't in the visited list to the top of the stack.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 Keep repeating steps 2 and 3 until the stack is empty.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5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Visiting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Exploring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976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8722798" y="248947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6497644" y="2121669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7329285" y="2782093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4756897" y="161846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5903694" y="16221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6633429" y="2489479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4044811" y="247224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4740667" y="2764856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4638761" y="2117983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245487" y="161297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3839437" y="2112492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7516342" y="164898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8740881" y="3102460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4858803" y="1387308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4120647" y="306575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7534446" y="1375160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337096" y="137175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6624747" y="3074883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7227379" y="2148507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5921798" y="1388741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797118" y="436140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847516" y="436140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897914" y="436140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4980003" y="4393217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96841" y="436140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111910" y="43932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8226979" y="439321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0305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6081085" y="2748324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3855931" y="2380514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4687572" y="3040938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115184" y="1877306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3261981" y="1880992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3991716" y="274832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403098" y="273108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2098954" y="3023701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1997048" y="2376828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603774" y="1871815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1197724" y="2371337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4874629" y="190783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6099168" y="336130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217090" y="16461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478934" y="3324602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4892733" y="1634005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695383" y="1630601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3983034" y="333372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4585666" y="2407352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3280085" y="164758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442028" y="518563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492426" y="518563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862506" y="520254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7807233" y="521478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4695652" y="519084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5743108" y="520554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3605590" y="5190845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2648D5-CFF4-FF15-2FDE-740EB57B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89"/>
              </p:ext>
            </p:extLst>
          </p:nvPr>
        </p:nvGraphicFramePr>
        <p:xfrm>
          <a:off x="10076816" y="1148543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09D9D34D-1833-86B7-EF2B-3D31DFB4BF52}"/>
              </a:ext>
            </a:extLst>
          </p:cNvPr>
          <p:cNvSpPr/>
          <p:nvPr/>
        </p:nvSpPr>
        <p:spPr>
          <a:xfrm>
            <a:off x="10758741" y="533567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E9364BDE-AC5E-91D2-1778-95908BD6C650}"/>
              </a:ext>
            </a:extLst>
          </p:cNvPr>
          <p:cNvSpPr/>
          <p:nvPr/>
        </p:nvSpPr>
        <p:spPr>
          <a:xfrm>
            <a:off x="10758741" y="465401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60BB-D356-0F73-BA12-1FA1EC095B37}"/>
              </a:ext>
            </a:extLst>
          </p:cNvPr>
          <p:cNvSpPr txBox="1"/>
          <p:nvPr/>
        </p:nvSpPr>
        <p:spPr>
          <a:xfrm>
            <a:off x="10860835" y="752432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6759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7378469" y="244808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7182862" y="2947604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6419816" y="1928884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5393266" y="3532349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6588912" y="349865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4563465" y="244808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5825866" y="142936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5157415" y="1928884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5157415" y="2947604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779351" y="346118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4373301" y="2947604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8378508" y="349427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7411894" y="3112228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5445836" y="4133664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5901702" y="202287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8414717" y="4127747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882647" y="402477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4563465" y="3070525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7972419" y="2947604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6615515" y="412366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2663701" y="5075873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3714099" y="507587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992493" y="5074017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5924599" y="5074018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8075769" y="507547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9088975" y="50740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911393" y="507587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14850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4912160" y="2380268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4716553" y="2879790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3953507" y="1861070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926957" y="3464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4122603" y="343084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2097156" y="2380268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3359557" y="1361548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2691106" y="1861070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2691106" y="2879790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1313042" y="3393369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1906992" y="2879790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5912199" y="3426463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4945585" y="3044414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979527" y="406585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3435393" y="1955063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5948408" y="4059933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416338" y="3956962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2097156" y="3002711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5506110" y="2879790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4149206" y="40558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536340" y="514843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1586738" y="514843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750020" y="5148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2682126" y="514853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48408" y="514804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6961614" y="514658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878523" y="5146581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718AE7-B3A0-AF3B-DD8A-D3B37E4D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1785"/>
              </p:ext>
            </p:extLst>
          </p:nvPr>
        </p:nvGraphicFramePr>
        <p:xfrm>
          <a:off x="9665219" y="1100048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90F659EE-3C14-5EC5-97FD-EA14989F4281}"/>
              </a:ext>
            </a:extLst>
          </p:cNvPr>
          <p:cNvSpPr/>
          <p:nvPr/>
        </p:nvSpPr>
        <p:spPr>
          <a:xfrm>
            <a:off x="10330497" y="528392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9D7B626-6F48-FDC0-B65C-1908D44B7CEA}"/>
              </a:ext>
            </a:extLst>
          </p:cNvPr>
          <p:cNvSpPr/>
          <p:nvPr/>
        </p:nvSpPr>
        <p:spPr>
          <a:xfrm>
            <a:off x="10334785" y="459107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9DF3E987-D88D-3828-25E3-61FE0262788A}"/>
              </a:ext>
            </a:extLst>
          </p:cNvPr>
          <p:cNvSpPr/>
          <p:nvPr/>
        </p:nvSpPr>
        <p:spPr>
          <a:xfrm>
            <a:off x="10348512" y="459106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1C8A-F01D-8DF0-BCCB-36D107A8211E}"/>
              </a:ext>
            </a:extLst>
          </p:cNvPr>
          <p:cNvSpPr txBox="1"/>
          <p:nvPr/>
        </p:nvSpPr>
        <p:spPr>
          <a:xfrm>
            <a:off x="10348512" y="73071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49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A1CB29-DD5D-4EF5-83F1-7DD60E77D76A}"/>
</file>

<file path=customXml/itemProps2.xml><?xml version="1.0" encoding="utf-8"?>
<ds:datastoreItem xmlns:ds="http://schemas.openxmlformats.org/officeDocument/2006/customXml" ds:itemID="{CEC43B35-0ED9-4049-9140-3D0CD32DDD39}"/>
</file>

<file path=customXml/itemProps3.xml><?xml version="1.0" encoding="utf-8"?>
<ds:datastoreItem xmlns:ds="http://schemas.openxmlformats.org/officeDocument/2006/customXml" ds:itemID="{D8DE4E70-25B1-4F7D-9B72-79F62005F31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1480</TotalTime>
  <Words>264</Words>
  <Application>Microsoft Office PowerPoint</Application>
  <PresentationFormat>Widescreen</PresentationFormat>
  <Paragraphs>184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Graph Traversal</vt:lpstr>
      <vt:lpstr>Graph Traversal</vt:lpstr>
      <vt:lpstr>Breadth First Search</vt:lpstr>
      <vt:lpstr>Depth First Search</vt:lpstr>
      <vt:lpstr>Graph Traversal</vt:lpstr>
      <vt:lpstr>Breadth First Search</vt:lpstr>
      <vt:lpstr>Depth First Search</vt:lpstr>
      <vt:lpstr>Breadth First Search</vt:lpstr>
      <vt:lpstr>Depth First Search</vt:lpstr>
      <vt:lpstr>Breadth First Search</vt:lpstr>
      <vt:lpstr>Depth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109</cp:revision>
  <dcterms:created xsi:type="dcterms:W3CDTF">2022-05-11T03:47:05Z</dcterms:created>
  <dcterms:modified xsi:type="dcterms:W3CDTF">2022-10-21T06:41:41Z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