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72" r:id="rId6"/>
    <p:sldId id="276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4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970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017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242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839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48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560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Selection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Selection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694150" y="1050966"/>
            <a:ext cx="10803698" cy="13465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latin typeface="Calibri (Body)"/>
            </a:endParaRPr>
          </a:p>
          <a:p>
            <a:pPr algn="l"/>
            <a:r>
              <a:rPr lang="en-US" sz="3000" dirty="0">
                <a:latin typeface="Calibri (Body)"/>
              </a:rPr>
              <a:t>Selection sort selects the smallest element from an unsorted list in each iteration and places that element at the beginning of the unsorted list.</a:t>
            </a:r>
          </a:p>
        </p:txBody>
      </p:sp>
      <p:pic>
        <p:nvPicPr>
          <p:cNvPr id="7" name="Picture 6" descr="A number in a row&#10;&#10;Description automatically generated">
            <a:extLst>
              <a:ext uri="{FF2B5EF4-FFF2-40B4-BE49-F238E27FC236}">
                <a16:creationId xmlns:a16="http://schemas.microsoft.com/office/drawing/2014/main" id="{9FDE9B24-F2BA-FCCC-E750-A230C78CC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908" y="2460287"/>
            <a:ext cx="5746955" cy="32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56646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62570" y="2113765"/>
            <a:ext cx="1465545" cy="13152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2782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55351 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56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55352 3.7037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6257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8867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41706 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41706 3.7037E-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6257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20709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28073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36" y="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28073 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6257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0882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13646 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13646 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6257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41760" y="2113765"/>
            <a:ext cx="1465545" cy="13152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87006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6257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4176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65AE7-C79E-2CBC-A48F-CA26D107BE4A}"/>
              </a:ext>
            </a:extLst>
          </p:cNvPr>
          <p:cNvSpPr txBox="1"/>
          <p:nvPr/>
        </p:nvSpPr>
        <p:spPr>
          <a:xfrm>
            <a:off x="3884764" y="3973213"/>
            <a:ext cx="367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Sorting Finished!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64737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1162</TotalTime>
  <Words>119</Words>
  <Application>Microsoft Office PowerPoint</Application>
  <PresentationFormat>Widescreen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Office Theme</vt:lpstr>
      <vt:lpstr>Selection Sort</vt:lpstr>
      <vt:lpstr>What is Selection Sort?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140</cp:revision>
  <dcterms:created xsi:type="dcterms:W3CDTF">2022-05-11T03:47:05Z</dcterms:created>
  <dcterms:modified xsi:type="dcterms:W3CDTF">2023-09-10T11:52:16Z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