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7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4137" autoAdjust="0"/>
  </p:normalViewPr>
  <p:slideViewPr>
    <p:cSldViewPr snapToGrid="0">
      <p:cViewPr varScale="1">
        <p:scale>
          <a:sx n="153" d="100"/>
          <a:sy n="153" d="100"/>
        </p:scale>
        <p:origin x="6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314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Sorting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CCDATRCL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Outline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732773" y="1548116"/>
            <a:ext cx="10803698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latin typeface="Calibri Light (Headings)"/>
              </a:rPr>
              <a:t>What is Sorting?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Bubble Sort</a:t>
            </a:r>
            <a:endParaRPr lang="en-US" sz="32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algn="l"/>
            <a:endParaRPr lang="en-US" sz="32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Selection Sort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Insertion Sort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Merge Sort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Quick Sort</a:t>
            </a:r>
          </a:p>
          <a:p>
            <a:pPr algn="l"/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algn="l"/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92117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1095</TotalTime>
  <Words>73</Words>
  <Application>Microsoft Office PowerPoint</Application>
  <PresentationFormat>Widescreen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Calibri Light (Headings)</vt:lpstr>
      <vt:lpstr>Charter</vt:lpstr>
      <vt:lpstr>Wingdings</vt:lpstr>
      <vt:lpstr>Office Theme</vt:lpstr>
      <vt:lpstr>Sorting Algorithms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115</cp:revision>
  <dcterms:created xsi:type="dcterms:W3CDTF">2022-05-11T03:47:05Z</dcterms:created>
  <dcterms:modified xsi:type="dcterms:W3CDTF">2023-09-10T10:14:00Z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