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73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170" autoAdjust="0"/>
  </p:normalViewPr>
  <p:slideViewPr>
    <p:cSldViewPr snapToGrid="0">
      <p:cViewPr>
        <p:scale>
          <a:sx n="150" d="100"/>
          <a:sy n="150" d="100"/>
        </p:scale>
        <p:origin x="6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5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84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38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91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14/09/2023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Counting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CCDATRCL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CCDATRCL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9887DE-B428-5BE2-2F47-C61D85B0141C}"/>
              </a:ext>
            </a:extLst>
          </p:cNvPr>
          <p:cNvSpPr txBox="1">
            <a:spLocks/>
          </p:cNvSpPr>
          <p:nvPr/>
        </p:nvSpPr>
        <p:spPr>
          <a:xfrm>
            <a:off x="732773" y="1422856"/>
            <a:ext cx="10803698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Calibri Body"/>
              </a:rPr>
              <a:t>Counting sort </a:t>
            </a:r>
            <a:r>
              <a:rPr lang="en-US" sz="3000" dirty="0">
                <a:latin typeface="Calibri Body"/>
              </a:rPr>
              <a:t>is a sorting algorithm that sorts the elements of an array by </a:t>
            </a:r>
            <a:r>
              <a:rPr lang="en-US" sz="3000" b="1" dirty="0">
                <a:solidFill>
                  <a:srgbClr val="00B0F0"/>
                </a:solidFill>
                <a:latin typeface="Calibri Body"/>
              </a:rPr>
              <a:t>counting the number of occurrences </a:t>
            </a:r>
            <a:r>
              <a:rPr lang="en-US" sz="3000" dirty="0">
                <a:latin typeface="Calibri Body"/>
              </a:rPr>
              <a:t>of each unique element in the array. The count is stored in an auxiliary array and the sorting is done by mapping the count as an index of the auxiliary array.</a:t>
            </a: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  <a:p>
            <a:pPr algn="l"/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60901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84189-BCE2-B084-D4B0-0AD8521A4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82434"/>
              </p:ext>
            </p:extLst>
          </p:nvPr>
        </p:nvGraphicFramePr>
        <p:xfrm>
          <a:off x="1636386" y="156671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146BEC-650F-AE69-26EC-A4380FD6B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11922"/>
              </p:ext>
            </p:extLst>
          </p:nvPr>
        </p:nvGraphicFramePr>
        <p:xfrm>
          <a:off x="-96822" y="2906214"/>
          <a:ext cx="121920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1801736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Digit: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Frequency: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46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146BEC-650F-AE69-26EC-A4380FD6B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01479"/>
              </p:ext>
            </p:extLst>
          </p:nvPr>
        </p:nvGraphicFramePr>
        <p:xfrm>
          <a:off x="-86065" y="1925501"/>
          <a:ext cx="1219200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101801736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Digit: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Frequency: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5F6414-5056-4AC3-0BEE-75DECB8C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1545"/>
              </p:ext>
            </p:extLst>
          </p:nvPr>
        </p:nvGraphicFramePr>
        <p:xfrm>
          <a:off x="2032000" y="381998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A8DF1A-49EA-3917-9117-546010C5298F}"/>
              </a:ext>
            </a:extLst>
          </p:cNvPr>
          <p:cNvSpPr txBox="1"/>
          <p:nvPr/>
        </p:nvSpPr>
        <p:spPr>
          <a:xfrm>
            <a:off x="2129697" y="2297849"/>
            <a:ext cx="109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28753-74C0-AD0F-EF4D-2535EE900432}"/>
              </a:ext>
            </a:extLst>
          </p:cNvPr>
          <p:cNvSpPr txBox="1"/>
          <p:nvPr/>
        </p:nvSpPr>
        <p:spPr>
          <a:xfrm>
            <a:off x="1025565" y="2296341"/>
            <a:ext cx="109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75335-0F49-9AC6-F41D-C921FA68252E}"/>
              </a:ext>
            </a:extLst>
          </p:cNvPr>
          <p:cNvSpPr txBox="1"/>
          <p:nvPr/>
        </p:nvSpPr>
        <p:spPr>
          <a:xfrm>
            <a:off x="3241326" y="2302811"/>
            <a:ext cx="109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91312-A0D1-1395-8A34-2A9B7065085B}"/>
              </a:ext>
            </a:extLst>
          </p:cNvPr>
          <p:cNvSpPr txBox="1"/>
          <p:nvPr/>
        </p:nvSpPr>
        <p:spPr>
          <a:xfrm>
            <a:off x="4345459" y="2307773"/>
            <a:ext cx="110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A9343-4B16-A736-CBA8-18944F3B770C}"/>
              </a:ext>
            </a:extLst>
          </p:cNvPr>
          <p:cNvSpPr txBox="1"/>
          <p:nvPr/>
        </p:nvSpPr>
        <p:spPr>
          <a:xfrm>
            <a:off x="5464888" y="2296341"/>
            <a:ext cx="10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76FEA-3B79-600E-D111-EC5163A80835}"/>
              </a:ext>
            </a:extLst>
          </p:cNvPr>
          <p:cNvSpPr txBox="1"/>
          <p:nvPr/>
        </p:nvSpPr>
        <p:spPr>
          <a:xfrm>
            <a:off x="6568303" y="2307773"/>
            <a:ext cx="10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5CA24-CF4D-1DD5-A06A-4839BE5F97E9}"/>
              </a:ext>
            </a:extLst>
          </p:cNvPr>
          <p:cNvSpPr txBox="1"/>
          <p:nvPr/>
        </p:nvSpPr>
        <p:spPr>
          <a:xfrm>
            <a:off x="7680648" y="2296341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37127A-C19B-3AC9-80E0-6784E3DADB7A}"/>
              </a:ext>
            </a:extLst>
          </p:cNvPr>
          <p:cNvSpPr txBox="1"/>
          <p:nvPr/>
        </p:nvSpPr>
        <p:spPr>
          <a:xfrm>
            <a:off x="8778247" y="2296341"/>
            <a:ext cx="11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EF37B2-35C9-8A9C-7742-57F695677718}"/>
              </a:ext>
            </a:extLst>
          </p:cNvPr>
          <p:cNvSpPr txBox="1"/>
          <p:nvPr/>
        </p:nvSpPr>
        <p:spPr>
          <a:xfrm>
            <a:off x="9896410" y="2296341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F4147-AEBC-7B0E-6797-CDD34DC4B008}"/>
              </a:ext>
            </a:extLst>
          </p:cNvPr>
          <p:cNvSpPr txBox="1"/>
          <p:nvPr/>
        </p:nvSpPr>
        <p:spPr>
          <a:xfrm>
            <a:off x="11008339" y="2303486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453D7-009E-B52B-1AEF-28283FE1EE1A}"/>
              </a:ext>
            </a:extLst>
          </p:cNvPr>
          <p:cNvSpPr txBox="1"/>
          <p:nvPr/>
        </p:nvSpPr>
        <p:spPr>
          <a:xfrm>
            <a:off x="2032000" y="419232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92D03-3506-5576-4A2D-9D5DD7CC867F}"/>
              </a:ext>
            </a:extLst>
          </p:cNvPr>
          <p:cNvSpPr txBox="1"/>
          <p:nvPr/>
        </p:nvSpPr>
        <p:spPr>
          <a:xfrm>
            <a:off x="2843408" y="419232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AC51E-B969-4AA2-4210-91450A496440}"/>
              </a:ext>
            </a:extLst>
          </p:cNvPr>
          <p:cNvSpPr txBox="1"/>
          <p:nvPr/>
        </p:nvSpPr>
        <p:spPr>
          <a:xfrm>
            <a:off x="3654816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B625E-5E0C-A61D-8D89-6466B0C6264E}"/>
              </a:ext>
            </a:extLst>
          </p:cNvPr>
          <p:cNvSpPr txBox="1"/>
          <p:nvPr/>
        </p:nvSpPr>
        <p:spPr>
          <a:xfrm>
            <a:off x="4466224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8E7F-6567-8BF6-7868-010D6F2E5E65}"/>
              </a:ext>
            </a:extLst>
          </p:cNvPr>
          <p:cNvSpPr txBox="1"/>
          <p:nvPr/>
        </p:nvSpPr>
        <p:spPr>
          <a:xfrm>
            <a:off x="5277632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B792-263A-1C58-F5E6-DFF1FFEEC600}"/>
              </a:ext>
            </a:extLst>
          </p:cNvPr>
          <p:cNvSpPr txBox="1"/>
          <p:nvPr/>
        </p:nvSpPr>
        <p:spPr>
          <a:xfrm>
            <a:off x="6102962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27505E-CDC9-542C-B894-FECFC0D66F8E}"/>
              </a:ext>
            </a:extLst>
          </p:cNvPr>
          <p:cNvSpPr txBox="1"/>
          <p:nvPr/>
        </p:nvSpPr>
        <p:spPr>
          <a:xfrm>
            <a:off x="6914370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21B5D-DB5D-5A17-45BF-50245713DA3C}"/>
              </a:ext>
            </a:extLst>
          </p:cNvPr>
          <p:cNvSpPr txBox="1"/>
          <p:nvPr/>
        </p:nvSpPr>
        <p:spPr>
          <a:xfrm>
            <a:off x="7725777" y="4190820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7A153-6924-397C-C3EC-083EFE0AEEAC}"/>
              </a:ext>
            </a:extLst>
          </p:cNvPr>
          <p:cNvSpPr txBox="1"/>
          <p:nvPr/>
        </p:nvSpPr>
        <p:spPr>
          <a:xfrm>
            <a:off x="8537185" y="4189312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2AEEE-F4AE-9E91-6B40-3BEFCF15FC81}"/>
              </a:ext>
            </a:extLst>
          </p:cNvPr>
          <p:cNvSpPr txBox="1"/>
          <p:nvPr/>
        </p:nvSpPr>
        <p:spPr>
          <a:xfrm>
            <a:off x="9348592" y="4189312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345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3" y="497150"/>
            <a:ext cx="9935227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Counting Sort</a:t>
            </a:r>
            <a:endParaRPr lang="en-PH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5F6414-5056-4AC3-0BEE-75DECB8C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65054"/>
              </p:ext>
            </p:extLst>
          </p:nvPr>
        </p:nvGraphicFramePr>
        <p:xfrm>
          <a:off x="1962150" y="2669219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232530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16753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6197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E453D7-009E-B52B-1AEF-28283FE1EE1A}"/>
              </a:ext>
            </a:extLst>
          </p:cNvPr>
          <p:cNvSpPr txBox="1"/>
          <p:nvPr/>
        </p:nvSpPr>
        <p:spPr>
          <a:xfrm>
            <a:off x="1962150" y="3041567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92D03-3506-5576-4A2D-9D5DD7CC867F}"/>
              </a:ext>
            </a:extLst>
          </p:cNvPr>
          <p:cNvSpPr txBox="1"/>
          <p:nvPr/>
        </p:nvSpPr>
        <p:spPr>
          <a:xfrm>
            <a:off x="2773558" y="3041567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AC51E-B969-4AA2-4210-91450A496440}"/>
              </a:ext>
            </a:extLst>
          </p:cNvPr>
          <p:cNvSpPr txBox="1"/>
          <p:nvPr/>
        </p:nvSpPr>
        <p:spPr>
          <a:xfrm>
            <a:off x="3584966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8B625E-5E0C-A61D-8D89-6466B0C6264E}"/>
              </a:ext>
            </a:extLst>
          </p:cNvPr>
          <p:cNvSpPr txBox="1"/>
          <p:nvPr/>
        </p:nvSpPr>
        <p:spPr>
          <a:xfrm>
            <a:off x="4396374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B8E7F-6567-8BF6-7868-010D6F2E5E65}"/>
              </a:ext>
            </a:extLst>
          </p:cNvPr>
          <p:cNvSpPr txBox="1"/>
          <p:nvPr/>
        </p:nvSpPr>
        <p:spPr>
          <a:xfrm>
            <a:off x="5221705" y="3038551"/>
            <a:ext cx="79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BB792-263A-1C58-F5E6-DFF1FFEEC600}"/>
              </a:ext>
            </a:extLst>
          </p:cNvPr>
          <p:cNvSpPr txBox="1"/>
          <p:nvPr/>
        </p:nvSpPr>
        <p:spPr>
          <a:xfrm>
            <a:off x="6033112" y="3040059"/>
            <a:ext cx="79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27505E-CDC9-542C-B894-FECFC0D66F8E}"/>
              </a:ext>
            </a:extLst>
          </p:cNvPr>
          <p:cNvSpPr txBox="1"/>
          <p:nvPr/>
        </p:nvSpPr>
        <p:spPr>
          <a:xfrm>
            <a:off x="6844520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21B5D-DB5D-5A17-45BF-50245713DA3C}"/>
              </a:ext>
            </a:extLst>
          </p:cNvPr>
          <p:cNvSpPr txBox="1"/>
          <p:nvPr/>
        </p:nvSpPr>
        <p:spPr>
          <a:xfrm>
            <a:off x="7655927" y="3040059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D7A153-6924-397C-C3EC-083EFE0AEEAC}"/>
              </a:ext>
            </a:extLst>
          </p:cNvPr>
          <p:cNvSpPr txBox="1"/>
          <p:nvPr/>
        </p:nvSpPr>
        <p:spPr>
          <a:xfrm>
            <a:off x="8467335" y="3038551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2AEEE-F4AE-9E91-6B40-3BEFCF15FC81}"/>
              </a:ext>
            </a:extLst>
          </p:cNvPr>
          <p:cNvSpPr txBox="1"/>
          <p:nvPr/>
        </p:nvSpPr>
        <p:spPr>
          <a:xfrm>
            <a:off x="9278742" y="3038551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6BED835-12EC-F670-D5B6-F5A4D90F5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47915"/>
              </p:ext>
            </p:extLst>
          </p:nvPr>
        </p:nvGraphicFramePr>
        <p:xfrm>
          <a:off x="3174390" y="4170058"/>
          <a:ext cx="568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752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61127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22110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62462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09227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29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934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1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3216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26D96BC-6BBD-3AD2-9F25-D0E270033745}"/>
              </a:ext>
            </a:extLst>
          </p:cNvPr>
          <p:cNvSpPr txBox="1"/>
          <p:nvPr/>
        </p:nvSpPr>
        <p:spPr>
          <a:xfrm>
            <a:off x="3174390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94E24-D5AE-CFEA-DB0E-92137166C182}"/>
              </a:ext>
            </a:extLst>
          </p:cNvPr>
          <p:cNvSpPr txBox="1"/>
          <p:nvPr/>
        </p:nvSpPr>
        <p:spPr>
          <a:xfrm>
            <a:off x="3985798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410BD-FE00-FB71-9A8A-EF738032E1F0}"/>
              </a:ext>
            </a:extLst>
          </p:cNvPr>
          <p:cNvSpPr txBox="1"/>
          <p:nvPr/>
        </p:nvSpPr>
        <p:spPr>
          <a:xfrm>
            <a:off x="4797206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091B92-A46B-3086-4D5E-94B1DA3260D2}"/>
              </a:ext>
            </a:extLst>
          </p:cNvPr>
          <p:cNvSpPr txBox="1"/>
          <p:nvPr/>
        </p:nvSpPr>
        <p:spPr>
          <a:xfrm>
            <a:off x="5613486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F2827D-A835-8AE4-43C2-CB121F73948F}"/>
              </a:ext>
            </a:extLst>
          </p:cNvPr>
          <p:cNvSpPr txBox="1"/>
          <p:nvPr/>
        </p:nvSpPr>
        <p:spPr>
          <a:xfrm>
            <a:off x="6429766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4B3F3-3152-8A04-CC93-8F63592D0ADE}"/>
              </a:ext>
            </a:extLst>
          </p:cNvPr>
          <p:cNvSpPr txBox="1"/>
          <p:nvPr/>
        </p:nvSpPr>
        <p:spPr>
          <a:xfrm>
            <a:off x="7241174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CAAB3-E90A-D1AA-3685-CE79CF0FFAC5}"/>
              </a:ext>
            </a:extLst>
          </p:cNvPr>
          <p:cNvSpPr txBox="1"/>
          <p:nvPr/>
        </p:nvSpPr>
        <p:spPr>
          <a:xfrm>
            <a:off x="8052582" y="4540898"/>
            <a:ext cx="8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19604C8-D2F8-9460-6BDA-2B7BE0139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64033"/>
              </p:ext>
            </p:extLst>
          </p:nvPr>
        </p:nvGraphicFramePr>
        <p:xfrm>
          <a:off x="1636386" y="158494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659261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15429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4499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3185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4289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10664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709480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342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List: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037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AEDD285-38B2-A1C6-5943-56026291FF7B}"/>
              </a:ext>
            </a:extLst>
          </p:cNvPr>
          <p:cNvSpPr txBox="1"/>
          <p:nvPr/>
        </p:nvSpPr>
        <p:spPr>
          <a:xfrm>
            <a:off x="8753344" y="1588968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7492F3-957D-1D32-2DEF-052DEC1674E8}"/>
              </a:ext>
            </a:extLst>
          </p:cNvPr>
          <p:cNvSpPr txBox="1"/>
          <p:nvPr/>
        </p:nvSpPr>
        <p:spPr>
          <a:xfrm>
            <a:off x="7742302" y="1581925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5402E9-B556-F4B9-CC7B-3B66B6E820A9}"/>
              </a:ext>
            </a:extLst>
          </p:cNvPr>
          <p:cNvSpPr txBox="1"/>
          <p:nvPr/>
        </p:nvSpPr>
        <p:spPr>
          <a:xfrm>
            <a:off x="6711428" y="1591817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C7F5EC-7C05-E084-DD90-A17FEA837F85}"/>
              </a:ext>
            </a:extLst>
          </p:cNvPr>
          <p:cNvSpPr txBox="1"/>
          <p:nvPr/>
        </p:nvSpPr>
        <p:spPr>
          <a:xfrm>
            <a:off x="5700386" y="1581925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4463A4-D898-1910-BA15-9FFC3DE68088}"/>
              </a:ext>
            </a:extLst>
          </p:cNvPr>
          <p:cNvSpPr txBox="1"/>
          <p:nvPr/>
        </p:nvSpPr>
        <p:spPr>
          <a:xfrm>
            <a:off x="4689344" y="1586449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1E7D7C-236E-3FA9-1BEC-5774A36FF656}"/>
              </a:ext>
            </a:extLst>
          </p:cNvPr>
          <p:cNvSpPr txBox="1"/>
          <p:nvPr/>
        </p:nvSpPr>
        <p:spPr>
          <a:xfrm>
            <a:off x="3678302" y="1581925"/>
            <a:ext cx="99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2264B9-ACF7-0D1B-DF4F-3EBC74142887}"/>
              </a:ext>
            </a:extLst>
          </p:cNvPr>
          <p:cNvSpPr txBox="1"/>
          <p:nvPr/>
        </p:nvSpPr>
        <p:spPr>
          <a:xfrm>
            <a:off x="2647428" y="1582422"/>
            <a:ext cx="10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35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1196</TotalTime>
  <Words>206</Words>
  <Application>Microsoft Office PowerPoint</Application>
  <PresentationFormat>Widescreen</PresentationFormat>
  <Paragraphs>139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Body</vt:lpstr>
      <vt:lpstr>Calibri Light</vt:lpstr>
      <vt:lpstr>Office Theme</vt:lpstr>
      <vt:lpstr>Counting Sort</vt:lpstr>
      <vt:lpstr>Counting Sort</vt:lpstr>
      <vt:lpstr>Counting Sort</vt:lpstr>
      <vt:lpstr>Counting Sort</vt:lpstr>
      <vt:lpstr>Counting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147</cp:revision>
  <dcterms:created xsi:type="dcterms:W3CDTF">2022-05-11T03:47:05Z</dcterms:created>
  <dcterms:modified xsi:type="dcterms:W3CDTF">2023-09-14T15:49:59Z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