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2" r:id="rId6"/>
    <p:sldId id="281" r:id="rId7"/>
    <p:sldId id="282" r:id="rId8"/>
    <p:sldId id="283" r:id="rId9"/>
    <p:sldId id="284" r:id="rId10"/>
    <p:sldId id="280" r:id="rId11"/>
    <p:sldId id="274" r:id="rId12"/>
    <p:sldId id="273" r:id="rId13"/>
    <p:sldId id="277" r:id="rId14"/>
    <p:sldId id="278" r:id="rId15"/>
    <p:sldId id="279" r:id="rId16"/>
    <p:sldId id="285" r:id="rId17"/>
    <p:sldId id="286" r:id="rId18"/>
    <p:sldId id="287" r:id="rId19"/>
    <p:sldId id="28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102" autoAdjust="0"/>
  </p:normalViewPr>
  <p:slideViewPr>
    <p:cSldViewPr snapToGrid="0">
      <p:cViewPr varScale="1">
        <p:scale>
          <a:sx n="153" d="100"/>
          <a:sy n="153" d="100"/>
        </p:scale>
        <p:origin x="7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5T00:18:55.214"/>
    </inkml:context>
    <inkml:brush xml:id="br0">
      <inkml:brushProperty name="width" value="0.05292" units="cm"/>
      <inkml:brushProperty name="height" value="0.05292" units="cm"/>
      <inkml:brushProperty name="color" value="#FF0000"/>
    </inkml:brush>
  </inkml:definitions>
  <inkml:trace contextRef="#ctx0" brushRef="#br0">18613 4895 0,'27'0'78,"-14"0"-62,0 0-16,1 0 15,-1 0-15,0 0 0,0 0 16,27 0-16,-27 0 0,0 0 15,1 0-15,-1 0 0,0 0 16,0 0-16,14 0 16,-14 0-16,0 0 0,0 0 15,1 0-15,-1 0 16,0 0 0,14 0-1,-14 0 1</inkml:trace>
  <inkml:trace contextRef="#ctx0" brushRef="#br0" timeOffset="734.33">18680 5027 0,'13'0'47,"0"0"-31,0 0-16,14 0 0,-14 0 0,0 0 15,0 0-15,1 0 0,-1 0 16,0 0-16,0 0 0,14 0 0,-14 0 15,0 0-15,0 0 0,1 0 16,-1 0-16,0 0 0,14 0 16,-14 0-16,0 0 15,0 0-15,1 0 0,-1 0 16,0 0-16</inkml:trace>
  <inkml:trace contextRef="#ctx0" brushRef="#br0" timeOffset="1416.95">18706 5159 0,'13'0'63,"14"0"-48,-14 0-15,0 0 0,0 0 0,1 0 16,-14 14-16,13-14 0,0 0 0,0 0 0,14 0 0,-14 0 16,0 0-16,0 0 0,1 0 15,-1 0-15,0 0 0,14 0 16,-14 0-16,0 0 15,0 0-15</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5T00:19:44.489"/>
    </inkml:context>
    <inkml:brush xml:id="br0">
      <inkml:brushProperty name="width" value="0.05292" units="cm"/>
      <inkml:brushProperty name="height" value="0.05292" units="cm"/>
      <inkml:brushProperty name="color" value="#FF0000"/>
    </inkml:brush>
  </inkml:definitions>
  <inkml:trace contextRef="#ctx0" brushRef="#br0">22675 4842 0,'13'0'16,"0"0"-16,0 0 16,1 0-16,-1 0 0,0 0 0,0 0 0,14 0 15,-14 13-15,0-13 0,1 0 0,-1 0 0,0 0 0,0 0 16,14 0-16,-14 0 0,0 0 0,0 0 0,1 0 0,-1 0 16,0 0-16,14 0 0,-14 0 0,0 0 0,0 0 15,0 0-15,1 0 0,-1 0 0,0 0 16,14 0-16,-14 0 0,0 0 0,0 0 15,1 0-15,-1-13 0,0 13 0,13 0 16,-12-13-16,-1 13 0,0 0 0,0-14 16,1 14-16,-14-26 0,13 26 0,-13-13 0,26 13 15,-26-14-15,13 14 0,-13-13 0,0 0 16,14 13-16,-14-13 0,13 13 0,-13-13 0,0-14 16,13 27-16,-13-13 0,0 0 0,13 13 0,-13-27 15,14 27-15,-14-13 0,0 0 0,0 0 16,0-14-16,0 14 15,26 13-15,-26-13 0,0-1 0,0 1 16,0 0-16,0 0 0,0-14 0,0 14 16,0 0-16,0 0 0,0-1 15,0 1-15,0 0 0,0-14 16,0 14-16,0 0 0,0 0 16,0-1-16,0 1 0,13 13 0,-13-13 15,0-13-15,0 12 0,0 1 16,0 0-16,0 0 15,0-1-15,0 1 16,0 0-16,0-13 16,0 12-1,-26 14-15,26-13 0,0 0 16,-13 13-16,13-13 16,-14 13-16,14-14 0,-13 14 15,13-13-15,-13 13 16,13-26-16,-13 26 0,13-14 0,-14 14 15,14-13-15,-26 13 16,13 0-16,13-13 0,-13 13 16,13-13-16,-14 13 0,1 0 15,13-13-15,-13 13 0,0 0 16,13-14-16,-27 14 0,14 0 16,0 0-16,13-26 0,-13 26 15,-1 0-15,1 0 16,13-13-16,-13 13 0,-14 0 15,14 0-15,0 0 0,0-14 16,-1 14-16,1 0 0,0 0 0,0 0 0,-14 0 16,14 0-16,0 0 0,0 0 0,-1 0 0,1 0 0,0 0 15,-14 0-15,14 0 0,0 0 0,0 0 0,-80 14 16,80-14-16,0 0 0,-1 26 16,1-26-16,-13 0 0,13 0 0,-1 0 0,1 0 0,13 13 15,-13-13-15,0 0 0,-1 0 0,14 14 16,-13-14-16,13 13 15,-26-13-15,26 13 0,-14-13 0,14 13 0,0 0 16,-13-13-16,13 27 0,0-14 0,-13-13 0,13 13 0,-13 1 16,13-1-16,-13-13 0,13 13 0,-14 0 0,14 14 15,-26-27-15,13 26 0,13-13 0,-14-13 16,14 14-16,0-1 0,-13 0 0,13 0 16,0 14-16,0-14 0,-13-13 0,13 13 0,0 0 0,0 1 15,0-1-15,0 0 0,0 14 0,0-14 0,0 0 16,0 0-16,0 1 0,0-1 0,0 0 15,0 13-15,0-12 0,0-1 0,0 0 0,13-13 0,-13 13 16,0 1-16,0-1 0,0 13 0,13-26 0,-13 14 0,0-1 16,0 0-16,14-13 0,-14 13 0,0 0 0,0 1 15,26-14-15,-26 13 0,0 13 0,13-26 0,-13 14 16,0-1-16,14-13 0,-14 13 0,0 0 0,13-13 16,-13 13-16,0 1 0,13-14 0,-13 26 0,0-13 0,13-13 0,-13 14 15,13-14-15,-13 13 0,0 0 0,27-13 0,-27 13 16,13-13-16,-13 14 0,13-14 0,-13 26 0,14-26 15,-14 13-15,13-13 0,-13 13 16,13-13-16,-13 14 0,13-14 16,-13 13-16,14-13 0,-14 13 15,26-13-15,-26 13 32,13-13-32,0 0 31</inkml:trace>
  <inkml:trace contextRef="#ctx0" brushRef="#br0" timeOffset="14674.98">18627 5040 0,'13'-13'47,"0"13"-47,0-13 16,1 13-16,-1 0 0,-13-13 15,13 13-15,0 0 0,14 0 0,-14 0 0,-13-14 0,13 14 16,0 0-16,1 0 0,-1 0 0,0 0 0,-13-13 0,27 13 16,-14 0-16,0 0 0,0 0 15,0 0-15,1 0 0,-1 0 0,-13-13 16,26 13-16,-12 0 0,-1 0 0</inkml:trace>
  <inkml:trace contextRef="#ctx0" brushRef="#br0" timeOffset="15082.17">19487 4842 0,'39'0'31,"-26"0"-31,1 0 16,-1 0-16,0 0 15,0 0-15,14 0 0,-14 0 0,0-27 16,1 27-16,-1 0 0,0 0 0,0 0 15,14 0-15,-14 0 16</inkml:trace>
  <inkml:trace contextRef="#ctx0" brushRef="#br0" timeOffset="15541.23">20399 4908 0,'27'-13'16,"-14"13"-16,0 0 0,-13-13 0,14 13 15,12 0-15,-13 0 0,-13-14 16,13 14-16,1 0 0,-1 0 0,0 0 16,0 0-16,27-13 0,-27 13 15,1 0-15,12 0 0,-13 0 0,0 0 0,-13-13 16,27 13-16,-14 0 0,0 0 0,1 0 0,-1 0 0,0 0 0,0 0 16,-13-27-16,27 27 0,-14 0 0</inkml:trace>
  <inkml:trace contextRef="#ctx0" brushRef="#br0" timeOffset="15964.26">21444 4855 0,'0'0'16,"27"0"-16,39-13 15,-53 13-15,1 0 16,12 0-1,-13 0 1,0 0-16,1 0 16,-14-27-16,13 27 0,0 0 0</inkml:trace>
  <inkml:trace contextRef="#ctx0" brushRef="#br0" timeOffset="16566.33">22622 4815 0,'13'0'31,"0"0"-15,14 0-16,-14 0 0,0 0 0,0 0 0,1 0 0,-1 0 16,0 0-16,14 0 0,-14 0 0,0 0 0,14 0 0,-14 0 0,66 0 15,-66 0-15,1 0 0,-1 0 0,66 0 0,-66 0 0,1 0 0,-1 0 16,13 0-16,-12 0 0,-1 0 0,0 0 0,0 0 0,1 0 0,25-13 0,-26 13 0,1 0 15,-1 0-15,0 0 0,0 0 0,1 0 0,-1 0 0,13 0 16</inkml:trace>
  <inkml:trace contextRef="#ctx0" brushRef="#br0" timeOffset="16929.38">23773 4842 0,'26'0'16,"-13"0"-1,1 0-15,-14-27 0,13 27 0,0 0 0,14 0 16,-14 0-16,-13-13 0,13 13 0,0 0 16,1 0-16,-1 0 0,0 0 0,13 0 15,-12 0-15,-1 0 0,-13-13 0,13 13 0,0 0 0,1 0 0,-1 0 16,0 0-16,14 0 0,-14 0 0,26 0 0,-25 0 0,-1 0 15,13 0-15</inkml:trace>
  <inkml:trace contextRef="#ctx0" brushRef="#br0" timeOffset="17334.98">24805 4829 0,'26'0'16,"1"0"0,-14 0-16,0 0 15,-13-14-15,13 14 0,1 0 16,-1 0-16,0 0 0,0 0 15,14 0-15,-14 0 0,-13-13 0,13 13 0,0 0 0,1 0 0,-1 0 16,0 0-16,27 0 0,-27 0 0,0 0 0,0 0 0,1 0 16,-1 0-16,13 0 0</inkml:trace>
  <inkml:trace contextRef="#ctx0" brushRef="#br0" timeOffset="17679.39">25678 4842 0,'26'0'31,"1"0"-31,-14 0 0,0 0 0,0 0 16,1 0-16,-1 0 0,0 0 0,0 0 15,14 0-15,-14 0 0,0 0 0,0 0 0,1 0 0,-14-27 16,26 27-16</inkml:trace>
  <inkml:trace contextRef="#ctx0" brushRef="#br0" timeOffset="18038.52">26511 4802 0,'106'0'32,"-93"0"-32,1 0 0,-1 0 0,0 0 0,0 0 15,0 0-15,14 0 0,-14 0 0,0 0 0,1 0 0,52 0 0,-53 0 0,146 0 16,-133 0-16,-13 0 0,80 0 0,-67 0 0,-12 0 16,12 0-16,1 0 0,-14 0 0,0 0 0,14 0 0,-14 0 0,13 0 0,27 0 0,-40 0 0,14 0 0,-14 0 0,0 0 15,1 0-15,-1 0 0,0 0 0,0 0 0,0 0 0,14 0 0,-14 0 0,0 0 16</inkml:trace>
  <inkml:trace contextRef="#ctx0" brushRef="#br0" timeOffset="27368.5">18746 3903 0,'0'-14'47,"0"1"-31,26 13-16,-26-13 0,13 0 15,-13-1-15,14 14 0,-14-13 0,13 13 0,-13-13 0,0-13 16,13 26-16,-13-14 0,13 14 0,-13-13 16,0 0-16,14 13 0,-14-13 15,26 13-15,-26-14 0,13 14 16,-13-13-16</inkml:trace>
  <inkml:trace contextRef="#ctx0" brushRef="#br0" timeOffset="27972.61">19725 3942 0,'26'-13'63,"-13"0"-63,-13-14 0,14 27 15,-14-13-15,13 13 0,-13-13 0,13 13 0,-13-13 0,0-1 16,13 14-16,-13-13 0,14 13 0,-14-13 0,0-13 0,26 26 0,-26-14 15,0 1-15,13 13 0,-13-13 0,13 13 0,-13-13 0,0-1 16,14 14-16,-14-13 16,13 13-16</inkml:trace>
  <inkml:trace contextRef="#ctx0" brushRef="#br0" timeOffset="28484.77">20743 3876 0,'14'0'47,"-1"0"-32,0 0-15,-13-13 0,13 13 16,-13-13-16,13 13 0,-13-14 0,14 14 0,-14-13 0,26 13 0,-26-13 15,13-13-15,1 12 0,-1 14 0,-13-13 0,40-27 16,-14 40-16,-26-13 0,13 13 0,-13-26 0,27 12 16,-27 1-16,13 13 0,-13-13 0,13 13 0,-13-13 0,13 13 15,-13-13-15,27 13 0,-27-14 0,13 14 0</inkml:trace>
  <inkml:trace contextRef="#ctx0" brushRef="#br0" timeOffset="28966.8">22053 3836 0,'0'-13'62,"0"0"-46,0-13-16,0 12 0,13 1 15,-13 0-15,0 0 0,13 13 0,-13-14 0,0 1 0,14 13 16,-14-26-16,0 12 0,13 14 0,-13-13 0,0 0 16,13 13-16,-13-13 0</inkml:trace>
  <inkml:trace contextRef="#ctx0" brushRef="#br0" timeOffset="29417.26">22926 3757 0,'0'0'0,"13"0"0,-13-13 0,14 0 0,-1 13 16,-13-14-16,13 14 0,0-13 0,-13-13 0,14 26 0,12-14 0,-13 14 15,-13-13-15,13 13 0,-13-13 0,14 13 0,-1-13 0,-13 0 0,26-1 16,-26-12-16,27 26 0,-14-13 0,-13-1 0,13 14 16,-13-13-16,14 13 15</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5T00:20:57.666"/>
    </inkml:context>
    <inkml:brush xml:id="br0">
      <inkml:brushProperty name="width" value="0.05292" units="cm"/>
      <inkml:brushProperty name="height" value="0.05292" units="cm"/>
      <inkml:brushProperty name="color" value="#FF0000"/>
    </inkml:brush>
  </inkml:definitions>
  <inkml:trace contextRef="#ctx0" brushRef="#br0">26882 4882 0,'13'0'31,"0"0"-15,0 0-1,1 0-15,-1 0 16,0 0-16,0 0 0,14 0 16,-14 0-16,0 0 15,0 0-15,1 0 0,-14-14 0,13 14 0,0 0 16,0 0-16,14 0 0,-14 0 0,0 0 16,0 0-16,1 0 0,-1 0 0,-13-13 0,13 13 15,14 0-15,-14 0 0,0 0 0,0-13 0,14 13 16,-27-13-16,13 13 0,13 0 0,-12-14 15,-1 14-15,0 0 0,-13-26 0,13 26 0,1-13 16,-1 13-16,13-14 0,-12 14 16,-14-13-16,13 13 0,0 0 0,-13-13 0,13 13 0,-13-13 15,13 13-15,1-13 0,-1 13 0,-13-27 0,26 27 16,-26-13-16,14 13 0,-14-13 0,13 13 0,-13-14 16,13 14-16,-13-13 0,0 0 0,13 13 15,-13-13-15,0-14 0,13 27 0,-13-13 16,0 0-16,14 13 0,-14-13 0,0-1 15,26 14-15,-26-13 0,13 0 0,-13 0 16,14-14-16,-14 14 0,13 13 0,-13-13 16,0 0-16,13 13 0,-13-14 0,0 1 15,0 0-15,13 13 0,-13-27 0,0 14 16,14 13-16,-14-13 0,0 0 16,0-1-16,26 14 0,-26-13 15,0 0-15,0-13 0,13 12 16,-13 1-16,0 0 0,0 0 0,0-1 15,0 1-15,0 0 0,0-13 0,13 26 0,-13-14 16,0-12-16,0 13 0,0-1 0,0 1 16,0-13-16,0 12 0,0 1 0,0 0 15,0 0-15,0 0 0,0-1 0,0-12 0,0 13 16,0-1-16,0 1 0,0 0 16,-13 13-16,13-13 0,-26-1 0,26-12 15,-13 26-15,13-13 0,-14 13 0,14-13 16,-13 13-16,0 0 0,13-14 0,-13 14 0,13-13 15,-14 13-15,-12 0 0,26-13 0,-13 13 0,-1 0 16,14-13-16,-13 13 0,0 0 0,13-14 0,-13 14 0,0 0 0,-27-26 16,27 13-16,-1 13 0,1-14 0,-13 14 0,13 0 0,-14-13 15,14 13-15,0 0 0,-1-13 0,1 13 0,0 0 0,0 0 16,-14 0-16,27-13 0,-13 13 0,0 0 0,0 0 0,-1 0 16,1 0-16,0 0 0,-14 0 0,14 0 15,0 0-15,0 0 0,-1 0 0,1 0 0,0 0 16,-13 0-16,12 0 0,1 0 0,0 0 0,0 0 15,-1 0-15,1 0 0,0 0 0,-13 0 0,12 0 16,14 13-16,-13-13 0,0 0 0,13 13 0,-13-13 0,-1 13 16,1-13-16,13 14 0,-26-14 0,26 26 0,-14-26 0,14 13 15,-13-13-15,0 14 0,0-1 0,0 0 0,-1 0 16,14 1-16,-26-14 0,26 13 0,-13-13 0,13 26 16,-14-26-16,14 13 0,0 1 0,-13-14 0,13 13 0,-13-13 15,13 13-15,0 0 0,-13-13 0,13 14 0,0 12 0,-14-13 0,14 1 16,0-1-16,0 0 0,-26 0 0,26 0 0,0 14 15,0-14-15,0 0 0,0 1 0,0-1 0,0 0 16,0 0-16,0 14 0,0-14 0,0 0 0,0 0 16,0 1-16,0-1 0,0 0 0,0 0 0,0 14 15,0-14-15,0 0 0,0 0 0,0 1 0,0-1 16,0 0-16,0 14 0,0-14 0,0 0 16,0 0-16,0 1 0,0-1 0,0 0 0,0 13 15,0-12-15,0-1 0,13 0 0,-13 0 16,0 1-16,0-1 0,0 0 0,13-13 15,-13 27-15,0-14 0,0 0 0,0 0 16,14-13-16,-14 13 0,0 1 0,0-1 16,13-13-16,-13 26 0,0-12 0,13-14 15,-13 13-15,0 0 0,13-13 0,-13 13 16,0 0-16,14-13 0,-14 14 0,0 12 16,26-26-16,-26 13 0,0 1 15,13-14-15,-13 13 78,14-13-62,-28 0 609,-12 0-594</inkml:trace>
  <inkml:trace contextRef="#ctx0" brushRef="#br0" timeOffset="2057.62">17674 6244 0,'27'0'62,"-14"0"-46,0 0-16,0 0 0,53 0 16,-52 0-16,-1 0 0,0 0 0,14 0 0,-14 0 15,13 0-15,-12 0 0,-1 0 0,0 0 0,0 0 0,0 0 0,1 0 0,52 0 16,-53 0-16,0 0 0,1 0 0,-1 0 0,13 0 0,-13 0 0,1 0 0,-1 0 0,0 0 0,27 0 0,-27 0 0,80 0 16,-67 0-16,-13 0 0,1 0 0,-1 0 0,26 0 0,-25 0 0,12 0 0,1 0 0,-14 0 0,13 0 0,-12 0 0,25 0 0,67 0 15,-93 0-15,159 0 0,-159 0 0,1 0 0,25 0 0,-12 0 0,13 0 16,65 0-16,-91 0 0,12 0 0,27 0 0,-27 0 0,-12 0 0,12 0 0,-13 0 0,27 0 0,-27 0 0,146 0 15,-146 0-15,27 0 0,-14 0 0,-12 0 0,-1 0 0,27 0 0,-14 0 0,0 0 0,1 0 0,-14 0 0,27 0 0,79 0 16,-79 0-16,-14 0 0,0 0 0,1 0 0,-14 0 0,14 0 0,-1 0 0,1 0 0,12 0 0,-12-13 0,-14 13 16,13 0-16,120 0 0,-133-13 0,172 13 0,-92-14 15,39 14-15,-79 0 0,-40 0 0,27 0 0,-13 0 0,-14 0 0,0 0 0,27 0 0,-27 0 16,13 0-16,1 0 0,92 0 0,-106 0 0,14 0 0,-1 0 0,-13 0 0,0 0 0,14 0 0,-14 0 16,14 0-16,-14 0 0,0 0 0,0 0 0,80 0 0,-80 0 0,0 0 0,1 0 0,12 0 0,-13 0 0,1 0 0,-1 0 15,0 0-15,0 0 0,0 0 0,1 0 0,39 0 0,-40 0 0,79 0 16,-92-26-16,14 26 0,-1 0 0,0 0 0,40 0 0,-40 0 0,1 0 0,-1 0 15,0 0-15,0 0 0,14 0 0,-14 0 0,0 0 0,14 0 0,-14 0 0,0 0 16,-13-13-16,13 13 0,14 0 0,-14 0 0,0 0 0,0 0 0,1 0 0,-1 0 16,0 0-16,14 0 0,-14 0 0,0 0 0,0 0 0,0 0 0,80-13 15,-80 13-15,1 0 16,-1 0-16,13 0 0,-13 0 16,1 0-16,-1 0 15,0 0-15,0-14 16,1 14-16,-1 0 0,13 0 15,-13 0-15,1 0 16</inkml:trace>
  <inkml:trace contextRef="#ctx0" brushRef="#br0" timeOffset="2751">19169 6469 0,'13'0'62,"1"0"-62,-1 0 0,-13-13 0,13 13 0,13 0 16,-12 0-16,-1 0 0,0 0 0,0 0 0,1 0 0,-1 0 0,13 0 0,-12 0 0,-1 0 0,0 0 16,0 0-16,0 0 0,1 0 0,12 0 0,14 0 0,-27 0 0,106 0 15,-106 0-15,14 0 0,132 0 0,-133 0 16,40 0-16,-53 0 0,27 0 0,0 0 0,-27 0 0,212 0 15,-199 0-15,1 0 0,12 0 0,-25 0 0,-1 0 0,13 0 0,239 0 16,-239 0-16,14 0 0,-27 0 0,1 0 0,12 0 0,0 0 0,80 0 0,-79 0 0,79 0 16,-67 0-16,-25-27 0,-1 27 0,13 0 0,1 0 0,26 0 0,-40 0 15,13 0-15,1 0 0,-14-13 0,0 13 0,0 0 0,14 0 0,-14 0 0,14 0 0,25-13 16,-38 13-16,-1 0 0,13 0 0,-12 0 0,-1-13 0,0 13 0,0 0 0,1 0 0,-1 0 0,13 0 16,-13 0-16,1-14 0,-1 14 0,0 0 0,0 0 15,1 0-15,-14-13 0,13 13 0,13 0 16</inkml:trace>
  <inkml:trace contextRef="#ctx0" brushRef="#br0" timeOffset="3322.15">20201 6654 0,'13'0'47,"14"0"-31,-14 0-16,0 0 0,0 0 0,1 0 0,-1 0 0,0 0 15,13 0-15,-12 0 0,-1 0 0,0 0 0,0 0 0,1 0 0,-1 0 0,13 0 0,-12 0 0,-1 0 0,0 0 0,0 0 16,0 0-16,1 0 0,-1 0 0,13 0 0,-12 0 0,-1 0 0,0 0 0,53 0 0,-53 0 0,1 0 0,-1 0 0,27 0 0,-1 0 15,-12 0-15,-14 0 0,13 0 0,-12 0 0,-1 0 0,53 0 0,-53 0 0,0 0 0,1 0 0,-1 0 16,0 0-16,0 0 0,1 0 0,12 0 0,-13 0 0,1 0 0,-1-26 0,0 26 0,0 0 0,0 0 0,14 0 0,-14 0 16,0 0-16,1 0 0,-1 0 0,0 0 0,0 0 0,14 0 0,-14 0 0,0 0 0,0 0 15,1 0-15,-1 0 0,-13-13 16,13 13-16</inkml:trace>
  <inkml:trace contextRef="#ctx0" brushRef="#br0" timeOffset="7147.47">19024 3823 0,'26'0'110,"-13"0"-110,0-13 0,1 13 0,-14-13 0,13 13 0,0-13 15,0 13-15,-13-27 0,27 27 0,-14-13 0,0 13 0,-13-13 0,14 13 0,-1-14 0,0 14 16,0-13-16,0 13 0,-13-13 0,27 13 0,-14 0 0</inkml:trace>
  <inkml:trace contextRef="#ctx0" brushRef="#br0" timeOffset="7603.53">19883 3916 0,'14'0'16,"12"0"-16,-13 0 15,1 0-15,-1 0 16,-13-13-16,13 13 0,0-14 0,0 14 0,-13-26 16,27 26-16,-14 0 0,-13-13 0,13 13 0,1-14 0,-1 14 0,0-13 15,0 13-15,-13-13 0,14 13 0,12 0 0</inkml:trace>
  <inkml:trace contextRef="#ctx0" brushRef="#br0" timeOffset="8046.57">20849 3903 0,'13'0'16,"1"0"-1,-1 0-15,13 0 16,-12 0-16,-14-14 0,13 14 0,0 0 0,0 0 0,-13-26 0,13 26 15,1 0-15,-14-13 0,26 13 0,-13 0 0,1-14 0,-1 14 0,-13-13 0,13 13 0,0 0 16,-13-13-16,14 13 0,12 0 0,-26-13 0,13 13 0,0 0 0,-13-13 0,14 13 0,-1 0 0,-13-27 0,13 27 16,0 0-16,-13-13 0,27 13 0,-14 0 0,-13-13 0,13 13 0,0 0 0,-13-14 0,14 14 0,-1 0 15,-13-13-15</inkml:trace>
  <inkml:trace contextRef="#ctx0" brushRef="#br0" timeOffset="8453.62">22040 3903 0,'13'0'0,"0"0"15,0 0-15,-13-14 0,27 14 0,-27-26 16,13 26-16,0-13 0,1 13 0,-14-14 0,13 14 0,0-13 0,0 13 16,-13-13-16,14 13 0</inkml:trace>
  <inkml:trace contextRef="#ctx0" brushRef="#br0" timeOffset="8888.66">22939 3823 0,'14'0'47,"12"0"-31,-13 0-16,1 0 15,-14-13-15,13 13 0,0 0 0,-13-13 0,13 13 0,0 0 0,-13-13 16,14 13-16,12 0 0,-26-27 0,13 27 0,1 0 0,-14-13 0,13 13 0,0 0 0,-13-13 0,13 13 0,1 0 15,12 0-15,-26-14 0,13 14 0,0-13 0,1 13 0,-1 0 0,-13-13 0,13 13 16</inkml:trace>
  <inkml:trace contextRef="#ctx0" brushRef="#br0" timeOffset="9324.33">24249 3823 0,'13'0'62,"1"0"-62,-14-13 16,26 13-16,-26-13 0,13 13 0,-13-13 0,13 13 0,1-27 0,-1 14 0,0 13 15,-13-13-15,13 13 0,-13-14 0,27 14 0,-14-13 0,0 13 0,-13-13 0,14 13 0,-1-13 0,0-1 0,0 14 16,-13-26-16,27 26 0,-14 0 0,-13-13 0,13 13 0,-13-13 0,13 13 0,1 0 0,-14-14 0,13 14 0</inkml:trace>
  <inkml:trace contextRef="#ctx0" brushRef="#br0" timeOffset="9755.77">25149 3731 0,'26'0'16,"-13"0"0,1 0-16,-1 0 15,0 0-15,0 0 0,0-14 0,14 14 16,-14 0-16,-13-13 0,13 13 0,1 0 0,-14-13 0,13 13 0,0-13 0,0 13 0,14 0 0,-27-14 0,13 14 16,0-26-16,0 26 0,1-13 0,-1 13 0,0-13 0,14 13 0,-27-14 0,13 14 0,0-13 0,0 13 0,1 0 15,-14-13-15,13 13 0,0 0 0,-13-13 0,13 13 0,14-27 0,-14 27 0,0 0 16,-13-13-16,13 13 0,1 0 0,-14-13 0,13 13 0,0 0 15,-13-14-15,27 14 0</inkml:trace>
  <inkml:trace contextRef="#ctx0" brushRef="#br0" timeOffset="10217.14">26300 3744 0,'13'0'47,"0"0"-47,0 0 16,14 0-16,-14-13 0,0 13 15,-13-14-15,13 14 0,1 0 0,-14-13 0,13 13 0,0 0 0,-13-13 0,13 13 0,14 0 0,-14-13 0,0-1 16,0 14-16,1-26 0,-1 13 0,0 13 0,14 0 0,-14-13 0,0 13 0,27-27 15,13 14-15,-40 13 0,0-13 0,0 13 0,1-27 0,-1 27 0,13-13 16,-12 13-16,-1 0 0,0-13 0,0 13 0,0 0 0,-13-14 0,14 14 0,-1 0 16,13-13-16,-12 13 0,-1 0 15</inkml:trace>
  <inkml:trace contextRef="#ctx0" brushRef="#br0" timeOffset="10658.77">27186 3836 0,'0'0'0,"106"0"16,-93-13-16,0 13 0,0 0 0,-13-13 0,27 13 0,-14 0 15,0-13-15,1 13 0,-1 0 0,-13-13 0,13 13 0,0-27 0,14 27 0,-14 0 0,0-13 0,0 13 0,1-13 16,-1 13-16,0-14 0,14 14 0,-14 0 0,-13-13 0,13 13 0,0 0 0,-13-13 0,13 13 0,1 0 0,-14-13 0,13 13 0,0-14 16,14 14-16,-14-26 0,0 26 0,0-13 0,1 13 15,-14-13 1,13 13-16</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5T00:23:06.0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14116 16722 0,'13'0'31,"13"0"-31,-13 0 0,1 0 0,-1 0 16,0 0-16,0 0 0,1 0 0,12 0 0,-13 0 0,1 0 15,250 13 1,-251-13-16,14 0 0,-14 0 0,0 0 16,0 0-16,14 0 0,-14 13 0,14-13 0,-14 0 0,0 0 0,0 0 0,14 0 0,-14 0 0,13 0 0,-12 0 0,-1 0 0,0 0 0,14 0 0,-1 0 15,-13 0-15,0 0 0,1 0 0,12 0 0,1 0 0,-14 13 0,0-13 0,14 0 0,-14 0 0,13 0 0,1 0 0,-14 0 0,0 0 0,0 0 0,27 0 16,-27 0-16,1 0 0,-1 0 0,26 0 0,-25 0 0,-1 0 0,13 0 0,-12 0 0,12 0 0,1 0 0,-14 0 0,26 0 0,-25 0 0,-1 0 0,13 0 0,-12 0 16,12 0-16,1 0 0,-14 0 0,0 0 0,27 0 0,-14 0 0,-13 0 0,1 0 0,25 0 0,-26 0 0,1 0 0,25 0 0,-25 0 0,12 0 0,-13 0 0,27 0 15,-27 0-15,0 0 0,14 0 0,-1 0 0,1 0 0,-14 0 0,14 0 0,-1 0 0,0 0 0,-12 0 0,25 0 0,-25 0 0,-1 0 0,13 0 0,-13 0 16,14 0-16,-1 0 0,-12 0 0,25 0 0,-25 0 0,-1 0 0,13 0 0,-13 0 0,1 0 0,25 0 0,-25 0 0,-1 0 0,27 0 0,-27 0 0,0 0 0,13 0 15,-12 0-15,12 0 0,-13 0 0,14 0 0,-14 0 0,0 0 0,27 0 0,-27 0 0,0 0 0,27 0 0,-27 0 0,1 0 0,-1 0 0,0 0 0,14 0 0,-1 0 16,-13 0-16,0 0 0,14 0 0,-14 0 0,14 0 0,-14 0 0,0 0 0,0 0 0,0 0 0,27 0 0,-27 0 0,1 0 0,-1 0 0,0 0 0,0 0 16,1 0-16,12 0 0,-13 0 0,0 0 0,14 0 0,-14 0 0,0 0 0,14 0 0,-14 0 0,0 0 0,1 0 0,-1 0 0,0 0 0,0 0 0,27 0 15,-27 0-15,0 0 0,27 0 0,-27 0 0,0 0 0,1 0 0,-1 0 0,0 0 0,0 0 0,14 0 0,-14 0 0,0 0 0,1 0 16,-1 0-16,0 0 0,0 0 0,0 0 0,14 0 0,-14 0 0,0 0 0,1 0 0,-1 0 0,0 0 0,0 0 0,14 0 0,-14 0 0,0 0 16,0 0-16,1 0 0,-1 0 0,0 0 0,14 0 0,-14 0 0,0 0 0,0 0 0,1 0 0,-1 0 0,0 0 0,13 0 0,-12 0 0,-1 0 15,0 0-15,0 0 0,1 0 0,-1 0 0,0 0 0,14 0 0,-14 0 0,0 0 0,0 0 0,0 0 0,1 0 16,-1 0-16,13 0 0,-12 0 0,-1 0 0,0 0 0,0 0 0,0 0 0,1 0 0,12 0 0,-13 0 15,1 0-15,-1 0 0,0 0 0,0 0 0,1 0 0,12 0 0,-13 0 0,0 0 0,1 0 16,-1 0-16,0 0 0,0 0 0,1 0 0,12 0 0,-13 0 0,1 0 0,-1 0 0,0 0 0,0 0 16,0 0-16,14 0 0,-14 0 0,0 0 0,1 0 0,-1 0 0,0 0 0,0 0 0,14 0 0,-14 0 0,0 0 0,0 0 15,1 0-15,-1 0 0,0 0 0,14 0 0,-1 0 0,-13 0 0,0 0 0,1 0 0,-1 0 0,0 0 0,14 0 0,-14 0 16,0 0-16,0 0 0,1 0 0,-1 0 0,0 0 0,13 0 0,-12 0 0,-1 0 0,0 0 0,0 0 0,1 0 0,-1 0 0,13 0 0,-12 0 16,-1 0-16,0 0 0,0 0 0,0 0 0,1 0 0,12 0 0,-13 0 0,1 0 0,-1 0 0,0 0 0,0 0 0,1 0 0,-1 0 0,13 0 15,-13 0-15,1 0 0,-1 0 0,0 0 0,0 0 0,1 0 0,12 14 0,-13-14 0,0 0 0,1 0 0,-1 0 0,0 0 0,0 0 16,14 0-16,-14 0 0,0 0 0,1 0 0,-1 0 0,0 0 0,0 0 0,14 0 0,-14 0 0,0 0 0,0 0 0,1 0 0,-1 0 0,0 0 15,0 0-15,14 0 0,-14 0 0,0 0 0,0 0 0,1 0 0,-1 0 0,0 0 0,14 0 0,-14 0 0,0 0 0,0 0 0,0 0 0,1 0 0,-1 0 16,13 0-16,-12 0 0,-1 0 0,0 0 0,0 0 0,1 0 0,-1 0 0,13 0 0,-13 0 0,1 0 0,-1 0 0,0 0 0,0 0 0,1 0 0,-1 13 16,13-13-16,-12 0 0,-1 0 0,0 0 0,0 0 0,0 0 0,1 0 0,12 0 0,-13 0 0,1 0 0,-1 0 0,0 0 0,0 0 0,1 0 0,25 0 0,-26 0 15,1 0-15,-1 0 0,0 0 0,27 13 0,-27-13 0,0 0 0,27 0 0,-27 0 0,0 0 0,14 0 0,13 0 16,-14 0-16,-13 0 0,0 0 0,14 0 0,-14 0 0,0 0 0,1 0 0,-1 0 0,0 0 0,0 0 0,1 0 0,12 0 0,-13 0 0,0 0 16,1 0-16,-1 0 0,0 0 0,0 0 0,14 0 0,-14 0 0,0 0 0,1 0 0,-1 0 0,0 0 0,0 0 0,14 0 15,-14 0-15,0 0 0,0 0 0,1 0 0,-1 0 0,0 0 0,13 0 0,-12 0 16,-1 0-16,0 0 0,0 0 0,1 0 0,-1 0 0,0 0 15,14 0-15,-14 0 0,0 0 16,0 0-16,0 0 0,1 0 16,-1 0-16,-13-13 0,26 13 0,-12 0 15,-1 0 1</inkml:trace>
  <inkml:trace contextRef="#ctx0" brushRef="#br0" timeOffset="650.62">21378 16470 0,'0'27'31,"0"-14"-31,14-13 0,-14 13 16,0 0-16,0 1 0,13-14 0,-13 13 0,0 0 0,0 0 15,0 14-15,13-27 0,-13 13 0,0 0 0,0 1 0,13-1 0,-13 0 16,0 0-16,0 14 0,13-14 0,-13 0 0,0 0 0,0 1 15,53 91 1,-39-105-16,-14 14 0,0-1 16,0 13-16,13-26 0,-13 14 0,0-1 0,13-13 15,-13 13-15,0 0 0,0 0 16,0 1 0</inkml:trace>
  <inkml:trace contextRef="#ctx0" brushRef="#br0" timeOffset="1404.15">21352 16536 0,'13'0'16,"14"0"-1,-14 0-15,0 0 0,0 0 0,0 0 0,1 0 0,-1 0 0,13 0 0,-12 0 16,-1 0-16,0 0 0,0 0 0,1 0 0,-1 0 0,13 0 0,-13 0 0,1 14 0,12-14 0,-13 0 0,14 0 15,-14 0-15,0 13 0,1-13 0,-1 0 0,0 0 0,0 0 0,0 0 0,14 0 0,-14 0 0,0 13 0,1-13 0,-1 0 0,0 0 16,40 27-16,-40-27 0,0 0 0,1 0 0,-1 0 0,13 0 0,-12 0 0,-1 0 0,0 13 0,0-13 0,0 0 0,1 0 0,12 0 0,-13 0 0,14 0 0,-1 0 16,1 0-16,-14 0 0,0 13 0,0-13 0,1 0 0,-1 0 0,0 0 0,14 0 0,-1 0 0,-13 0 0,1 0 0,25 0 0,-26 0 15,1 0-15,-1 13 0,0-13 0,0 0 0,1 0 0,12 0 0,-13 0 0,0 0 0,1 0 0,-1 0 0,0 0 0,0 0 16,14 0-16,-14 0 0,0 0 0,1 0 0,-1 0 0,0 0 0,0 0 16,14 0-1,-41 0 48,14 14-63,-13-14 0,0 13 0,0-13 15,0 13-15,-1-13 0,1 0 0,13 26 0,-26-26 0,12 0 16,14 14-16,-13-14 0,0 0 0,13 13 0,-13-13 0,-1 0 0,14 13 0,-13-13 0,-13 0 0,13 0 0,13 13 0,-14-13 0,1 0 16,0 14-16,0-14 0,-1 0 0,-12 13 0,13-13 0,0 26 0,-1-26 0,1 0 0,0 0 0,0 14 0,-1-14 0,-12 0 0,13 0 15,-1 13-15,1-13 0,0 0 0,0 0 0,0 13 0,-14-13 0,1 0 0,12 0 0,1 13 0,0-13 0,-14 0 0,14 0 0,0 0 0,0 13 0,0-13 0,-1 0 16,1 0-16,-13 0 0,12 0 0,-12 0 0,13 14 0,0-14 0,-27 0 0,27 0 0,-1 0 0,1 0 0,0 26 0,0-26 0,-14 0 0,14 0 15,0 0-15,0 0 0,-1 0 0,1 0 0,0 13 0,-14-13 0,14 0 0,0 0 0,0 0 16,-1 0-16,1 0 0,13 14 0,-13-14 0,-13 0 0,12 0 0,1 0 16,0 13-16,0-13 31,-1 0-15,1 0-1,13 13-15,-13-13 16</inkml:trace>
  <inkml:trace contextRef="#ctx0" brushRef="#br0" timeOffset="4992.53">23521 16431 0,'14'0'110,"-14"13"-110,26-13 0,-26 13 0,0 14 15,13-27-15,-13 13 0,0 0 0,14 0 0,-14 0 16,0 1-16,0-1 0,13-13 0,-13 13 0,0 14 0,0-14 16,0 0-16,0 0 0,13-13 0,-13 14 0,0-1 15,0 0-15,0 13 0,0-12 0,13-14 0,-13 13 0,0 0 0,0 0 16,0 1-16,0-1 0,14-13 0,-14 26 0,0-12 0,0-1 15,0 0-15,13 0 0,-13 0 0,0 1 0,0 12 16,0-13-16,26 1 0,-26-1 0,0 0 16,0 0-16,0 0 0,13-13 0,-13 14 15,0 12-15,0-13 16,0 1 0,0-1 15,0 0 0,0 0 0,0 1 1,0 12 30</inkml:trace>
  <inkml:trace contextRef="#ctx0" brushRef="#br0" timeOffset="5370.18">23310 17171 0,'13'0'16,"13"0"-16,-12 0 16,-1 0-16,0 0 0,0 0 0,1 0 0,-1 0 15,13 0-15,-12 0 0,-1 0 0,0 0 0,0 0 0,0 0 0,1 0 0,12 0 0,-13 0 0,27 0 16,-27 0-16,1 0 0,-1-13 0,13 13 0,-13 0 0,1 0 0,-1 0 0,0 0 0,0 0 0,1 0 15,38 0-15,-38 0 0,-1 0 0,0-26 0,0 26 0,14 0 0,-14 0 0,0 0 0,1 0 0,-1 0 16,0 0-16,40 0 0,-40 0 0,40 0 0,-40-13 16,14 13-16,12 0 0,-25 0 0,-1 0 0,0 0 0,14 0 15,-14 0-15,0 0 0,0 0 16</inkml:trace>
  <inkml:trace contextRef="#ctx0" brushRef="#br0" timeOffset="5771.18">23244 16550 0,'0'-14'47,"13"14"-47,0 0 0,0 0 0,1 0 0,-1 0 15,0-13-15,13 13 0,-12 0 0,-1 0 0,0 0 0,0 0 0,1 0 0,-1 0 0,13 0 0,-26-13 0,14 13 0,-1 0 16,0 0-16,0 0 0,0 0 0,1 0 0,12 0 0,-13 0 0,14 0 0,-14 0 0,0 0 0,1 0 0,-1 0 0,13 0 0,-13 0 0,1 0 0,-1 0 16,0 0-16,0 0 0,1-13 0,12 13 0,0 0 0,-12 0 0,-1 0 0,0 0 0,14 0 0,-14 0 0,0 0 0,0 0 0,1 0 15,-1 0-15,0 0 0,13 0 0,-12 0 0,-1 0 0,0 0 0,0 0 0,1 0 16</inkml:trace>
  <inkml:trace contextRef="#ctx0" brushRef="#br0" timeOffset="6101.19">24183 16788 0,'0'0'0,"26"0"0,-12 40 15,-1-40-15,-13 13 0,13 0 0,-13 0 16,13-13-16,-13 13 0,0 1 0,0 12 0,14-26 0,-14 13 0,0 1 16,0-1-16,0 0 0,13-13 0,-13 13 0,0 0 0,0 1 15,0 12-15,0-13 0,0 1 16,26-14-16,-26-14 62,0-12-62,0 13 16</inkml:trace>
  <inkml:trace contextRef="#ctx0" brushRef="#br0" timeOffset="6322.1">24567 16722 0,'0'0'0,"26"0"15,-13 0-15,-13 13 16,13-13-16,-13 13 0,0 0 0,27-13 0,-27 14 0,0-1 16,13-13-16,-13 26 0,0-12 0,13-1 0,-13 0 0,0 0 0,14-13 0,-14 13 15,0 1-15,0 12 0,13-26 0,-13 13 0,0 1 0,0-1 0,13-13 0,-13 13 0,0 0 0,13 0 16,-13 1-16,0 12 0,0-13 0,0 1 0,27-14 0,-27 13 0,0 0 15,0 0-15,0 1 0,0 12 0,0-13 16</inkml:trace>
  <inkml:trace contextRef="#ctx0" brushRef="#br0" timeOffset="6856.85">24090 16788 0,'14'0'0,"-1"0"15,0 0 1,0 0-1,0 0-15,1 0 16,-1 0-16,13 0 16,-12 0-1,-1 0-15,0 0 16,0-13-16,1 13 0,-14-14 0,13 14 16,-13-13-16,26 13 0,-13-13 0,1 13 0,-14-13 15,13 13-15,0-27 0,0 27 0,-13-13 16,14 13-16,12 0 0,-13 0 15,14-13-15,-14 13 0,0 0 0,0 0 0,1-13 0,12 13 0,-13 0 16,1 0-16,-1 0 0,0 0 0,0 0 0,0 0 0,14 0 16,-14 0-16,0 0 0,1 0 0,-1 0 15,13 13 1</inkml:trace>
  <inkml:trace contextRef="#ctx0" brushRef="#br0" timeOffset="7229.88">24950 16828 0,'27'0'16,"-14"0"-1,-13 13-15,13-13 0,-13 13 0,0 0 0,13-13 0,-13 13 16,14 1-16,-14 12 0,0-13 0,13 1 0,-13-1 0,0 0 0,0 0 0,13 0 16,-13 1-16,0 12 0,0 14 0,0-14 0,0-12 0,0 12 0,0-13 0,0 0 0,0 1 0,0-1 0,0 0 15,0 0-15,0 27 0,0-27 0,0 14 0,0 26 0,0-27 0,0-13 0,0 1 0,0 12 16,0-13-16,0 0 0,0 1 0,0-1 0,0 0 0,-13 0 0,13 14 0,0-14 0,0 14 0,0-14 0,-13 0 0,13 0 0,0 14 15,0-14-15,0 0 0,0 0 0,0 1 0,-14-14 0,14 13 0,0 0 0,0 14 0,0-14 0,0 0 16,0 0-16,-13-13 0,13 13 0,0 1 0,0-1 16,0 0-16</inkml:trace>
  <inkml:trace contextRef="#ctx0" brushRef="#br0" timeOffset="7717.8">24911 16722 0,'0'0'0,"13"0"0,-13-14 0,106-78 16,-93 92-16,-13-13 16,13 13-16,13 0 0,-26-14 0,14 14 0,-1 0 0,0-13 0,0 13 0,1 0 15,-1-26-15,13 26 0,-12 0 0,-1 0 0,0 0 0,0-14 0,0 14 16,1 0-16,12 0 0,-13 0 0,1 0 0,-1 0 0,0 0 0,0 0 0,1 0 15,-1 0-15,13 0 0,-13 0 0,1 0 0,-1 0 0,0 0 0,0 0 16,1 27-16,12-27 0,-26 13 0,13-13 0,-13 13 0,14-13 0,-1 14 16,0-1-16,0 0 0,-13 0 0,13-13 0,-13 27 0,27-14 15,-27 0-15,13-13 0,-13 13 0,0 1 0,13-14 0,-13 13 16,0 0-16,0 14 0,0-14 0,0 0 16,0 0-16,0 1 0,0-1 15,-13-13-15,13 13 0,-26-13 0,12 0 16,14 26-16,-13-26 0,0 0 0,0 0 0,0 0 15,-1 0-15,-12 0 0,13 0 0,-1 0 16,1 0-16,0 0 0,0 0 0,-1 0 16,-12 0-16,13 0 0,0 0 0,-1 0 0,1-13 15,0 13-15,0 0 0,-1 0 0</inkml:trace>
  <inkml:trace contextRef="#ctx0" brushRef="#br0" timeOffset="8325.01">25784 16695 0,'13'0'16,"-13"13"-16,0 1 15,13-14-15,-13 13 0,0 0 0,0 14 0,13-14 16,-13 0-16,0 0 0,27 1 0,-27-1 0,0 0 0,13 13 16,0-12-16,-13-1 0,13-13 0,-13 13 0,14 0 0,-14 1 0,13-14 0,-13 13 0,13-13 0,-13 13 15,27-13-15,-27 26 0,13-26 0,-13 14 0,13-14 0,-13 13 0,13-13 0,-13 13 0,14-13 0,-1 13 0,0-13 16,-13 14-16,26-14 0,-12 0 0,-14 13 0,13-13 0,0 0 0,-13 26 0,13-26 0,1 0 15,-1 0-15,13 14 0,-12-14 0,-1 0 0,0 0 16,0 0-16,0 0 0,1 0 0,-1 0 0,13 0 16,-12 0-16,-14-27 0,13 27 0,-13-13 0,13 13 0,-13-13 0,13-1 0,0 1 15,-13 0-15,14 13 0,-14-13 0,26-14 0,-26 14 0,13 0 0,-13 0 0,14 13 0,-14-14 16,13 1-16,-13 0 0,0 0 0,13 13 0,-13-27 0,0 14 0,0 0 0,13 13 0,-13-13 16,0-1-16,0 1 0,0 0 0,0-14 0,0 14 15,0 0-15,0 0 0,0-1 16,0 1-16,0 0 0,0 26 78,0 0-78,0 1 0,0-1 0,0 0 16,0 14-16,0-14 0,0 0 0,0 0 0,0 1 15,0-1-15,0 0 0,0 13 0,0-12 0,14-14 0,-14 13 0,0 0 0,0 0 0,0 1 16,26-1-16,-26 0 0,0 13 0,13-12 15,-13-1-15,0 0 0,13-13 16,-13 13-16,14-13 16,-14 14-16</inkml:trace>
  <inkml:trace contextRef="#ctx0" brushRef="#br0" timeOffset="8677.04">26882 16272 0,'0'13'16,"0"0"-1,0 1-15,0 12 0,0-13 0,0 0 0,0 1 0,0-1 0,0 0 16,0 0-16,0 14 0,0-14 0,0 0 0,-14 1 0,14-1 0,0 0 0,0 0 0,0 0 0,0 14 16,0-14-16,0 0 0,0 1 0,0-1 0,-13 0 0,13 0 0,0 14 0,0-14 0,0 0 0,0 0 0,0 1 15,0-1-15,0 0 0,0 14 0,0-1 0,0-13 0,0 1 0,0-1 0,0 0 0,0 13 0,0-12 0,0-1 16,0 0-16,0 0 0,0 1 0,0-1 0,0 0 0,0 13 0,0-12 0,0-1 0,0 0 0,0 0 0,0 1 16,0-1-16,0 13 0,0-12 0,0-1 0,0 0 0,0 0 0,0 0 0,0 1 15,0 12-15,0-13 0,0 1 0,0-1 0,0 0 16,0 0-16,0 1 0</inkml:trace>
  <inkml:trace contextRef="#ctx0" brushRef="#br0" timeOffset="8997.18">26564 16735 0,'13'0'47,"14"0"-47,-14 0 0,0 0 0,1 0 0,-1 0 0,0 0 0,-13-13 0,13 13 16,0 0-16,14 0 0,-14 0 0,0 0 0,1 0 0,-1 0 0,0 0 0,27 0 0,-27 0 0,0 0 0,0 0 0,1 0 0,-1-14 15,53 14-15,-53 0 0,1 0 0,12 0 0,-13 0 0,0 0 0,1-13 0,-1 13 0,27 0 0,-14 0 0,-13 0 16,0 0-16,1-13 0,-1 13 0,0 0 0,0 0 0,14 0 0,-27-26 0,13 26 0,0 0 0,1 0 0,-1 0 0,-13-14 0,13 14 0,0 0 16,14 0-16,-14 0 0,-13-13 0,13 13 0,0 0 0,1 0 0,-14-13 0,13 13 15</inkml:trace>
  <inkml:trace contextRef="#ctx0" brushRef="#br1" timeOffset="13636.94">4101 5517 0,'0'26'47,"0"-13"-47,0 0 0,0 1 0,0-1 0,0 0 16,0 0-16,0 14 0,0-14 0,0 0 0,0 1 0,-26-1 0,12 132 15,14-105-15,0-14 0,-13 1 0,13-1 0,0-12 0,0-1 0,-13 79 0,13-52 0,-27 132 16,27-132-16,0-27 0,-26 40 0,26-40 0,-13 159 0,0-40 16,-14-92-16,27-13 0,0 12 0,0-12 0,-13 39 0,13-40 0,0 14 0,-40 211 15,27-211-15,13 13 0,0 0 0,-13-40 0,13 40 0,0-13 0,0 13 0,-27 0 0,27-14 0,0 1 0,-13 13 0,-13 225 16,12-199-16,14-53 0,-26 41 0,26-14 0,0-14 0,-13 14 0,13 0 0,0-13 0,0 39 0,-27-52 0,27 39 0,0-40 0,-13 265 15,-14-238-15,-12 331 0,39-331 0,0 0 0,0 0 0,-27 251 16,27-251-16,0 0 0,0 13 0,-26-13 0,26-14 0,0 14 0,0 0 0,0 13 0,-13-39 0,13 39 0,0-40 0,-27 213 16,27-200-16,0 14 0,-13-13 0,13 13 0,0 0 0,0-40 0,0 40 0,-13-13 0,13-1 0,0 14 0,0-26 15,0 145-15,0-133 0,-27-12 0,27 12 0,0 1 0,0-13 0,0-14 0,0 26 0,0-12 0,0 13 0,0-14 0,0-13 16,0 27-16,0 92 0,0-105 0,0 131 0,0-131 0,0-14 16,0 27-16,0-27 0,0 53 0,0-39 0,0-1 0,0 1 0,0-1 0,0-13 0,0 27 0,0-27 0,0 0 15,0 1-15,0-1 0,0 27 0,0-27 0,0 79 0,0-78 0,0-1 0,0 0 0,0 14 0,0-1 0,0-13 0,0 0 0,0 1 16,0-1-16,0 0 0,0 0 0,0 14 0,0 39 0,0-53 0,0 14 0,0-14 0,0 0 0,0 0 0,0 1 15,0-1-15,0 0 0,0 0 0,0 14 0,0-14 0,0 40 0,0-40 0,0 80 16,0-80-16,0 13 0,0-12 0,0 12 0,0-13 0,0 14 0,0-1 0,0-13 16,0 1-16,0-1 0,13 0 0,-13 0 0,0 1 0,0-1 0,0 40 0,27-40 0,-27 0 0,0 0 0,0 1 15,0 12-15,0-13 0,13 1 0,-13-1 0,0 0 0,0 0 0,0 1 0,13 12 0,-13-13 0,0 0 16,0 1-16,0-1 0,0 0 0,14 0 0,-14 14 0,0-14 0,0 0 0,0 0 0,13-13 0,-13 53 0,0-26 16,26 52-16,-26-52 0,0-14 0,0 0 0,0 0 0,27 54 15,-27-54-15,0 0 0,0 0 0,0 0 0,0 1 0,0-1 0,13-13 0,-13 26 0,0 14 0,13 53 16,-13-80-16,0 0 0,0 40 0,0-40 0,0 1 0,0-1 0,0 0 0,0 0 0,13 106 15,-13-92-15,0-14 0,0 0 0,0 0 0,0 1 0,0 25 16,14 27-16,-14-52 0,0-1 16,13 27-16,-13-27 0,0 0 0,0 0 0,13 1 0,-13-1 15,0 0-15,0 13 0,0-12 0,27-14 0,-27 13 0,0 0 0,0 0 0,0 1 16,0-1-16,13-13 0,-13 39 0,0-25 0,0-1 0,0 0 0,13 0 16,-13 1-16,0-1 0,0 13 0,0-12 0,13-1 15,-13 0-15,0 0 0,0 0 0,0 1 0,0 12 0,0-13 0,14-13 0,-14 14 16,0-1-16,0 0 0,0 0 0,0 1 0,0 12 15,13-26-15,-13 13 0,0 0 0,0 1 0,0-1 16,0 0-16,0 0 0,0 1 0,0 12 0,0-13 16,0 1-16,0-1 0,0 0 0,0 0 15,0 0-15,0 14 0,0-14 16,0 0-16</inkml:trace>
  <inkml:trace contextRef="#ctx0" brushRef="#br1" timeOffset="14654.07">3651 5477 0,'13'0'47,"1"0"-31,-1 0-16,0 0 0,14 0 0,-27-13 0,13 13 0,0 0 0,0-14 16,1 14-16,12-26 0,0 13 0,-12 0 15,52-40-15,-40 53 0,-12-27 0,-1 14 0,0 13 0,-13-13 0,13 13 0,0-14 0,1 1 0,-1 0 0,27-27 16,-14 14-16,-13 26 0,1-13 0,-1 13 0,-13-14 0,26 1 0,-13 13 0,-13-13 15,27-14-15,-27 14 0,13 13 0,0 0 0,-13-13 0,14 13 0,12-13 16,-13 13-16,-13-13 0,13 13 0,-13-14 0,14 14 0,-1 0 16,0-13-16,0 13 15,14 0-15,-14 0 16,0 0-16,1 0 0,-1 13 0,0-13 16,-13 14-16,13-14 0,-13 13 0,13-13 0,-13 13 0,27-13 0,-14 13 0,-13 14 0,13-14 15,1 0-15,-1 0 0,0 1 0,-13-1 0,13 0 0,14 14 0,-14-14 0,-13 0 0,13 0 16,-13 0-16,13-13 0,-13 14 0,0-1 0,27 27 0,-27-27 0,13 0 0,-13 0 0,0 1 0,27-14 15,-27 13-15,0 13 0,13-26 0,-13 13 0,13 1 0,-13-1 0,0 0 0,13-13 0,-13 13 0,0 1 0,13-1 0,-13 13 0,0-13 16,0 1-16,14-14 0,-14 13 0,0 0 0,0 0 0,0 1 0,13-14 0,-13 26 0,0-13 0,0 1 16,0-1-16,0 0 0,26-13 0,-26 13 0,0 0 0,0 14 15,0-14-15,14-13 0,-1 0 47,0 0-31,-13-26-16,0 12 0</inkml:trace>
  <inkml:trace contextRef="#ctx0" brushRef="#br1" timeOffset="15949.86">1336 7501 0,'0'-27'16,"-26"27"-1,26-26-15,-14 26 0,1 0 0,0-13 0,0 13 0,0 0 16,-1 0-16,14-13 0,-26 13 0,13 0 0,-1 0 0,1 0 0,0 0 0,0 0 16,-1 0-16,-12 0 0,13 0 0,0 0 0,-1 0 0,1 0 0,0 0 0,0 0 0,-40 0 15,0 0-15,40 0 0,-14 0 0,14 0 0,0 13 16,-1-13-16,1 26 0,0-26 0,0 13 0,-14-13 0,14 14 15,0-14-15,13 13 0,-13-13 0,13 13 0,-14 0 0,14 1 16,0 12-16,-13-26 0,13 13 0,0 1 0,0-1 16,0 0-16,0 0 0,0 0 0,0 14 0,13-27 0,-13 13 0,14 0 15,-1 1-15,0-1 0,14 0 0,-14 0 0,0-13 16,-13 27-16,13-27 0,0 13 0,1 0 0,-1-13 0,-13 13 0,26-13 0,-12 14 16,-1-1-16,0-13 0,-13 13 0,13-13 0,0 13 0,1 14 0,12-27 15,-26 13-15,13-13 0,-13 13 0,14-13 0,-1 14 0,0-1 0,0 0 0,1 0 16,-1 14-16,26 12 0,-25-25 15,-1-1-15,-13 0 0,13-13 0,-13 26 0,27 1 16,-27-14-16,0 0 0,26-13 0,-26 14 0,13 25 16,-13-25-16,0-1 0,0 0 15,0 0-15,0 0 0,0 1 16,0-1 0,-26-13 15,13 0-31,13-13 15,0-1-15,-14 14 0,14-13 0,-13 0 0,13 0 16,-13 13-16,0-13 0,13-14 0,0 14 0,-14 13 0,-12-13 0,26-1 16,-13 14-16,13-13 0,-13 0 0,-1 0 0</inkml:trace>
  <inkml:trace contextRef="#ctx0" brushRef="#br1" timeOffset="16451.91">1561 7435 0,'-26'0'16,"26"26"-16,-14-26 15,14 13-15,0 1 0,0-1 0,0 0 0,0 0 16,-13 1-16,13 12 0,0-13 0,0 1 0,0 12 0,0-13 16,0 0-16,0 14 0,0-14 0,0 0 0,0 1 0,0-1 0,0 0 0,-13-13 0,13 53 15,0-40-15,0 0 0,0 1 0,0-1 0,0 0 0,0 0 0,0 14 0,0-14 0,0 0 0,0 1 0,0-1 0,0 40 16,0-40-16,0 0 0,0 0 0,0 1 0,0-1 0,0 0 0,0 13 0,0-12 0,0-1 0,0 0 0,13 27 16,-13-14-16,13 40 0,14-52 0,-27-1 0,0 13 15,13 1-15,-13-14 0,0 0 0,0 1 0,13-14 0,-13 13 0,0 13 16,0-13-16,14 1 0,-14-1 0</inkml:trace>
  <inkml:trace contextRef="#ctx0" brushRef="#br1" timeOffset="16806.95">1455 8043 0,'0'-13'47,"13"13"-16,1 0-31,-1 0 0,0 0 0,0 0 0,14 0 0,-14 0 16,0 0-16,1 0 0,-1 0 0,0 0 0,0 0 0,14 0 0,-14 0 0,0 0 0,0 0 0,1 0 0,-1 0 16,0 0-16,13 0 0,-12 0 0,12 0 0,-13 0 0,1 0 0,12 0 0,-13 0 0,1 0 0,-1 0 0,0 0 0,0 0 15,0 0-15,1 0 0,12 0 0,-13 0 0,1 0 0,-1 0 0,0 0 0,0 0 0,1 0 0,12 0 16,-13 0-16,0 0 0,1 0 0,-1 0 0</inkml:trace>
  <inkml:trace contextRef="#ctx0" brushRef="#br1" timeOffset="17377.02">2394 7951 0,'0'0'0,"-13"0"0,0 0 16,0 0-16,13-13 0,-13 13 0,-1 0 15,1 0-15,0 0 16,-14 0-16,27 13 0,-13-13 16,13 13-16,-13-13 0,13 13 0,-13 14 15,13-14-15,0 0 0,-14-13 16,14 13-16,0 1 0,0-1 0,0 0 0,0 13 16,0-12-16,0-1 0,0 0 0,0 0 0,0 1 0,0-1 15,0 13-15,0-12 0,0-1 0,0 0 0,0 0 0,0 0 16,14 1-16,-14-1 0,0 13 0,13-26 0,-13 14 0,13-1 15,-13 0-15,27 0 0,-27 1 0,13-14 16,-13 13-16,13-13 0,0 0 0,1 0 16,-14 26-16,13-26 0,0 0 0,0 0 15,14 0-15,-14 0 0,0 0 0,0-13 0,1 13 0,-1 0 16,-13-13-16,13 13 0,14 0 0,-14-13 0,0 13 0,0-14 0,0 14 16,-13-13-16,14 13 0,-1 0 0,-13-13 0,26 13 0,-26-13 0,14 13 0</inkml:trace>
  <inkml:trace contextRef="#ctx0" brushRef="#br1" timeOffset="17970.09">2262 8083 0,'0'-13'16,"0"0"-1,27 13-15,-14 0 0,-13-14 0,13 14 16,-13-13-16,13 13 0,-13-13 16,14 13-16,-1-27 0,0 27 0,-13-13 15,13 13-15,14 0 0,-27-13 0,13 13 0,0 0 16,-13-13-16,13 13 0,1 0 0,-1 0 16,0 0-16,14 0 15,-14 0-15,0 0 0,0 0 16,-13 13-16,13-13 0,-13 13 0,0 14 15,0-14 1,0 0-16,0 0 16,0 1-16,0-1 0,0 0 0,0 13 15,-13-26-15,13 14 0,0-1 0,-13-13 0,13 13 16,-13-13-16,13 13 0,-27-13 0,27 14 0,-13-14 16,13 13-16,-13-13 0,0 0 0,13 26 0,-14-26 0,1 0 15,0 0-15,-14 0 0,27 14 0,-13-14 0,0 0 16,0 0-16,0 0 0,-1 0 15,1 0-15,0-27 16,-14 27-16,27-13 0,-13 13 0,0 0 0,13-13 16,-13 13-16,-1 0 0,14-14 0,-13 14 0,0 0 0,13-13 0,-26 13 15,12-13-15,1 13 0,0-13 0</inkml:trace>
  <inkml:trace contextRef="#ctx0" brushRef="#br1" timeOffset="18393.13">2633 7977 0,'0'27'63,"0"-14"-63,0 0 16,0 0-16,0 1 0,0-1 0,0 0 0,0 13 15,0-12-15,0-1 0,0 0 0,0 0 0,0 1 0,0-1 0</inkml:trace>
  <inkml:trace contextRef="#ctx0" brushRef="#br1" timeOffset="18525.84">2593 8784 0,'0'13'0,"0"-26"0,0 40 0,-13-27 0,13 13 0,0 0 0,0 0 0,0 14 0,0-14 0,0 0 0,0 0 0,0 1 15,0-1-15,0 0 0,0 14 0,0-14 0,0 0 0,0 0 0,0 1 16,0-1-16,0 0 0,0 13 0,0-12 16,13-14 15</inkml:trace>
  <inkml:trace contextRef="#ctx0" brushRef="#br1" timeOffset="19280.16">2593 8030 0,'26'0'110,"-12"0"-110,-1 0 0,0 0 0,0 0 15,1 0-15,-14 13 0,13-13 0,13 0 0,-26 14 0,27-1 16,-14 0-16,0 13 0,0-26 0,-13 14 0,14-14 0,-1 13 16,13-13-16,-26 13 0,14-13 0,-14 13 0,13-13 0,-13 14 0,13-14 15,-13 13-15,13 13 0,-13-12 0,0-1 16,13-13-16,-13 13 0,0 0 16,0 0-16,0 1 0,0-1 0,0 13 15,0-12-15,0-1 0,0 0 0,0 0 0,0 1 16,-13-14-16,13 13 0,0 13 0,-13-13 0,13 1 15,-13-14-15,0 13 0,13 0 0,-27-13 0,14 13 16,0-13-16,-1 0 16,1 0-16,13 14 0,-26-14 15,12 0-15,-12 0 0,13 0 16,0 0-16,-1 0 0,1 0 16,13-14-1,-13 14-15</inkml:trace>
  <inkml:trace contextRef="#ctx0" brushRef="#br1" timeOffset="19659.25">3241 7951 0,'-13'0'47,"0"0"-47,-1 0 0,1 0 16,-13 0-16,13 0 0,-1 0 16,1 0-16,0 0 0,0 13 0,-1-13 15,1 0-15,-13 0 0,12 0 0,14 13 16,-13-13-16,0 0 0,13 27 0,-13-27 0</inkml:trace>
  <inkml:trace contextRef="#ctx0" brushRef="#br1" timeOffset="19842.28">2990 8189 0,'13'0'0,"-13"26"0,13-26 16,-13 14-16,13-14 0,-13 13 0,27-13 0,-27 13 16,13-13-16,0 0 0,-13 13 0,14-13 0,-14 13 0,13-13 0,13 14 15,-26-1-15,14-13 0,12 0 0,-26 26 0,13-26 16,-13 14-16,13-14 0,-13 13 0,14-13 0,-14 13 0,13-13 0,0 13 15,-13 1-15,13-14 0,-13 13 0,27-13 0,-27 26 0,13-26 0,-13 13 16,13-13-16,-13 14 0,0-1 16,14-13-16,-14 13 0,0 0 15</inkml:trace>
  <inkml:trace contextRef="#ctx0" brushRef="#br1" timeOffset="19996.03">3307 8586 0,'0'0'0,"-13"0"0,-53 13 16,66 0-16,-13-13 15,-1 0-15,1 0 0,-13 0 0,13 0 16,-1 0-16,1 0 0,0 0 16,13-13-16,-13 13 0,13-13 0,-14 13 15,14-14-15,-13 14 0,13-13 0,-26-13 16,12 26-16,14-13 0,-13-1 0</inkml:trace>
  <inkml:trace contextRef="#ctx0" brushRef="#br1" timeOffset="20693.38">2633 8083 0,'0'26'62,"0"-12"-62,0-1 16,0 0-16,0 0 0,0 1 0,0-1 0,0 13 15,0-12-15,0-1 0,0 0 0,0 0 0,0 0 0,0 1 0,0-1 0,0 13 16,0-12-16,0-1 0,0 0 0,0 0 0,0 1 0,0-1 0,0 13 0,0-13 0,0 1 16</inkml:trace>
  <inkml:trace contextRef="#ctx0" brushRef="#br1" timeOffset="20909.16">2633 8731 0,'0'0'0,"0"13"0,0 120 31,0-120-31,0 0 0,0 0 0,0 1 0,0-1 0,0 0 16,0 14-16,0-14 0,0 0 0,0 0 15,0 1-15,0-1 16</inkml:trace>
  <inkml:trace contextRef="#ctx0" brushRef="#br1" timeOffset="21660.49">3135 8017 0,'-13'0'63,"0"0"-47,0 0-16,-1 0 15,1 0-15,-13 0 0,12 0 16,1 0-1,13 13-15,-13-13 16,13 13-16,-13-13 0,13 14 16,0-1-16,0 0 0,0 13 15,0-12-15,0-1 0,0 0 16,0 0-16,0 1 16,13-14-1,0 0 1,0 13-16,14-13 15,-14 0-15,-13 26 0,13-26 0,-13 14 16,14-14-16,-14 13 16,13-13-16,-13 13 31,0 0-15,0 0-1,0 1 1</inkml:trace>
  <inkml:trace contextRef="#ctx0" brushRef="#br1" timeOffset="22395.84">2672 8242 0,'0'13'63,"0"0"-48,0 0-15,0 1 0,0-1 0,0 13 16,0-12-16,0-1 0,0 0 0,0 0 0,0 1 16,0-1-16,0 13 0,0-13 0,0 40 15,0-39-15,0 12 0,0-13 0,0 0 0,0 1 0,0-1 0,0 0 0,0 40 16,0-40-16,0 1 0,0-1 0,0 0 0,0 0 16,0 0-16,0 14 0,0-14 0,0 0 0,0 1 0,0-1 0,0 0 15,0 0-15,0 14 0,0-14 16,0 0-1,0 0 17</inkml:trace>
  <inkml:trace contextRef="#ctx0" brushRef="#br1" timeOffset="29485.33">27146 14684 0,'-13'0'109,"-13"0"-93,12 0-16,14-13 0,-13 13 16,0 0-16,0 0 0,-1 0 15,1 0-15,0 0 0,-13 0 16,12 0-16,1 0 0,0 0 0,0 0 0,-1 0 0,14-13 15,-13 13-15,-53 0 0,53 0 0,0 0 0,-1 0 0,-12 0 16,13 0-16,-93-13 16,106-1-16,-13 14 0,-1 0 0,-25-26 0,25 26 0,-12 0 0,13 0 0,-1 0 0,1-13 0,0 13 15,0 0-15,0 0 0,-40-13 0,39 13 0,1 0 0,0 0 0,13-14 0,-13 14 16,-14 0-16,14 0 0,0 0 0,0 0 0,-14-13 0,14 13 0,-14 0 0,14 0 16,0 0-16,0 0 0,13-13 0,-13 13 0,-1 0 0,1 0 0,-40 0 15,40 0-15,0 0 0,-1 0 0,-12-13 0,0 13 0,12 0 16,1 0-16,0 0 0,0 0 0,-1 0 0,1 0 0,-40 0 0,40-27 15,0 27-15,0 0 0,-1 0 0,-12 0 0,13 0 0,-1 0 0,1 0 0,-26 0 0,25 0 16,-12 0-16,13 0 0,-1 0 0,1 0 0,0 0 0,0 0 0,-1 0 0,-12 0 0,13 0 16,-14 0-16,14 0 0,0 0 0,0 0 0,-14 0 15,14 0-15,0 0 0,-1 0 0,1 0 0,0 0 16,13 13-16,-13-13 0,-14 0 0,14 0 0,0 0 0,13 14 0,-13-14 0,-1 0 16,1 0-16,0 0 0,13 13 0,-13-13 0,-14 0 0,14 0 0,0 13 15,0-13-15,-1 0 0,-12 13 0,-1-13 0,14 0 0,0 14 16,-27-1-16,27-13 0,-13 0 0,26 26 0,-14-26 0,1 0 15,0 13-15,0-13 0,-1 0 0,14 14 0,-13-14 0,-13 0 0,26 13 0,-13-13 16,-1 0-16,14 13 0,-13-13 0,0 0 0,13 13 0,-13-13 0,-1 14 16,1-14-16,13 13 0,-26 13 15,12-26-15,14 14 0,-13-14 0,0 13 0,0-13 16,13 13-16,-13-13 0,13 13 0,-14-13 0,14 13 0,-26-13 16,26 14-16,-13 12 0,13-13 0,-14-13 0,14 14 15,-13-14-15,13 13 0,0 0 0,-13-13 16,13 13-16,0 0 0,0 14 15,-13-14-15,13 0 16,0 1-16,0-1 0,0 0 16,0 0-16,0 14 0,0-14 15,0 0-15,0 0 0,0 1 16,0-1-16,13-13 0,-13 13 16,0 0-16,13-13 0,-13 27 0,0-14 15,13-13-15,-13 13 0,14-13 0,-14 14 0,26-14 0,-26 13 0,13-13 16,-13 13-16,14-13 0,-14 13 0,13 14 0,0-27 0,0 13 0,0 0 15,14-13-15,-27 13 0,13-13 0,-13 14 0,13-14 16,-13 13-16,14-13 0,-1 13 0,0-13 0,-13 27 0,13-27 0,-13 13 16,14-13-16,12 13 0,-13-13 0,-13 13 0,13-13 0,1 13 15,-1-13-15,-13 14 0,13-14 0,0 0 0,-13 13 0,27-13 0,-14 13 16,0-13-16,0 27 0,1-27 0,-1 13 0,0-13 0,14 0 16,-27 13-16,13-13 0,0 0 0,-13 13 0,13-13 0,1 0 0,-14 14 0,13-14 0,0 0 15,13 13-15,-12-13 0,-1 13 0,0-13 0,0 0 0,-13 26 16,14-26-16,-1 0 0,0 14 0,14-14 0,-14 0 0,-13 13 0,13-13 0,0 0 15,0 0-15,-13 13 0,14-13 0,-1 0 0,13 13 0,-12-13 0,-1 0 16,0 0-16,-13 14 0,13-14 0,1 0 0,-1 0 0,13 13 0,-13-13 0,1 0 0,-1 0 16,0 26-16,14-26 0,-1 0 0,-13 0 0,1 13 0,-1-13 0,0 0 0,13 0 15,-12 14-15,12-14 0,-13 0 0,1 0 0,-1 0 0,0 13 16,0-13-16,0 0 0,14 0 0,-14 0 0,0 0 0,1 0 16,-1 0-16,0 0 0,0 0 0,-13 13 0,27-13 0,-14 0 15,0 0-15,0 0 0,1 0 0,-1 0 16,0 0-16,14 0 0,-14 0 0,0 0 0,0 0 0,1 0 15,-1 0-15,0 0 0,0 0 0,14 0 0,-14 0 16,0 0-16,0 0 0,1 0 0,-1 0 0,0 0 16,13 0-16,-12 0 0,-1 0 0,0 0 15,0 0-15,1 0 0,-1 0 0,13 0 16,-12 0-16,-1 0 0,0 0 16,0 0-16,0 0 0,1 0 0,12 0 15,-13 0-15,1 0 0,-14-13 0,13 13 0,0 0 0,0 0 0,1 0 0,-1-13 16,13 13-16,-13 0 0,1 0 0,-14-14 0,13 14 0,0 0 0,0 0 0,1-26 0,12 26 0,-13 0 15,1-13-15,-1 13 0,0 0 0,0-13 0,0 13 0,14 0 0,-14-14 16,0 14-16,1 0 0,-14-13 0,13 13 0,0 0 0,-13-13 0,13 13 0,14 0 16,-27-13-16,13 13 0,0 0 0,-13-27 0,13 27 0,1 0 0,-14-13 15,13 13-15,0-13 0,0 13 0,-13-13 0,27 13 0,-14 0 0,-13-14 0,13 14 16,0-13-16,1 13 0,-14-13 0,13 13 0,-13-27 0,13 27 0,14-13 16,-14 13-16,-13-13 0,13 13 0,0 0 0,-13-13 0,14 13 0,-14-14 0,13 14 0,-13-13 15,13 13-15,13 0 0,-26-13 0,14 13 0,-14-13 0,13 13 0,-13-27 0,13 27 16,-13-13-16,13 0 0,1 13 0,-14-13 0,13-1 15,-13 1-15,26 0 0,-26-14 16,14 27-16,-14-13 0,0 0 0,0 0 0,13 13 16,-13-13-16,0-1 0,13 1 0,-13-13 0,0 12 15,13 14-15,-13-13 0,0 0 0,0 0 0,13 13 0,-13-14 0,0 1 16,0 0-16,14 13 0,-14-26 0,0 12 16,0 1-1,0 0 16,0 0-31,0-1 16,0 1-16,0-13 16,0 12-16,0 1 0,0 0 15,0 0-15,0 0 32,-14 13-32,1 0 15,0 0-15,13-14 0,-13 14 16,13-26-16,-13 26 0,-14 0 15,27-13-15,-13 13 0,0 0 0,13-14 16,-14 14-16,1 0 0,13-13 0,-13 13 16,0 0-16,13-13 0,-27 13 0,14 0 15,0 0-15,0 0 0,13-13 0,-14 13 0,1 0 16,0 0-16,-14 0 0,14 0 0,13-13 0,-13 13 0,0 0 16,-1 0-16,1 0 0,0 0 0,-13 0 0,12-27 15,1 27-15,0 0 0,0 0 0,-1 0 0,1 0 16,13-13-16,-13 13 0,-13 0 0,12 0 0,1 0 0,0 0 15,0 0-15,-1 0 0,1-13 0,-13 13 16,12 0-16,1 0 0,0 0 16,0 0-16,0 0 15,-1 0 32,-12 0-31</inkml:trace>
  <inkml:trace contextRef="#ctx0" brushRef="#br1" timeOffset="34169.89">26842 13044 0,'-13'0'47,"0"0"-31,13 13-16,-14-13 0,1 0 15,13 27-15,-13-27 0,0 0 0,-1 13 0,1-13 0,-13 0 16,26 13-16,-14-13 0,1 0 0,13 13 0,-13-13 0,0 0 0,0 14 0,-27-1 0,27-13 16,-1 13-16,1-13 0,0 26 0,0-26 0,-1 0 0,-12 14 0,13-14 0,-14 13 15,27 0-15,-79 14 0,66-27 0,-1 13 0,1-13 0,0 13 0,-40 27 16,27-40-16,26 13 0,-14-13 0,1 13 0,0-13 0,13 13 0,-13-13 0,-14 14 0,-12 25 15,25-39-15,14 14 0,-13-14 0,0 13 0,-14 0 0,14-13 0,13 13 0,-13 1 0,0-1 16,0-13-16,13 26 0,-14-26 0,14 13 0,-13-13 0,13 14 0,-26-14 0,26 13 0,-14-13 0,14 13 0,-26 14 16,26-1-16,-27-13 0,27 0 0,0 1 15,-13-1-15,0 0 0,13 0 0,-26 1 16,26 12-16,0-13 0,-14-13 0,14 14 0,0-1 16,0 0-16,0 0 0,0 0 15,0 14-15,0-14 0,0 0 16,0 1-16,0-1 0,0 0 0,0 0 0,0 14 15,27-27-15,-27 13 0,13-13 0,-13 13 0,13 0 0,-13 1 16,13-14-16,-13 13 0,14-13 0,-14 13 0,13-13 0,0 0 0,-13 27 0,13-27 16,-13 13-16,27-13 0,-14 13 0,0-13 0,-13 13 0,14-13 0,25 27 15,-12-27-15,-14 0 0,0 13 0,0-13 0,1 13 0,-1-13 0,0 0 16,-13 27-16,27-27 0,-14 13 0,0-13 0,0 0 0,0 13 0,1-13 0,-1 0 0,27 13 16,-27-13-16,0 14 0,0-14 0,0 13 0,1-13 0,-1 0 0,13 13 0,-12-13 0,-1 0 0,27 27 15,-27-27-15,-13 13 0,26-13 0,-13 0 0,-13 13 0,14-13 0,-1 0 0,119 40 16,-119-40-1,-13 13-15,40-13 0,-27 0 0,1 0 0,-14 26 0,13-26 0,0 0 0,0 0 16,1 0-16,12 0 0,-26 14 0,13-14 0,0 0 0,1 0 0,-1 0 16,0 0-16,0 0 0,14 0 0,-14 0 0,0 0 0,1 0 15,-1 0-15,0 0 0,0 0 0,40 0 0,-40 0 0,1 0 16,-1 0-16,0 0 0,13 0 0,-12 0 0,-14-27 0,13 27 16,0 0-16,-13-13 0,13 13 0,1-13 0,-1 13 15,-13-14-15,13 14 0,14 0 0,-27-13 0,13 13 0,-13-13 0,13 13 0,0-13 16,0 13-16,-13-27 0,14 27 0,-14-13 0,13 13 15,-13-13-15,26 13 0,-26-13 0,14 13 0,-14-14 0,13 1 16,-13 0-16,13 13 0,-13-27 0,0 14 0,13 13 16,-13-13-16,0 0 0,0 0 0,0-1 0,14 14 15,-14-13-15,0 0 0,0-14 0,0 14 0,0 0 16,0 0-16,0-1 0,0 1 0,0 0 0,0-13 0,0 12 16,0 1-16,0 0 0,0 0 0,0-1 0,0 1 15,0-13-15,0 12 0,0 1 0,-14 0 0,14 0 0,-13 0 16,13-1-16,0-12 0,-13 26 0,13-13 0,-13-1 0,13 1 15,-27 13-15,27-13 0,0 0 0,-13 13 0,13-14 0,-13 14 0,13-13 16,-14-13-16,14 13 0,-13 13 0,13-14 0,-13 14 0,13-13 0,-13 0 16,-14 0-16,14-1 0,0-12 15,0 26-15,13-13 0,-14 0 0,1 13 0,13-14 0,-13 14 0,13-13 0,-13 13 0,-14-13 16,14 0-16,0 13 0,0-27 0,-1 14 0,-12 0 16,-1 13-16,27-14 0,-26 1 0,13 13 0,0-13 0,-1 13 0,1-13 0,-13 13 0,12-27 15,1 27-15,0 0 0,13-13 0,-13 13 0,-1 0 0,14-13 0,-13 13 0,-13 0 0,13 0 16,13-13-16,-14 13 0,1-14 0,0 14 0,0 0 0,13-13 0,-14 13 0,1 0 15,-13-13-15,12 13 0,1 0 0,0 0 0,13-13 16,-13 13-16,0 0 0,-1 0 0,-12 0 0,13 0 0,13-27 0,-14 27 16,1 0-16,0 0 0,0 0 0,-1 0 0,-12 0 0,13 0 15,0 0-15,-1 0 0,1 0 0,0 0 0,0 0 16,-14 0-16,14 0 0,0 0 0,-1 0 0,1 0 16,13-13-1</inkml:trace>
  <inkml:trace contextRef="#ctx0" brushRef="#br1" timeOffset="56464.36">8308 2977 0,'-13'0'47,"-1"0"-32,1 0-15,0 0 0,0 0 0,-14 0 16,14 0-16,0 0 0,0 0 0,-1 0 0,1 0 0,0 0 16,-14 0-16,-39 0 0,53 0 0,13 13 0,-40-13 15,27 0-15,-13 0 0,13 0 0,13 13 0,-14-13 0,1 0 0,-13 0 0,12 0 16,14 13-16,-13-13 0,0 0 0,-27 13 0,14-13 0,13 0 0,-1 27 0,1-27 0,0 0 16,0 13-16,-1-13 0,-12 0 0,13 0 0,-1 13 0,1-13 0,0 0 0,13 14 0,-13-14 0,0 0 15,-1 0-15,-12 13 0,13-13 0,-1 0 0,1 13 0,-27 0 16,14-13-16,13 0 0,0 0 0,-1 27 0,1-27 0,13 13 15,-13-13-15,0 0 0,13 13 0,-27-13 0,14 0 0,13 13 0,-13-13 16,13 14-16,-14-14 0,1 0 0,13 13 0,-13-13 0,13 13 0,-13-13 16,13 13-16,-27-13 0,27 27 0,-13-27 0,13 13 0,-13-13 0,13 13 0,-27 14 15,14-14-15,13 0 0,-13-13 16,13 27-16,0-14 0,-13-13 0,13 13 0,0 0 0,0 1 16,-27-14-16,27 13 0,0 0 0,0 13 0,0-12 15,0-1-15,0 0 0,0 0 0,0 1 16,-13-14-16,13 13 0,0 27 0,0-27 0,0 0 15,0 0-15,0 0 0,0 1 0,0-1 16,27-13-16,-27 26 0,0-12 0,13-14 16,-13 13-16,13-13 0,-13 13 0,13-13 0,-13 13 15,13-13-15,14 53 16,-14-53-16,14 13 0,-14 1 16,0-14-16,-13 13 0,13-13 0,0 13 0,1-13 15,-14 13-15,13-13 0,13 0 0,-26 14 0,14-14 0,-1 0 16,-13 26-16,13-26 0,0 13 0,1-13 0,-1 0 15,-13 14-15,26-14 0,-13 0 0,1 0 0,-14 13 0,13-13 0,0 0 16,0 0-16,-13 13 0,14-13 0,12 0 0,-13 0 0,1 0 16,-14 13-16,13-13 0,0 0 0,0 0 0,0 0 0,1 13 0,12-13 15,-13 0-15,1 0 0,-1 0 0,0 27 0,0-27 0,53 0 16,-52 0-16,-1 0 0,0 0 0,0 0 16,14 0-16,-14 0 0,0 0 0,1 0 0,-1 0 15,0 0-15,0 0 0,-13-13 0,27 13 0,-14 0 0,0-14 0,0 14 16,1 0-16,-14-13 0,13 13 0,0 0 0,0-13 0,14 13 0,-14 0 15,27-26-15,-27 26 0,0 0 0,-13-14 0,27 14 16,-14 0-16,0-26 0,0 26 0,0 0 0,-13-13 0,14 13 0,-1-14 0,13 14 16,-12 0-16,-14-13 0,13 13 0,0-13 0,0 13 0,1-13 15,-1 13-15,-13-14 0,26 14 0,-26-26 0,13 26 0,1-13 0,-1 13 0,-13-13 16,13 13-16,-13-14 0,13 14 0,-13-13 0,14 13 0,-14-13 0,13 0 0,13 13 0,-26-27 16,13 27-16,-13-13 0,0 0 0,14 13 0,-14-14 0,13 14 0,-13-13 0,0 0 15,13 13-15,-13-13 0,0 0 0,13 13 0,-13-27 0,0 14 16,14 13-16,-14-13 0,0-1 0,26 14 15,-26-13-15,0 0 0,0 0 0,0-14 16,0 14-16,0 0 0,13 13 16,-13-13-16,0-1 0,0 1 0,0 0 0,0-14 15,0 14-15,0 0 0,0 0 0,0 0 16,0-1-16,0 1 0,0-13 0,0 12 0,0 1 16,0 0-16,0 0 15,-26 13-15,26-14 0,0 1 16,-13 13-16,13-13 0,-14 13 0,14-26 15,-13 26-15,13-14 16,-13 14-16,0 0 0,13-13 0,-14 13 16,14-13-16,-26 13 0,13 0 15,13-13-15,-13 13 0,13-14 0,-14 14 0,1 0 16,13-13-16,-13 13 0,0 0 0,13-26 0,-14 26 0,-12 0 16,26-14-16,-13 14 0,0 0 0,-1-13 15,1 13-15,0 0 0,0 0 0,13-13 0,-27 13 0,14 0 16,0 0-16,-1 0 0,1 0 0,0 0 0,13-13 15,-13 13-15,-14 0 0,14 0 0,0 0 0,0 0 16,-1 0-16,1 0 0,0 0 0,13-13 0,-27 13 16,14 0-16,0 0 0,0 0 0,0 0 15,-1 0-15,1 0 0,0 0 16,13-14-16,-27 14 0,14 0 16,0 0-1,0 0-15,0 0 16</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5T00:24:28.960"/>
    </inkml:context>
    <inkml:brush xml:id="br0">
      <inkml:brushProperty name="width" value="0.05292" units="cm"/>
      <inkml:brushProperty name="height" value="0.05292" units="cm"/>
      <inkml:brushProperty name="color" value="#00B050"/>
    </inkml:brush>
  </inkml:definitions>
  <inkml:trace contextRef="#ctx0" brushRef="#br0">23376 2633 0,'0'0'0,"-13"0"16,-1 0-16,1 0 0,0 0 15,0 0-15,0 0 0,13-27 0,-27 27 0,14 0 0,0 0 0,-1 0 0,1 0 0,0 0 16,0 0-16,13-13 0,-13 13 0,-14 0 0,14 0 0,0 0 0,-1 0 0,1 0 0,0-13 0,0 13 0,-14 0 0,14 0 0,0 0 15,0 0-15,-1 0 0,1 0 0,0 0 0,13-14 0,-40 14 0,27 0 0,0 0 0,-1 0 0,1 0 0,-13-13 0,13 13 0,-1 0 0,1 0 0,0 0 16,0 0-16,-1 0 0,-25 0 0,12-13 0,14 13 0,0 0 0,0 0 0,-27 0 0,27 0 0,-1 0 0,1 0 0,0-13 0,-14 13 0,14 0 0,-13 0 16,13 0-16,-1 0 0,-12 0 0,13 0 0,-1 0 0,1 0 0,-13-27 0,-1 27 0,14 0 0,0 0 0,0 0 0,-1 0 0,1 0 0,-27 0 0,27 0 0,0 0 15,0 0-15,0 0 0,-1 0 0,-12 0 0,13 0 0,-1 0 0,1 0 0,0 0 0,0 0 0,-1 0 0,1 0 0,-13 0 0,-1 0 0,14 0 0,0 0 16,-27 0-16,27 0 0,0 0 0,0 0 0,-1 0 0,1 0 0,-13 0 0,12 0 0,1 0 0,0 0 0,0 0 0,-1 0 0,1 0 16,-13 27-16,13-27 0,-1 0 0,1 0 0,0 13 0,0-13 0,-14 0 0,1 0 0,-1 13 0,1-13 0,13 13 0,-14-13 15,14 0-15,0 0 0,-1 14 0,1-14 0,0 0 0,0 0 0,13 13 0,-27-13 0,14 0 0,0 0 0,13 13 0,-13-13 0,-1 0 0,1 0 0,0 27 16,-14-27-16,14 0 0,0 13 0,0-13 0,-1 13 0,1-13 0,0 0 0,0 13 0,-14-13 0,14 14 15,0-14-15,0 0 0,13 13 0,-14-13 0,1 0 0,0 13 0,-13-13 0,12 26 0,1-26 0,0 14 16,0-14-16,-1 13 0,1-13 0,-13 0 0,26 13 0,-14-13 0,1 13 0,0-13 0,13 14 16,-13-14-16,0 13 0,-1-13 0,14 13 0,-26-13 0,26 27 0,-13-27 15,13 13-15,0 0 0,0 0 0,-14-13 16,14 13-16,0 1 0,0-1 0,0 13 16,0-12-16,0-1 15,0 0-15,0 0 0,0 0 16,14 1-16,-14 12 0,26-26 0,-26 13 15,13-13-15,-13 14 0,14-14 0,-14 13 0,13 0 0,0-13 16,-13 13-16,13-13 0,-13 14 0,13-14 0,-13 26 0,27-26 0,-14 13 0,0-13 0,-13 13 16,14-13-16,-1 14 0,0-14 0,0 13 0,14-13 0,-14 13 0,0 0 0,14 1 0,-14-14 15,0 26-15,14-26 0,-14 13 0,0-13 0,0 14 0,0-14 0,1 13 0,-1-13 0,0 0 0,-13 13 0,27-13 0,-14 0 16,0 13-16,0-13 0,1 0 0,-14 13 0,39-13 0,-39 27 0,13-27 0,1 0 0,-1 13 0,13-13 0,-12 13 0,12-13 0,-13 0 0,1 14 0,-1-14 0,0 0 16,0 13-16,0-13 0,14 0 0,-14 13 0,0-13 0,1 0 0,-1 0 0,0 13 0,0-13 0,1 0 0,12 27 0,0-27 0,-26 13 0,14-13 0,-1 0 15,0 13-15,14-13 0,-14 0 0,0 13 0,0-13 0,27 14 0,-14-14 0,-12 13 0,-1-13 0,0 0 16,14 13-16,-14-13 0,13 27 0,-13-27 0,1 0 0,-14 13 0,13-13 0,0 0 0,0 0 0,-13 13 0,14-13 0,-1 0 15,13 13-15,-12-13 0,-1 0 0,0 0 0,-13 13 0,13-13 0,0 0 0,1 0 0,12 0 16,-13 14-16,1-14 0,-1 0 0,0 0 0,0 0 0,1 0 0,-14 13 0,26-13 0,-13 0 16,0 0-16,1 0 0,-1 0 0,0 0 0,0 0 0,14 0 0,-14 0 0,0 0 15,0 0-15,1 0 0,-1 0 0,0 0 0,0 0 0,-13 13 0,27-13 0,-14 0 0,0 0 0,1 0 16,-1 0-16,0 0 0,0 0 0,14 0 0,-14 0 0,0 0 0,0 0 0,1 0 16,-1 0-16,0 0 0,14 0 0,-14 0 0,0 0 0,0 27 0,0-27 15,1 0-15,-1 0 0,13 0 0,-12 0 0,-1 0 0,0 0 0,0 0 0,1 0 16,-1 0-16,0 0 0,13 0 0,-12 0 0,-1 0 0,0 0 0,0 0 0,1 0 0,-1 0 0,13 0 15,-12 0-15,-1 0 0,0-14 0,0 14 0,0 0 0,1 0 0,12 0 0,-26-13 0,13 13 16,1 0-16,-1 0 0,0 0 0,0 0 0,0-13 0,14 13 0,-14 0 0,0 0 0,-13-13 0,14 13 16,-1 0-16,0 0 0,0 0 0,1-14 0,12 14 0,-13 0 0,0 0 0,-13-13 15,14 13-15,-1 0 0,0 0 0,0-13 0,14 13 0,-14 0 0,-13-13 16,13 13-16,1 0 0,-1-27 0,0 27 0,0 0 0,-13-13 0,27 13 0,-14 0 0,0-13 0,0 13 16,1-13-16,-1 13 0,0-14 0,13 14 0,1-26 15,-14 26-15,0-27 0,1 27 0,-1-13 0,0 13 0,-13-13 0,27 13 0,-14-13 16,0 13-16,-13-13 0,13 13 0,0-14 0,1 1 15,-1 13-15,-13-26 0,26 26 0,-26-14 0,14 14 0,-14-13 0,13 13 16,-13-13-16,13 13 0,-13-13 0,13 13 0,1-13 0,-14-1 16,13 14-16,-13-26 0,26 26 0,-26-13 0,0-1 15,13 14-15,-13-13 0,0 0 0,14 13 0,-14-13 0,0-1 16,0 1-16,0-13 0,0 13 16,0-1-16,0 1 0,0 0 0,0 0 15,0-1-15,0-12 0,0 13 0,-14-1 16,-12 1-16,13 13 15,13-13-15,-13 13 0,-1 0 0,14-13 0,-13 13 0,0-13 16,0 13-16,13-27 0,-27 27 0,14 0 0,0-13 0,-1 13 16,1-13-16,0 13 0,13-14 0,-13 14 0,-14 0 0,27-13 15,-13 13-15,0 0 0,0-13 0,-1 13 0,1-13 0,0 13 0,0 0 0,13-27 16,-27 27-16,14 0 0,0 0 0,13-13 0,-13 13 0,-1 0 0,1 0 0,0-13 0,-27 13 16,27 0-16,13-13 0,-13 13 0,0 0 0,-1 0 0,1-14 0,-13 14 0,12 0 0,1 0 0,0-13 15,0 13-15,-1 0 0,1 0 0,-13-13 0,13 13 0,-1 0 0,1 0 0,0-13 0,0 13 0,-1 0 16,1 0-16,-13-27 0,12 27 0,1 0 0,0 0 0,0-13 0,0 13 0,-1 0 0,-12 0 0,13-13 0,-1 13 15,1 0-15,0 0 0,13-13 0,-13 13 0,0 0 0,-14 0 0,14-14 0,0 14 0,-1 0 16,1 0-16,0 0 0,13-13 0,-13 13 0,-14 0 0,14 0 16,0 0-16,0 0 0</inkml:trace>
  <inkml:trace contextRef="#ctx0" brushRef="#br0" timeOffset="10503.97">23151 10253 0,'-13'0'141,"13"-14"-141,-13 14 16,-1 0-16,1 0 15,13-13-15,-13 13 16,0 0-16,-14 0 0,14 0 15,13-26-15,-13 26 0,0 0 16,-1 0-16,1 0 0,0-14 0,-14 14 16,14 0-16,0 0 0,0-13 0,-1 13 15,1 0-15,0 0 0,-13 0 16,26-13-16,-14 13 0,1 0 0,0 0 0,0 0 0,-1 0 16,1 0-16,0 0 0,-14 0 0,14 0 15,13-13-15,-13 13 0,0 0 0,0 0 0,-1 0 16,1 0-16,-13 0 0,12 0 15,1 0-15,0 0 0,0 0 16,-1-13-16,1 13 0,-13 0 16,13 0-16,-1 0 0,1 0 0,0 0 15,0 0-15,-1 0 0,-12 0 0,13 0 16,0 0-16,-1 0 0,1 0 0,-13 0 0,12 0 16,-12 0-16,13 0 0,-1 0 0,1 0 0,0 0 15,0 0-15,0 0 0,-14 0 0,14 0 0,0 0 0,-1 0 16,1 0-16,0 0 0,0 0 0,-14 0 0,27 13 15,-13-13-15,0 0 0,0 0 0,-1 0 0,1 0 16,0 0-16,-14 0 0,27 13 0,-13-13 0,0 0 0,0 0 16,0 0-16,-1 0 0,1 13 0,0-13 15,-14 0-15,14 0 0,13 13 0,-13-13 16,0 0-16,-1 0 0,14 27 0,-13-27 0,0 0 16,-13 0-16,26 13 0,-14-13 0,1 13 0,0-13 0,0 0 15,-1 14-15,1-14 0,-13 0 0,12 13 16,1-13-16,13 13 0,-26-13 0,13 13 0,-1-13 0,-39 40 15,40-40-15,0 0 0,13 13 0,-13-13 0,-1 0 16,14 13-16,-52 1 0,38-14 0,1 13 0,0-13 16,0 0-16,13 13 0,-14-13 0,14 13 15,-26-13-15,13 0 0,13 27 0,-14-27 16,14 13-16,-13-13 0,13 13 0,-13-13 16,13 14-16,0-1 0,-13-13 0,13 13 15,-13-13-15,13 13 0,0 14 0,-27-27 16,27 13-16,0 0 0,-13-13 0,13 13 0,0 1 15,-13-14-15,13 13 0,0 0 16,0 13-16,-14-26 0,14 14 0,0-1 16,0 0-1,0 0-15,0 1 16,0-1 0,0 0-1,0 14-15,0-14 16,14-13-16,-14 13 15,13-13-15,-13 13 0,26-13 16,-26 13-16,14 1 0,-1-1 0,-13 13 16,13-26-16,-13 14 0,13-14 0,-13 13 0,13-13 0,-13 13 0,14-13 15,-14 13-15,26-13 0,-26 14 0,13-14 0,-13 13 0,14-13 0,-1 26 16,-13-13-16,13 1 0,0-14 0,-13 13 0,14-13 0,-14 13 16,26-13-16,14 27 0,-40-1 0,13-26 0,-13 13 0,13-13 15,-13 13-15,13-13 0,-13 14 0,14-14 0,25 26 0,-25-26 16,-14 13-16,26 1 0,-13-14 0,-13 26 0,13-26 0,-13 13 0,27-13 0,-14 14 15,0-14-15,1 13 0,-1-13 0,-13 13 0,13-13 0,-13 13 0,13-13 0,14 0 16,-27 13-16,13-13 0,0 0 0,-13 27 0,13-27 0,1 0 0,-14 13 0,13-13 16,0 0-16,-13 13 0,27-13 0,-14 14 0,0-14 0,0 0 0,-13 13 15,14-13-15,-1 0 0,-13 13 0,13-13 0,0 0 0,-13 13 0,27-13 0,-14 0 16,-13 27-16,13-27 0,0 0 0,1 13 0,-1-13 0,0 0 0,-13 13 0,26-13 16,-12 0-16,-1 13 0,0-13 0,0 0 0,1 0 0,-14 14 0,13-14 15,13 0-15,-12 0 0,-14 13 0,13-13 0,0 0 0,0 0 0,0 13 0,1-13 16,12 0-16,-13 0 0,1 27 0,-1-27 0,0 0 0,0 0 0,-13 13 15,14-13-15,-1 0 0,13 0 0,-13 0 0,-13 13 0,14-13 0,-1 0 16,0 0-16,0 0 0,-13 13 0,14-13 0,12 0 0,-13 0 16,0 0-16,1 14 0,-1-14 0,0 0 0,0 0 0,14 0 15,-14 0-15,0 13 0,1-13 0,-1 0 16,0 0-16,0 0 0,14 0 0,-14 0 0,0 0 0,0 0 16,1 0-16,-1 0 0,0 0 0,0 0 0,14 0 15,-14 0-15,0 0 0,0 0 0,1 0 16,-1 0-16,0 0 0,14 0 0,-27-13 0,13 13 15,0 0-15,0 0 0,1-14 0,-1 14 16,0 0-16,-13-13 0,26 13 16,-12 0-16,-14-13 0,13 13 0,0 0 15,-13-27-15,13 27 0,1 0 16,-1-13-16,0 13 0,14 0 0,-27-13 16,13 13-16,0 0 0,-13-13 0,13 13 0,0 0 15,-13-14-15,14 14 0,-1 0 0,-13-13 0,26 13 0,-12 0 0,-1 0 0,-13-13 0,13 13 16,0 0-16,-13-26 0,13 26 0,1 0 0,-14-14 0,26 14 0,-13 0 15,1-13-15,-1 13 0,0 0 0,-13-13 0,13 13 16,1 0-16,-14-13 0,26 13 0,-26-14 0,13 14 0,0 0 16,-13-13-16,14 13 0,-1-26 0,0 26 0,-13-14 15,13 14-15,1 0 0,-14-13 0,26 13 0,-26-13 0,13 13 16,-13-13-16,14 13 0,-1-13 0,0 13 0,-13-14 0,13 14 16,-13-26-16,13 26 0,-13-13 0,27 13 15,-27-14-15,13 14 0,-13-13 0,0 0 16,13 13-16,-13-13 0,14 13 15,-14-14-15,0 1 0,13-13 16,-13 13-16,0-1 16,13 14-16,-13-13 0,0 0 0,13 0 15,-13-1-15,0-12 0,0 13 0,27 13 0,-27-13 16,0-1-16,0 1 0,0 0 0,13 13 0,-13-13 16,0-14-16,0 14 0,0 0 0,0-1 15,0 1-15,0 0 16,0 0-16,0-14 0,0 14 0,0 0 15,0 0-15,0-1 16,0 1-16,0 0 16,0 0-16,0-14 15,-27 27-15,27-13 0,-13 0 0,13 0 16,-13 13-16,13-14 0,-13 14 0,13-13 16,-13 13-16,13-13 0,-14 13 0,1-27 0,-13 27 15,26-13-15,-14 13 0,14-13 0,-13 13 16,0 0-16,13-13 0,-13 13 0,0 0 0,13-13 15,-14 13-15,-12 0 0,13-14 0,-1 14 0,1 0 16,0-13-16,0 13 0,-1 0 0,1-26 0,-13 26 0,13 0 16,-1 0-16,1-14 0,0 14 0,0 0 0,-1 0 15,-12-13-15,13 13 0,-1 0 0,1 0 0,0-13 16,0 13-16,0 0 0,-14 0 0,27-13 0,-13 13 0,0 0 16,-1 0-16,1 0 0,13-14 0,-13 14 0,0 0 15,-14 0-15,14 0 0,0 0 0,13-13 0,-13 13 0,-1 0 16,1 0-16,0 0 0,0 0 0,-14-13 0,14 13 15,0 0-15,0 0 0,-1 0 0,1 0 0,0 0 16,13-26-16,-27 26 0,14 0 0,0 0 0,0 0 0,-1 0 16,1 0-16,13-14 0,-13 14 0,-13 0 15,12 0-15,1 0 0,0 0 0,0 0 16,13-13-16,-14 13 0,1 0 16,0 0-16,-14 0 0,14 0 15,0-13-15,0 13 0,0 0 0,-1 0 16,1 0-16,-13 0 15,26-13-15,-14 13 0,1 0 0,0 0 16,0 0 156</inkml:trace>
  <inkml:trace contextRef="#ctx0" brushRef="#br0" timeOffset="15844.91">29620 2725 0,'13'0'63,"1"0"-48,12 0-15,-13 0 0,0 0 16,1 0-16,-1 0 0,0 0 0,0 0 15,14 0-15,-14 0 0,0 0 0,1 0 0,-1 0 16,-13-26-16,13 26 0,0 0 0,14 0 0,-14 0 0,0 0 0,0 0 16,1 0-16,-1 0 0,0 0 0,0 0 0,14 0 0,12 0 15,-25 0-15,-1 0 0,0 13 0,14-13 0,-14 0 0,0 0 0,0 0 0,0 0 16,1 0-16,-1 0 0,13 0 0,-12 0 0,-14 13 0,13-13 16,0 0-16,0 0 0</inkml:trace>
  <inkml:trace contextRef="#ctx0" brushRef="#br0" timeOffset="17133.98">29633 2752 0,'0'13'47,"0"0"-31,0 0-16,0 1 15,0 12-15,0-13 0,0 1 16,0-1-16,0 0 0,0 0 0,0 0 0,0 14 16,0-14-16,0 0 0,0 1 0,0-1 15,0 0-15,0 0 0,0 14 0,0-14 16,14 0-16,-14 0 0,0 1 0,0-1 15,26-13-15,-26 13 0,0 14 16,0-14-16,0 0 16,0 0-16,0 0 15,0-26 79,0 0-94,13 0 0,-13-14 16,0 14-16,13 13 0,-13-13 0,0 0 15,14 13-15,-14-14 0,0 1 0,13 13 0,-13-13 16,13 13-16,-13-27 0,0 14 0,13 13 0,-13-13 16,27 13-16,-27-13 0,13 13 0,-13-13 15,13 13-15,-13-14 0,14 14 0,-1 0 0,-13-13 16,13 13-16,0 0 0,14 0 15,-14 0-15,0 0 0,0 0 16,1 0-16,-1 0 16,0 0-16,0 0 15,14 0-15,-27 13 0,13-13 16,-13 14-16,13-1 0,-13 0 16,13-13-16,-13 13 0,14-13 15,-14 27-15,0-14 0,0 0 0,13-13 16,-13 13-16,0 1 0,0-1 0,0 0 15,0 14-15,0-14 0,0 0 0,0 0 16,0 0-16,0 1 0,0-1 0,0 0 0,0 14 16,0-14-16,-13-13 0,13 13 0,0 0 0,-14 1 15,1 12-15,0 0 0,13-12 16,-26-14-16,26 13 0,-14-13 16,14 13-16,0 0 0,-13-13 0,13 14 15,-13-14-15,13 13 0,-13-13 0,13 26 16,-14-26-16,14 13 0,-13-13 0,0 0 15,13 14-15,-27-14 0,14 13 0,0-13 16,0 0-16,13 13 0,-13-13 0,-1 0 0,1 0 16,-13 0-16,12 0 0,1 0 15,0 0-15,0 0 0,-1 0 16,1 0-16,-13 0 16,13 0-16,-1 0 15,1 0-15,0-13 16,0 13-16,-1 0 15,-12 0 1,13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15/09/2023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159693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36165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61220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79141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299526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2108262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301525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412683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6802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97870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321842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68711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60040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435076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86055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15/09/2023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15/09/2023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Computational Complexity</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Constant Time - </a:t>
            </a:r>
            <a:r>
              <a:rPr lang="en-US" b="1" dirty="0">
                <a:latin typeface="Cambria Math" panose="02040503050406030204" pitchFamily="18" charset="0"/>
                <a:ea typeface="Cambria Math" panose="02040503050406030204" pitchFamily="18" charset="0"/>
              </a:rPr>
              <a:t>0(1)</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dirty="0"/>
              <a:t>An algorithm is said to have a constant time when it is not dependent on the input data (</a:t>
            </a:r>
            <a:r>
              <a:rPr lang="en-US" sz="3200" i="1" dirty="0">
                <a:effectLst/>
              </a:rPr>
              <a:t>n</a:t>
            </a:r>
            <a:r>
              <a:rPr lang="en-US" sz="3200" dirty="0"/>
              <a:t>).</a:t>
            </a:r>
            <a:r>
              <a:rPr lang="en-US" sz="3200" b="0" i="0" dirty="0">
                <a:solidFill>
                  <a:srgbClr val="242424"/>
                </a:solidFill>
                <a:effectLst/>
                <a:latin typeface="source-serif-pro"/>
              </a:rPr>
              <a:t> No matter the size of the input data, the running time will always be the same. </a:t>
            </a:r>
            <a:endParaRPr lang="en-US" sz="3000" b="1" dirty="0">
              <a:solidFill>
                <a:srgbClr val="00B0F0"/>
              </a:solidFill>
            </a:endParaRPr>
          </a:p>
        </p:txBody>
      </p:sp>
    </p:spTree>
    <p:extLst>
      <p:ext uri="{BB962C8B-B14F-4D97-AF65-F5344CB8AC3E}">
        <p14:creationId xmlns:p14="http://schemas.microsoft.com/office/powerpoint/2010/main" val="263227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Logarithmic Time - </a:t>
            </a:r>
            <a:r>
              <a:rPr lang="en-US" b="1" dirty="0">
                <a:latin typeface="Cambria Math" panose="02040503050406030204" pitchFamily="18" charset="0"/>
                <a:ea typeface="Cambria Math" panose="02040503050406030204" pitchFamily="18" charset="0"/>
              </a:rPr>
              <a:t>0</a:t>
            </a:r>
            <a:r>
              <a:rPr lang="en-US" b="1">
                <a:latin typeface="Cambria Math" panose="02040503050406030204" pitchFamily="18" charset="0"/>
                <a:ea typeface="Cambria Math" panose="02040503050406030204" pitchFamily="18" charset="0"/>
              </a:rPr>
              <a:t>(log n</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logarithmic time complexity when it reduces the size of the input data in each step (it don’t need to look at all values of the input data)</a:t>
            </a:r>
            <a:endParaRPr lang="en-US" sz="3000" b="1" dirty="0">
              <a:solidFill>
                <a:srgbClr val="00B0F0"/>
              </a:solidFill>
            </a:endParaRPr>
          </a:p>
        </p:txBody>
      </p:sp>
    </p:spTree>
    <p:extLst>
      <p:ext uri="{BB962C8B-B14F-4D97-AF65-F5344CB8AC3E}">
        <p14:creationId xmlns:p14="http://schemas.microsoft.com/office/powerpoint/2010/main" val="340692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Linear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554545"/>
          </a:xfrm>
          <a:prstGeom prst="rect">
            <a:avLst/>
          </a:prstGeom>
          <a:noFill/>
        </p:spPr>
        <p:txBody>
          <a:bodyPr wrap="square">
            <a:spAutoFit/>
          </a:bodyPr>
          <a:lstStyle/>
          <a:p>
            <a:r>
              <a:rPr lang="en-US" sz="3200" b="0" i="0" dirty="0">
                <a:solidFill>
                  <a:srgbClr val="242424"/>
                </a:solidFill>
                <a:effectLst/>
                <a:latin typeface="source-serif-pro"/>
              </a:rPr>
              <a:t>An algorithm is said to have a linear time complexity when the running time increases at most linearly with the size of the input data. This is the best possible time complexity when the algorithm must examine all values in the input data.</a:t>
            </a:r>
            <a:endParaRPr lang="en-US" sz="3000" b="1" dirty="0">
              <a:solidFill>
                <a:srgbClr val="00B0F0"/>
              </a:solidFill>
            </a:endParaRPr>
          </a:p>
        </p:txBody>
      </p:sp>
    </p:spTree>
    <p:extLst>
      <p:ext uri="{BB962C8B-B14F-4D97-AF65-F5344CB8AC3E}">
        <p14:creationId xmlns:p14="http://schemas.microsoft.com/office/powerpoint/2010/main" val="210525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Quasilinear Time - </a:t>
            </a:r>
            <a:r>
              <a:rPr lang="en-US" b="1" dirty="0">
                <a:latin typeface="Cambria Math" panose="02040503050406030204" pitchFamily="18" charset="0"/>
                <a:ea typeface="Cambria Math" panose="02040503050406030204" pitchFamily="18" charset="0"/>
              </a:rPr>
              <a:t>0(n log 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quasilinear time complexity when each operation in the input data have a logarithm time complexity. </a:t>
            </a:r>
            <a:endParaRPr lang="en-US" sz="3000" b="1" dirty="0">
              <a:solidFill>
                <a:srgbClr val="00B0F0"/>
              </a:solidFill>
            </a:endParaRPr>
          </a:p>
        </p:txBody>
      </p:sp>
    </p:spTree>
    <p:extLst>
      <p:ext uri="{BB962C8B-B14F-4D97-AF65-F5344CB8AC3E}">
        <p14:creationId xmlns:p14="http://schemas.microsoft.com/office/powerpoint/2010/main" val="356425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Quadratic Time - </a:t>
            </a:r>
            <a:r>
              <a:rPr lang="en-US" b="1" dirty="0">
                <a:latin typeface="Cambria Math" panose="02040503050406030204" pitchFamily="18" charset="0"/>
                <a:ea typeface="Cambria Math" panose="02040503050406030204" pitchFamily="18" charset="0"/>
              </a:rPr>
              <a:t>0(n</a:t>
            </a:r>
            <a:r>
              <a:rPr lang="en-US" b="1" baseline="30000" dirty="0">
                <a:latin typeface="Cambria Math" panose="02040503050406030204" pitchFamily="18" charset="0"/>
                <a:ea typeface="Cambria Math" panose="02040503050406030204" pitchFamily="18" charset="0"/>
              </a:rPr>
              <a:t>2</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quadratic time complexity when it needs to perform a linear time operation for each value in the </a:t>
            </a:r>
            <a:r>
              <a:rPr lang="en-US" sz="3200" b="0" i="0">
                <a:solidFill>
                  <a:srgbClr val="242424"/>
                </a:solidFill>
                <a:effectLst/>
                <a:latin typeface="source-serif-pro"/>
              </a:rPr>
              <a:t>input data</a:t>
            </a:r>
            <a:r>
              <a:rPr lang="en-US" sz="3200">
                <a:solidFill>
                  <a:srgbClr val="242424"/>
                </a:solidFill>
                <a:latin typeface="source-serif-pro"/>
              </a:rPr>
              <a:t>.</a:t>
            </a:r>
            <a:endParaRPr lang="en-US" sz="3000" b="1" dirty="0">
              <a:solidFill>
                <a:srgbClr val="00B0F0"/>
              </a:solidFill>
            </a:endParaRPr>
          </a:p>
        </p:txBody>
      </p:sp>
    </p:spTree>
    <p:extLst>
      <p:ext uri="{BB962C8B-B14F-4D97-AF65-F5344CB8AC3E}">
        <p14:creationId xmlns:p14="http://schemas.microsoft.com/office/powerpoint/2010/main" val="75787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Exponential Time - </a:t>
            </a:r>
            <a:r>
              <a:rPr lang="en-US" b="1" dirty="0">
                <a:latin typeface="Cambria Math" panose="02040503050406030204" pitchFamily="18" charset="0"/>
                <a:ea typeface="Cambria Math" panose="02040503050406030204" pitchFamily="18" charset="0"/>
              </a:rPr>
              <a:t>0(2</a:t>
            </a:r>
            <a:r>
              <a:rPr lang="en-US" b="1" baseline="30000" dirty="0">
                <a:latin typeface="Cambria Math" panose="02040503050406030204" pitchFamily="18" charset="0"/>
                <a:ea typeface="Cambria Math" panose="02040503050406030204" pitchFamily="18" charset="0"/>
              </a:rPr>
              <a:t>n</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b="0" i="0" dirty="0">
                <a:solidFill>
                  <a:srgbClr val="242424"/>
                </a:solidFill>
                <a:effectLst/>
                <a:latin typeface="source-serif-pro"/>
              </a:rPr>
              <a:t>An algorithm is said to have an exponential time complexity when the growth doubles with each addition to the input data set. This kind of time complexity is usually seen in brute-force algorithms.</a:t>
            </a:r>
            <a:endParaRPr lang="en-US" sz="3000" b="1" dirty="0">
              <a:solidFill>
                <a:srgbClr val="00B0F0"/>
              </a:solidFill>
            </a:endParaRPr>
          </a:p>
        </p:txBody>
      </p:sp>
    </p:spTree>
    <p:extLst>
      <p:ext uri="{BB962C8B-B14F-4D97-AF65-F5344CB8AC3E}">
        <p14:creationId xmlns:p14="http://schemas.microsoft.com/office/powerpoint/2010/main" val="399002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Factorial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factorial time complexity when it grows in a factorial way based on the size of the input data.</a:t>
            </a:r>
            <a:endParaRPr lang="en-US" sz="3000" b="1" dirty="0">
              <a:solidFill>
                <a:srgbClr val="00B0F0"/>
              </a:solidFill>
            </a:endParaRPr>
          </a:p>
        </p:txBody>
      </p:sp>
    </p:spTree>
    <p:extLst>
      <p:ext uri="{BB962C8B-B14F-4D97-AF65-F5344CB8AC3E}">
        <p14:creationId xmlns:p14="http://schemas.microsoft.com/office/powerpoint/2010/main" val="34271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pic>
        <p:nvPicPr>
          <p:cNvPr id="3" name="Picture 2" descr="A screen shot of a chart&#10;&#10;Description automatically generated">
            <a:extLst>
              <a:ext uri="{FF2B5EF4-FFF2-40B4-BE49-F238E27FC236}">
                <a16:creationId xmlns:a16="http://schemas.microsoft.com/office/drawing/2014/main" id="{F7C461B1-9066-49F3-EA97-52CC513D3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1913" y="417258"/>
            <a:ext cx="8048174" cy="56659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211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3323987"/>
          </a:xfrm>
          <a:prstGeom prst="rect">
            <a:avLst/>
          </a:prstGeom>
          <a:noFill/>
        </p:spPr>
        <p:txBody>
          <a:bodyPr wrap="square">
            <a:spAutoFit/>
          </a:bodyPr>
          <a:lstStyle/>
          <a:p>
            <a:r>
              <a:rPr lang="en-US" sz="3000" dirty="0"/>
              <a:t>Computational complexity is a field from computer science which </a:t>
            </a:r>
            <a:r>
              <a:rPr lang="en-US" sz="3000" b="1" dirty="0">
                <a:solidFill>
                  <a:srgbClr val="0070C0"/>
                </a:solidFill>
              </a:rPr>
              <a:t>analyzes algorithms based on the amount resources required for running it</a:t>
            </a:r>
            <a:r>
              <a:rPr lang="en-US" sz="3000" dirty="0"/>
              <a:t>. </a:t>
            </a:r>
          </a:p>
          <a:p>
            <a:endParaRPr lang="en-US" sz="3000" dirty="0"/>
          </a:p>
          <a:p>
            <a:r>
              <a:rPr lang="en-US" sz="3000" dirty="0"/>
              <a:t>The amount of required resources varies based on the input size, so the complexity is generally expressed as a function of n, </a:t>
            </a:r>
            <a:r>
              <a:rPr lang="en-US" sz="3000" b="1" dirty="0">
                <a:solidFill>
                  <a:srgbClr val="0070C0"/>
                </a:solidFill>
              </a:rPr>
              <a:t>where n is the size of the input</a:t>
            </a:r>
            <a:r>
              <a:rPr lang="en-US" sz="3000" dirty="0"/>
              <a:t>.</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Autofit/>
          </a:bodyPr>
          <a:lstStyle/>
          <a:p>
            <a:r>
              <a:rPr lang="en-US" sz="5000" b="1" dirty="0"/>
              <a:t>What is Computational Complexity?</a:t>
            </a:r>
            <a:endParaRPr lang="en-PH" sz="50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400657"/>
          </a:xfrm>
          <a:prstGeom prst="rect">
            <a:avLst/>
          </a:prstGeom>
          <a:noFill/>
        </p:spPr>
        <p:txBody>
          <a:bodyPr wrap="square">
            <a:spAutoFit/>
          </a:bodyPr>
          <a:lstStyle/>
          <a:p>
            <a:r>
              <a:rPr lang="en-US" sz="3000" dirty="0"/>
              <a:t>Time complexity is the computational complexity that describes the </a:t>
            </a:r>
            <a:r>
              <a:rPr lang="en-US" sz="3000" b="1" dirty="0">
                <a:solidFill>
                  <a:srgbClr val="0070C0"/>
                </a:solidFill>
              </a:rPr>
              <a:t>amount of time it takes to run an algorithm</a:t>
            </a:r>
            <a:r>
              <a:rPr lang="en-US" sz="3000" dirty="0"/>
              <a:t>.</a:t>
            </a:r>
          </a:p>
          <a:p>
            <a:endParaRPr lang="en-US" sz="3000" dirty="0"/>
          </a:p>
          <a:p>
            <a:r>
              <a:rPr lang="en-US" sz="3000" dirty="0"/>
              <a:t>Time complexity is commonly estimated by counting the number of operations performed by the algorithm.</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Time Complexity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6653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00B050"/>
                </a:solidFill>
              </a:rPr>
              <a:t>Best case </a:t>
            </a:r>
            <a:r>
              <a:rPr lang="en-US" sz="3200" b="0" i="0" dirty="0">
                <a:solidFill>
                  <a:srgbClr val="242424"/>
                </a:solidFill>
                <a:effectLst/>
                <a:latin typeface="source-serif-pro"/>
              </a:rPr>
              <a:t>is the complexity of solving the problem for the best input. In this example, the best case would be to search for the </a:t>
            </a:r>
            <a:r>
              <a:rPr lang="en-US" sz="3200" b="1" i="0" dirty="0">
                <a:solidFill>
                  <a:srgbClr val="0070C0"/>
                </a:solidFill>
                <a:effectLst/>
                <a:latin typeface="source-serif-pro"/>
              </a:rPr>
              <a:t>value 1</a:t>
            </a:r>
            <a:r>
              <a:rPr lang="en-US" sz="3200" b="0" i="0" dirty="0">
                <a:solidFill>
                  <a:srgbClr val="242424"/>
                </a:solidFill>
                <a:effectLst/>
                <a:latin typeface="source-serif-pro"/>
              </a:rPr>
              <a:t>. Since this is the first value of the list, it would be found in the first iteration.</a:t>
            </a:r>
            <a:endParaRPr lang="en-US" sz="3000" b="1" dirty="0">
              <a:solidFill>
                <a:srgbClr val="0070C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D50B81A-25FE-483E-423B-3ACFE9E5C7C8}"/>
                  </a:ext>
                </a:extLst>
              </p14:cNvPr>
              <p14:cNvContentPartPr/>
              <p14:nvPr/>
            </p14:nvContentPartPr>
            <p14:xfrm>
              <a:off x="6700680" y="1762200"/>
              <a:ext cx="157680" cy="100440"/>
            </p14:xfrm>
          </p:contentPart>
        </mc:Choice>
        <mc:Fallback>
          <p:pic>
            <p:nvPicPr>
              <p:cNvPr id="3" name="Ink 2">
                <a:extLst>
                  <a:ext uri="{FF2B5EF4-FFF2-40B4-BE49-F238E27FC236}">
                    <a16:creationId xmlns:a16="http://schemas.microsoft.com/office/drawing/2014/main" id="{DD50B81A-25FE-483E-423B-3ACFE9E5C7C8}"/>
                  </a:ext>
                </a:extLst>
              </p:cNvPr>
              <p:cNvPicPr/>
              <p:nvPr/>
            </p:nvPicPr>
            <p:blipFill>
              <a:blip r:embed="rId5"/>
              <a:stretch>
                <a:fillRect/>
              </a:stretch>
            </p:blipFill>
            <p:spPr>
              <a:xfrm>
                <a:off x="6691320" y="1752840"/>
                <a:ext cx="176400" cy="119160"/>
              </a:xfrm>
              <a:prstGeom prst="rect">
                <a:avLst/>
              </a:prstGeom>
            </p:spPr>
          </p:pic>
        </mc:Fallback>
      </mc:AlternateContent>
    </p:spTree>
    <p:extLst>
      <p:ext uri="{BB962C8B-B14F-4D97-AF65-F5344CB8AC3E}">
        <p14:creationId xmlns:p14="http://schemas.microsoft.com/office/powerpoint/2010/main" val="167711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C000"/>
                </a:solidFill>
                <a:latin typeface="source-serif-pro"/>
              </a:rPr>
              <a:t>Average Case </a:t>
            </a:r>
            <a:r>
              <a:rPr lang="en-PH" sz="3000" dirty="0">
                <a:latin typeface="source-serif-pro"/>
              </a:rPr>
              <a:t>is the average </a:t>
            </a:r>
            <a:r>
              <a:rPr lang="en-US" sz="3200" b="0" i="0" dirty="0">
                <a:solidFill>
                  <a:srgbClr val="242424"/>
                </a:solidFill>
                <a:effectLst/>
                <a:latin typeface="source-serif-pro"/>
              </a:rPr>
              <a:t>complexity of solving the problem. </a:t>
            </a:r>
            <a:r>
              <a:rPr lang="en-US" sz="3200" dirty="0">
                <a:solidFill>
                  <a:srgbClr val="242424"/>
                </a:solidFill>
                <a:latin typeface="source-serif-pro"/>
              </a:rPr>
              <a:t>In this example</a:t>
            </a:r>
            <a:r>
              <a:rPr lang="en-US" sz="3200" b="0" i="0" dirty="0">
                <a:solidFill>
                  <a:srgbClr val="242424"/>
                </a:solidFill>
                <a:effectLst/>
                <a:latin typeface="source-serif-pro"/>
              </a:rPr>
              <a:t>, we could say that the average-case would be when we’re searching for some value in the “middle” of the list, for example, the </a:t>
            </a:r>
            <a:r>
              <a:rPr lang="en-US" sz="3200" b="1" i="0" dirty="0">
                <a:solidFill>
                  <a:srgbClr val="0070C0"/>
                </a:solidFill>
                <a:effectLst/>
                <a:latin typeface="source-serif-pro"/>
              </a:rPr>
              <a:t>value 2</a:t>
            </a:r>
            <a:r>
              <a:rPr lang="en-US" sz="3200" b="0" i="0" dirty="0">
                <a:solidFill>
                  <a:srgbClr val="242424"/>
                </a:solidFill>
                <a:effectLst/>
                <a:latin typeface="source-serif-pro"/>
              </a:rPr>
              <a:t>.</a:t>
            </a:r>
            <a:endParaRPr lang="en-US" sz="3000" b="1" dirty="0">
              <a:solidFill>
                <a:srgbClr val="0070C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63EBB99-E03B-DC1B-ACC0-F9ED223A29AF}"/>
                  </a:ext>
                </a:extLst>
              </p14:cNvPr>
              <p14:cNvContentPartPr/>
              <p14:nvPr/>
            </p14:nvContentPartPr>
            <p14:xfrm>
              <a:off x="6705720" y="1271520"/>
              <a:ext cx="3214800" cy="543240"/>
            </p14:xfrm>
          </p:contentPart>
        </mc:Choice>
        <mc:Fallback>
          <p:pic>
            <p:nvPicPr>
              <p:cNvPr id="3" name="Ink 2">
                <a:extLst>
                  <a:ext uri="{FF2B5EF4-FFF2-40B4-BE49-F238E27FC236}">
                    <a16:creationId xmlns:a16="http://schemas.microsoft.com/office/drawing/2014/main" id="{663EBB99-E03B-DC1B-ACC0-F9ED223A29AF}"/>
                  </a:ext>
                </a:extLst>
              </p:cNvPr>
              <p:cNvPicPr/>
              <p:nvPr/>
            </p:nvPicPr>
            <p:blipFill>
              <a:blip r:embed="rId5"/>
              <a:stretch>
                <a:fillRect/>
              </a:stretch>
            </p:blipFill>
            <p:spPr>
              <a:xfrm>
                <a:off x="6696360" y="1262160"/>
                <a:ext cx="3233520" cy="561960"/>
              </a:xfrm>
              <a:prstGeom prst="rect">
                <a:avLst/>
              </a:prstGeom>
            </p:spPr>
          </p:pic>
        </mc:Fallback>
      </mc:AlternateContent>
    </p:spTree>
    <p:extLst>
      <p:ext uri="{BB962C8B-B14F-4D97-AF65-F5344CB8AC3E}">
        <p14:creationId xmlns:p14="http://schemas.microsoft.com/office/powerpoint/2010/main" val="19413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0000"/>
                </a:solidFill>
                <a:latin typeface="source-serif-pro"/>
              </a:rPr>
              <a:t>Worst case </a:t>
            </a:r>
            <a:r>
              <a:rPr lang="en-US" sz="3200" b="0" i="0" dirty="0">
                <a:solidFill>
                  <a:srgbClr val="242424"/>
                </a:solidFill>
                <a:effectLst/>
                <a:latin typeface="source-serif-pro"/>
              </a:rPr>
              <a:t>is the complexity of solving the problem for the worst input of </a:t>
            </a:r>
            <a:r>
              <a:rPr lang="en-US" sz="3200" b="1" i="0" dirty="0">
                <a:solidFill>
                  <a:srgbClr val="0070C0"/>
                </a:solidFill>
                <a:effectLst/>
                <a:latin typeface="source-serif-pro"/>
              </a:rPr>
              <a:t>size n</a:t>
            </a:r>
            <a:r>
              <a:rPr lang="en-US" sz="3200" b="0" i="0" dirty="0">
                <a:solidFill>
                  <a:srgbClr val="242424"/>
                </a:solidFill>
                <a:effectLst/>
                <a:latin typeface="source-serif-pro"/>
              </a:rPr>
              <a:t>. In this example, the worst-case would be to search for the </a:t>
            </a:r>
            <a:r>
              <a:rPr lang="en-US" sz="3200" b="1" i="0" dirty="0">
                <a:solidFill>
                  <a:srgbClr val="0070C0"/>
                </a:solidFill>
                <a:effectLst/>
                <a:latin typeface="source-serif-pro"/>
              </a:rPr>
              <a:t>value 8</a:t>
            </a:r>
            <a:r>
              <a:rPr lang="en-US" sz="3200" b="0" i="0" dirty="0">
                <a:solidFill>
                  <a:srgbClr val="242424"/>
                </a:solidFill>
                <a:effectLst/>
                <a:latin typeface="source-serif-pro"/>
              </a:rPr>
              <a:t>, which is the </a:t>
            </a:r>
            <a:r>
              <a:rPr lang="en-US" sz="3200" b="1" i="0" dirty="0">
                <a:solidFill>
                  <a:srgbClr val="0070C0"/>
                </a:solidFill>
                <a:effectLst/>
                <a:latin typeface="source-serif-pro"/>
              </a:rPr>
              <a:t>last element </a:t>
            </a:r>
            <a:r>
              <a:rPr lang="en-US" sz="3200" b="0" i="0" dirty="0">
                <a:solidFill>
                  <a:srgbClr val="242424"/>
                </a:solidFill>
                <a:effectLst/>
                <a:latin typeface="source-serif-pro"/>
              </a:rPr>
              <a:t>from the list.</a:t>
            </a:r>
            <a:endParaRPr lang="en-US" sz="3000" b="1" dirty="0">
              <a:solidFill>
                <a:srgbClr val="0070C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5F96A3A-99BA-39B1-6B0F-E320CF5A385B}"/>
                  </a:ext>
                </a:extLst>
              </p14:cNvPr>
              <p14:cNvContentPartPr/>
              <p14:nvPr/>
            </p14:nvContentPartPr>
            <p14:xfrm>
              <a:off x="6362640" y="1252440"/>
              <a:ext cx="3643560" cy="1143360"/>
            </p14:xfrm>
          </p:contentPart>
        </mc:Choice>
        <mc:Fallback>
          <p:pic>
            <p:nvPicPr>
              <p:cNvPr id="3" name="Ink 2">
                <a:extLst>
                  <a:ext uri="{FF2B5EF4-FFF2-40B4-BE49-F238E27FC236}">
                    <a16:creationId xmlns:a16="http://schemas.microsoft.com/office/drawing/2014/main" id="{25F96A3A-99BA-39B1-6B0F-E320CF5A385B}"/>
                  </a:ext>
                </a:extLst>
              </p:cNvPr>
              <p:cNvPicPr/>
              <p:nvPr/>
            </p:nvPicPr>
            <p:blipFill>
              <a:blip r:embed="rId5"/>
              <a:stretch>
                <a:fillRect/>
              </a:stretch>
            </p:blipFill>
            <p:spPr>
              <a:xfrm>
                <a:off x="6353280" y="1243080"/>
                <a:ext cx="3662280" cy="1162080"/>
              </a:xfrm>
              <a:prstGeom prst="rect">
                <a:avLst/>
              </a:prstGeom>
            </p:spPr>
          </p:pic>
        </mc:Fallback>
      </mc:AlternateContent>
    </p:spTree>
    <p:extLst>
      <p:ext uri="{BB962C8B-B14F-4D97-AF65-F5344CB8AC3E}">
        <p14:creationId xmlns:p14="http://schemas.microsoft.com/office/powerpoint/2010/main" val="276187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862322"/>
          </a:xfrm>
          <a:prstGeom prst="rect">
            <a:avLst/>
          </a:prstGeom>
          <a:noFill/>
        </p:spPr>
        <p:txBody>
          <a:bodyPr wrap="square">
            <a:spAutoFit/>
          </a:bodyPr>
          <a:lstStyle/>
          <a:p>
            <a:r>
              <a:rPr lang="en-US" sz="3000" dirty="0"/>
              <a:t>Big-O notation is used to classify algorithms according to how their </a:t>
            </a:r>
            <a:r>
              <a:rPr lang="en-US" sz="3000" b="1" dirty="0">
                <a:solidFill>
                  <a:srgbClr val="0070C0"/>
                </a:solidFill>
              </a:rPr>
              <a:t>running time </a:t>
            </a:r>
            <a:r>
              <a:rPr lang="en-US" sz="3000" dirty="0"/>
              <a:t>or </a:t>
            </a:r>
            <a:r>
              <a:rPr lang="en-US" sz="3000" b="1" dirty="0">
                <a:solidFill>
                  <a:srgbClr val="0070C0"/>
                </a:solidFill>
              </a:rPr>
              <a:t>space requirements </a:t>
            </a:r>
            <a:r>
              <a:rPr lang="en-US" sz="3000" dirty="0"/>
              <a:t>grow as the input size</a:t>
            </a:r>
            <a:r>
              <a:rPr lang="en-US" sz="3000" b="1" dirty="0"/>
              <a:t> </a:t>
            </a:r>
            <a:r>
              <a:rPr lang="en-US" sz="3000" b="1" dirty="0">
                <a:solidFill>
                  <a:srgbClr val="00B0F0"/>
                </a:solidFill>
              </a:rPr>
              <a:t>(n) </a:t>
            </a:r>
            <a:r>
              <a:rPr lang="en-US" sz="3000" dirty="0"/>
              <a:t>grows. </a:t>
            </a:r>
          </a:p>
          <a:p>
            <a:endParaRPr lang="en-US" sz="3000" dirty="0"/>
          </a:p>
          <a:p>
            <a:r>
              <a:rPr lang="en-US" sz="3000" dirty="0"/>
              <a:t>When using the Big-O notation, we describe the algorithm’s efficiency based on the increasing size of the input data </a:t>
            </a:r>
            <a:r>
              <a:rPr lang="en-US" sz="3000" b="1" dirty="0">
                <a:solidFill>
                  <a:srgbClr val="00B0F0"/>
                </a:solidFill>
              </a:rPr>
              <a:t>(n).</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What is Big-O notation?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88586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pic>
        <p:nvPicPr>
          <p:cNvPr id="33" name="Picture 32" descr="A diagram of a complexity&#10;&#10;Description automatically generated">
            <a:extLst>
              <a:ext uri="{FF2B5EF4-FFF2-40B4-BE49-F238E27FC236}">
                <a16:creationId xmlns:a16="http://schemas.microsoft.com/office/drawing/2014/main" id="{2DFC2F53-F684-E71C-C540-F38A9E647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65" y="181211"/>
            <a:ext cx="8357269" cy="5816064"/>
          </a:xfrm>
          <a:prstGeom prst="rect">
            <a:avLst/>
          </a:prstGeom>
        </p:spPr>
      </p:pic>
      <p:sp>
        <p:nvSpPr>
          <p:cNvPr id="2" name="TextBox 1">
            <a:extLst>
              <a:ext uri="{FF2B5EF4-FFF2-40B4-BE49-F238E27FC236}">
                <a16:creationId xmlns:a16="http://schemas.microsoft.com/office/drawing/2014/main" id="{0EF9AF4C-DA1D-7036-CA1C-A898D72DA91A}"/>
              </a:ext>
            </a:extLst>
          </p:cNvPr>
          <p:cNvSpPr txBox="1"/>
          <p:nvPr/>
        </p:nvSpPr>
        <p:spPr>
          <a:xfrm>
            <a:off x="3998758" y="6256751"/>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8993750-6035-82A3-A0A8-F52C9E36FEC1}"/>
                  </a:ext>
                </a:extLst>
              </p14:cNvPr>
              <p14:cNvContentPartPr/>
              <p14:nvPr/>
            </p14:nvContentPartPr>
            <p14:xfrm>
              <a:off x="252360" y="1066680"/>
              <a:ext cx="9654120" cy="5358240"/>
            </p14:xfrm>
          </p:contentPart>
        </mc:Choice>
        <mc:Fallback>
          <p:pic>
            <p:nvPicPr>
              <p:cNvPr id="3" name="Ink 2">
                <a:extLst>
                  <a:ext uri="{FF2B5EF4-FFF2-40B4-BE49-F238E27FC236}">
                    <a16:creationId xmlns:a16="http://schemas.microsoft.com/office/drawing/2014/main" id="{98993750-6035-82A3-A0A8-F52C9E36FEC1}"/>
                  </a:ext>
                </a:extLst>
              </p:cNvPr>
              <p:cNvPicPr/>
              <p:nvPr/>
            </p:nvPicPr>
            <p:blipFill>
              <a:blip r:embed="rId6"/>
              <a:stretch>
                <a:fillRect/>
              </a:stretch>
            </p:blipFill>
            <p:spPr>
              <a:xfrm>
                <a:off x="243000" y="1057320"/>
                <a:ext cx="9672840" cy="5376960"/>
              </a:xfrm>
              <a:prstGeom prst="rect">
                <a:avLst/>
              </a:prstGeom>
            </p:spPr>
          </p:pic>
        </mc:Fallback>
      </mc:AlternateContent>
    </p:spTree>
    <p:extLst>
      <p:ext uri="{BB962C8B-B14F-4D97-AF65-F5344CB8AC3E}">
        <p14:creationId xmlns:p14="http://schemas.microsoft.com/office/powerpoint/2010/main" val="326233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graphicFrame>
        <p:nvGraphicFramePr>
          <p:cNvPr id="9" name="Table 9">
            <a:extLst>
              <a:ext uri="{FF2B5EF4-FFF2-40B4-BE49-F238E27FC236}">
                <a16:creationId xmlns:a16="http://schemas.microsoft.com/office/drawing/2014/main" id="{6B0D1EA4-DEDA-7BF0-E180-E177A5749040}"/>
              </a:ext>
            </a:extLst>
          </p:cNvPr>
          <p:cNvGraphicFramePr>
            <a:graphicFrameLocks noGrp="1"/>
          </p:cNvGraphicFramePr>
          <p:nvPr>
            <p:extLst>
              <p:ext uri="{D42A27DB-BD31-4B8C-83A1-F6EECF244321}">
                <p14:modId xmlns:p14="http://schemas.microsoft.com/office/powerpoint/2010/main" val="1322809895"/>
              </p:ext>
            </p:extLst>
          </p:nvPr>
        </p:nvGraphicFramePr>
        <p:xfrm>
          <a:off x="2032000" y="422783"/>
          <a:ext cx="8128000" cy="365760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1212531736"/>
                    </a:ext>
                  </a:extLst>
                </a:gridCol>
                <a:gridCol w="4064000">
                  <a:extLst>
                    <a:ext uri="{9D8B030D-6E8A-4147-A177-3AD203B41FA5}">
                      <a16:colId xmlns:a16="http://schemas.microsoft.com/office/drawing/2014/main" val="3369659541"/>
                    </a:ext>
                  </a:extLst>
                </a:gridCol>
              </a:tblGrid>
              <a:tr h="370840">
                <a:tc>
                  <a:txBody>
                    <a:bodyPr/>
                    <a:lstStyle/>
                    <a:p>
                      <a:pPr algn="ctr"/>
                      <a:r>
                        <a:rPr lang="en-US" sz="2400" dirty="0">
                          <a:solidFill>
                            <a:srgbClr val="00B050"/>
                          </a:solidFill>
                        </a:rPr>
                        <a:t>Name</a:t>
                      </a:r>
                      <a:endParaRPr lang="en-PH" sz="24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solidFill>
                            <a:srgbClr val="FF0000"/>
                          </a:solidFill>
                        </a:rPr>
                        <a:t>Time Complexity</a:t>
                      </a:r>
                      <a:endParaRPr lang="en-PH"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501835"/>
                  </a:ext>
                </a:extLst>
              </a:tr>
              <a:tr h="370840">
                <a:tc>
                  <a:txBody>
                    <a:bodyPr/>
                    <a:lstStyle/>
                    <a:p>
                      <a:pPr algn="ctr"/>
                      <a:r>
                        <a:rPr lang="en-US" dirty="0"/>
                        <a:t>Constant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(1)</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498909"/>
                  </a:ext>
                </a:extLst>
              </a:tr>
              <a:tr h="370840">
                <a:tc>
                  <a:txBody>
                    <a:bodyPr/>
                    <a:lstStyle/>
                    <a:p>
                      <a:pPr algn="ctr"/>
                      <a:r>
                        <a:rPr lang="en-US" dirty="0"/>
                        <a:t>Logarithmic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925497"/>
                  </a:ext>
                </a:extLst>
              </a:tr>
              <a:tr h="370840">
                <a:tc>
                  <a:txBody>
                    <a:bodyPr/>
                    <a:lstStyle/>
                    <a:p>
                      <a:pPr algn="ctr"/>
                      <a:r>
                        <a:rPr lang="en-US" dirty="0"/>
                        <a:t>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004163"/>
                  </a:ext>
                </a:extLst>
              </a:tr>
              <a:tr h="370840">
                <a:tc>
                  <a:txBody>
                    <a:bodyPr/>
                    <a:lstStyle/>
                    <a:p>
                      <a:pPr algn="ctr"/>
                      <a:r>
                        <a:rPr lang="en-US" dirty="0"/>
                        <a:t>Quasilinear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05251"/>
                  </a:ext>
                </a:extLst>
              </a:tr>
              <a:tr h="370840">
                <a:tc>
                  <a:txBody>
                    <a:bodyPr/>
                    <a:lstStyle/>
                    <a:p>
                      <a:pPr algn="ctr"/>
                      <a:r>
                        <a:rPr lang="en-US" dirty="0"/>
                        <a:t>Quadratic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r>
                        <a:rPr lang="en-US" sz="2400" baseline="30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26689"/>
                  </a:ext>
                </a:extLst>
              </a:tr>
              <a:tr h="370840">
                <a:tc>
                  <a:txBody>
                    <a:bodyPr/>
                    <a:lstStyle/>
                    <a:p>
                      <a:pPr algn="ctr"/>
                      <a:r>
                        <a:rPr lang="en-US" dirty="0"/>
                        <a:t>Exponential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(2</a:t>
                      </a:r>
                      <a:r>
                        <a:rPr lang="en-US" sz="2400" baseline="30000" dirty="0">
                          <a:latin typeface="Cambria Math" panose="02040503050406030204" pitchFamily="18" charset="0"/>
                          <a:ea typeface="Cambria Math" panose="02040503050406030204" pitchFamily="18" charset="0"/>
                        </a:rPr>
                        <a:t>n</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025053"/>
                  </a:ext>
                </a:extLst>
              </a:tr>
              <a:tr h="370840">
                <a:tc>
                  <a:txBody>
                    <a:bodyPr/>
                    <a:lstStyle/>
                    <a:p>
                      <a:pPr algn="ctr"/>
                      <a:r>
                        <a:rPr lang="en-US" dirty="0"/>
                        <a:t>Factorial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922680"/>
                  </a:ext>
                </a:extLst>
              </a:tr>
            </a:tbl>
          </a:graphicData>
        </a:graphic>
      </p:graphicFrame>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12" name="TextBox 11">
            <a:extLst>
              <a:ext uri="{FF2B5EF4-FFF2-40B4-BE49-F238E27FC236}">
                <a16:creationId xmlns:a16="http://schemas.microsoft.com/office/drawing/2014/main" id="{5BE831AC-CC80-2B5A-4997-3F00D6AA8C59}"/>
              </a:ext>
            </a:extLst>
          </p:cNvPr>
          <p:cNvSpPr txBox="1"/>
          <p:nvPr/>
        </p:nvSpPr>
        <p:spPr>
          <a:xfrm>
            <a:off x="797491" y="4343052"/>
            <a:ext cx="10597018" cy="830997"/>
          </a:xfrm>
          <a:prstGeom prst="rect">
            <a:avLst/>
          </a:prstGeom>
          <a:noFill/>
        </p:spPr>
        <p:txBody>
          <a:bodyPr wrap="square">
            <a:spAutoFit/>
          </a:bodyPr>
          <a:lstStyle/>
          <a:p>
            <a:r>
              <a:rPr lang="en-US" sz="2400" dirty="0"/>
              <a:t>For example, if the input is a string, the </a:t>
            </a:r>
            <a:r>
              <a:rPr lang="en-US" sz="2400" b="1" dirty="0">
                <a:solidFill>
                  <a:srgbClr val="00B0F0"/>
                </a:solidFill>
              </a:rPr>
              <a:t>n</a:t>
            </a:r>
            <a:r>
              <a:rPr lang="en-US" sz="2400" dirty="0"/>
              <a:t> will be the length of the string. If it is a list, the </a:t>
            </a:r>
            <a:r>
              <a:rPr lang="en-US" sz="2400" b="1" dirty="0">
                <a:solidFill>
                  <a:srgbClr val="00B0F0"/>
                </a:solidFill>
              </a:rPr>
              <a:t>n</a:t>
            </a:r>
            <a:r>
              <a:rPr lang="en-US" sz="2400" dirty="0"/>
              <a:t> will be the length of the list and so on.</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9E4EC88-96A4-15B9-E8AE-80CD42C11B31}"/>
                  </a:ext>
                </a:extLst>
              </p14:cNvPr>
              <p14:cNvContentPartPr/>
              <p14:nvPr/>
            </p14:nvContentPartPr>
            <p14:xfrm>
              <a:off x="7510320" y="900000"/>
              <a:ext cx="3386520" cy="3272400"/>
            </p14:xfrm>
          </p:contentPart>
        </mc:Choice>
        <mc:Fallback>
          <p:pic>
            <p:nvPicPr>
              <p:cNvPr id="2" name="Ink 1">
                <a:extLst>
                  <a:ext uri="{FF2B5EF4-FFF2-40B4-BE49-F238E27FC236}">
                    <a16:creationId xmlns:a16="http://schemas.microsoft.com/office/drawing/2014/main" id="{79E4EC88-96A4-15B9-E8AE-80CD42C11B31}"/>
                  </a:ext>
                </a:extLst>
              </p:cNvPr>
              <p:cNvPicPr/>
              <p:nvPr/>
            </p:nvPicPr>
            <p:blipFill>
              <a:blip r:embed="rId5"/>
              <a:stretch>
                <a:fillRect/>
              </a:stretch>
            </p:blipFill>
            <p:spPr>
              <a:xfrm>
                <a:off x="7500960" y="890640"/>
                <a:ext cx="3405240" cy="3291120"/>
              </a:xfrm>
              <a:prstGeom prst="rect">
                <a:avLst/>
              </a:prstGeom>
            </p:spPr>
          </p:pic>
        </mc:Fallback>
      </mc:AlternateContent>
    </p:spTree>
    <p:extLst>
      <p:ext uri="{BB962C8B-B14F-4D97-AF65-F5344CB8AC3E}">
        <p14:creationId xmlns:p14="http://schemas.microsoft.com/office/powerpoint/2010/main" val="60901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1370AF-26B9-4AFA-BA9D-5D4A7E1A6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1486</TotalTime>
  <Words>931</Words>
  <Application>Microsoft Office PowerPoint</Application>
  <PresentationFormat>Widescreen</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source-serif-pro</vt:lpstr>
      <vt:lpstr>Office Theme</vt:lpstr>
      <vt:lpstr>Computational Complexity</vt:lpstr>
      <vt:lpstr>What is Computational Complexity?</vt:lpstr>
      <vt:lpstr>Time Complexity</vt:lpstr>
      <vt:lpstr>Best Case, Average Case and Worst Case</vt:lpstr>
      <vt:lpstr>Best Case, Average Case and Worst Case</vt:lpstr>
      <vt:lpstr>Best Case, Average Case and Worst Case</vt:lpstr>
      <vt:lpstr>What is Big-O notation?</vt:lpstr>
      <vt:lpstr>PowerPoint Presentation</vt:lpstr>
      <vt:lpstr>PowerPoint Presentation</vt:lpstr>
      <vt:lpstr>Constant Time - 0(1)</vt:lpstr>
      <vt:lpstr>Logarithmic Time - 0(log n)</vt:lpstr>
      <vt:lpstr>Linear Time - 0(n)</vt:lpstr>
      <vt:lpstr>Quasilinear Time - 0(n log n)</vt:lpstr>
      <vt:lpstr>Quadratic Time - 0(n2)</vt:lpstr>
      <vt:lpstr>Exponential Time - 0(2n)</vt:lpstr>
      <vt:lpstr>Factorial Time - 0(n!)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cp:lastModifiedBy>
  <cp:revision>194</cp:revision>
  <dcterms:created xsi:type="dcterms:W3CDTF">2022-05-11T03:47:05Z</dcterms:created>
  <dcterms:modified xsi:type="dcterms:W3CDTF">2023-09-15T01:05:32Z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