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73" r:id="rId6"/>
    <p:sldId id="277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70" autoAdjust="0"/>
  </p:normalViewPr>
  <p:slideViewPr>
    <p:cSldViewPr snapToGrid="0">
      <p:cViewPr>
        <p:scale>
          <a:sx n="150" d="100"/>
          <a:sy n="150" d="100"/>
        </p:scale>
        <p:origin x="6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5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93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200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90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Radix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Radix Sort is a linear sorting algorithm that 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sorts elements </a:t>
            </a:r>
            <a:r>
              <a:rPr lang="en-US" sz="3000" dirty="0">
                <a:latin typeface="Calibri Body"/>
              </a:rPr>
              <a:t>by processing them 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digit by digit </a:t>
            </a:r>
            <a:r>
              <a:rPr lang="en-US" sz="3000" dirty="0">
                <a:latin typeface="Calibri Body"/>
              </a:rPr>
              <a:t>or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 by place value</a:t>
            </a:r>
            <a:r>
              <a:rPr lang="en-US" sz="3000" dirty="0">
                <a:solidFill>
                  <a:srgbClr val="0070C0"/>
                </a:solidFill>
                <a:latin typeface="Calibri Body"/>
              </a:rPr>
              <a:t>.</a:t>
            </a: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94D6B-FE9E-6527-2B76-579783C62D4F}"/>
              </a:ext>
            </a:extLst>
          </p:cNvPr>
          <p:cNvSpPr/>
          <p:nvPr/>
        </p:nvSpPr>
        <p:spPr>
          <a:xfrm>
            <a:off x="3444918" y="3119934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  <a:endParaRPr lang="en-PH"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87660-CE1A-4B56-A7DF-44A476674121}"/>
              </a:ext>
            </a:extLst>
          </p:cNvPr>
          <p:cNvSpPr/>
          <p:nvPr/>
        </p:nvSpPr>
        <p:spPr>
          <a:xfrm>
            <a:off x="4360362" y="3120343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</a:t>
            </a:r>
            <a:endParaRPr lang="en-PH" sz="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220A8F-EC8D-5C6D-9FAB-2C083EDF7842}"/>
              </a:ext>
            </a:extLst>
          </p:cNvPr>
          <p:cNvSpPr/>
          <p:nvPr/>
        </p:nvSpPr>
        <p:spPr>
          <a:xfrm>
            <a:off x="5275806" y="3119934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  <a:endParaRPr lang="en-PH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E7C7D-E097-5AA9-14AF-A06C6416805C}"/>
              </a:ext>
            </a:extLst>
          </p:cNvPr>
          <p:cNvSpPr/>
          <p:nvPr/>
        </p:nvSpPr>
        <p:spPr>
          <a:xfrm>
            <a:off x="6190206" y="3119934"/>
            <a:ext cx="9144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4</a:t>
            </a:r>
            <a:endParaRPr lang="en-PH" sz="5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40799C-54EB-1CBD-61B8-70C175844180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582343" y="4119490"/>
            <a:ext cx="484246" cy="3139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4D7C40-EE14-FE0A-E29C-EBA704FA9BFF}"/>
              </a:ext>
            </a:extLst>
          </p:cNvPr>
          <p:cNvSpPr txBox="1"/>
          <p:nvPr/>
        </p:nvSpPr>
        <p:spPr>
          <a:xfrm>
            <a:off x="6981433" y="4241581"/>
            <a:ext cx="964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ones</a:t>
            </a:r>
            <a:endParaRPr lang="en-PH" sz="30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01C3E69-7B45-5508-15A5-F4DA543ED13C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5454973" y="4312366"/>
            <a:ext cx="839553" cy="2834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041305-7200-3892-35D5-3B3F54153651}"/>
              </a:ext>
            </a:extLst>
          </p:cNvPr>
          <p:cNvSpPr txBox="1"/>
          <p:nvPr/>
        </p:nvSpPr>
        <p:spPr>
          <a:xfrm>
            <a:off x="6016493" y="4596888"/>
            <a:ext cx="964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tens</a:t>
            </a:r>
            <a:endParaRPr lang="en-PH" sz="30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7F8E7C-AF42-3F08-6CC9-069F58524AC2}"/>
              </a:ext>
            </a:extLst>
          </p:cNvPr>
          <p:cNvCxnSpPr>
            <a:cxnSpLocks/>
            <a:stCxn id="8" idx="2"/>
            <a:endCxn id="35" idx="1"/>
          </p:cNvCxnSpPr>
          <p:nvPr/>
        </p:nvCxnSpPr>
        <p:spPr>
          <a:xfrm rot="16200000" flipH="1">
            <a:off x="4361001" y="4491304"/>
            <a:ext cx="1265243" cy="3521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A8DBC9-419B-4663-1E88-BF650B936BC4}"/>
              </a:ext>
            </a:extLst>
          </p:cNvPr>
          <p:cNvSpPr txBox="1"/>
          <p:nvPr/>
        </p:nvSpPr>
        <p:spPr>
          <a:xfrm>
            <a:off x="5169682" y="5022987"/>
            <a:ext cx="1758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hundreds</a:t>
            </a:r>
            <a:endParaRPr lang="en-PH" sz="30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FA32AF-47B5-3899-60D0-FF2115FE83C3}"/>
              </a:ext>
            </a:extLst>
          </p:cNvPr>
          <p:cNvCxnSpPr>
            <a:cxnSpLocks/>
            <a:stCxn id="7" idx="2"/>
            <a:endCxn id="42" idx="1"/>
          </p:cNvCxnSpPr>
          <p:nvPr/>
        </p:nvCxnSpPr>
        <p:spPr>
          <a:xfrm rot="16200000" flipH="1">
            <a:off x="3326954" y="4609497"/>
            <a:ext cx="1734615" cy="5842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2DD61F-206E-DFB0-A992-6A42427EF98E}"/>
              </a:ext>
            </a:extLst>
          </p:cNvPr>
          <p:cNvSpPr txBox="1"/>
          <p:nvPr/>
        </p:nvSpPr>
        <p:spPr>
          <a:xfrm>
            <a:off x="4486405" y="5491950"/>
            <a:ext cx="1758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thousand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96451"/>
              </p:ext>
            </p:extLst>
          </p:nvPr>
        </p:nvGraphicFramePr>
        <p:xfrm>
          <a:off x="2032000" y="1867339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56423"/>
              </p:ext>
            </p:extLst>
          </p:nvPr>
        </p:nvGraphicFramePr>
        <p:xfrm>
          <a:off x="2032000" y="1867339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17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04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07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09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02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06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8C1C28-3127-A6D1-12EA-8071E626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60362"/>
              </p:ext>
            </p:extLst>
          </p:nvPr>
        </p:nvGraphicFramePr>
        <p:xfrm>
          <a:off x="2032000" y="3782950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2DAE3-B05C-8934-C81A-054E0FD055E0}"/>
              </a:ext>
            </a:extLst>
          </p:cNvPr>
          <p:cNvSpPr txBox="1"/>
          <p:nvPr/>
        </p:nvSpPr>
        <p:spPr>
          <a:xfrm>
            <a:off x="1548006" y="5365510"/>
            <a:ext cx="9281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1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effectLst/>
                <a:latin typeface="Calibri Body"/>
              </a:rPr>
              <a:t>counting sort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on the list based on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ones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place digits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51901"/>
              </p:ext>
            </p:extLst>
          </p:nvPr>
        </p:nvGraphicFramePr>
        <p:xfrm>
          <a:off x="2032000" y="1867339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9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sz="3000" b="1" dirty="0"/>
                        <a:t>4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sz="3000" b="1" dirty="0"/>
                        <a:t>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8C1C28-3127-A6D1-12EA-8071E626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01975"/>
              </p:ext>
            </p:extLst>
          </p:nvPr>
        </p:nvGraphicFramePr>
        <p:xfrm>
          <a:off x="2032000" y="3782950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2DAE3-B05C-8934-C81A-054E0FD055E0}"/>
              </a:ext>
            </a:extLst>
          </p:cNvPr>
          <p:cNvSpPr txBox="1"/>
          <p:nvPr/>
        </p:nvSpPr>
        <p:spPr>
          <a:xfrm>
            <a:off x="1548006" y="5365510"/>
            <a:ext cx="9281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2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effectLst/>
                <a:latin typeface="Calibri Body"/>
              </a:rPr>
              <a:t>counting sort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on the list based on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tens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place digits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84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50714"/>
              </p:ext>
            </p:extLst>
          </p:nvPr>
        </p:nvGraphicFramePr>
        <p:xfrm>
          <a:off x="2032000" y="1867339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en-US" sz="3000" b="1" dirty="0"/>
                        <a:t>02</a:t>
                      </a:r>
                      <a:endParaRPr lang="en-US" sz="30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24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45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66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sz="3000" b="1" dirty="0"/>
                        <a:t>70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90</a:t>
                      </a:r>
                      <a:endParaRPr lang="en-US" sz="3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8C1C28-3127-A6D1-12EA-8071E626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64624"/>
              </p:ext>
            </p:extLst>
          </p:nvPr>
        </p:nvGraphicFramePr>
        <p:xfrm>
          <a:off x="2032000" y="3782950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2DAE3-B05C-8934-C81A-054E0FD055E0}"/>
              </a:ext>
            </a:extLst>
          </p:cNvPr>
          <p:cNvSpPr txBox="1"/>
          <p:nvPr/>
        </p:nvSpPr>
        <p:spPr>
          <a:xfrm>
            <a:off x="1548006" y="5365510"/>
            <a:ext cx="9281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>
                <a:solidFill>
                  <a:srgbClr val="273239"/>
                </a:solidFill>
                <a:latin typeface="Calibri Body"/>
              </a:rPr>
              <a:t>Step 3</a:t>
            </a:r>
            <a:r>
              <a:rPr lang="en-US" sz="240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effectLst/>
                <a:latin typeface="Calibri Body"/>
              </a:rPr>
              <a:t>counting sort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on the list based on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hundreds place digits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8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1289</TotalTime>
  <Words>184</Words>
  <Application>Microsoft Office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Body</vt:lpstr>
      <vt:lpstr>Calibri Light</vt:lpstr>
      <vt:lpstr>Office Theme</vt:lpstr>
      <vt:lpstr>Radix Sort</vt:lpstr>
      <vt:lpstr>Radix Sort</vt:lpstr>
      <vt:lpstr>Radix Sort</vt:lpstr>
      <vt:lpstr>Radix Sort</vt:lpstr>
      <vt:lpstr>Radix Sort</vt:lpstr>
      <vt:lpstr>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161</cp:revision>
  <dcterms:created xsi:type="dcterms:W3CDTF">2022-05-11T03:47:05Z</dcterms:created>
  <dcterms:modified xsi:type="dcterms:W3CDTF">2023-09-15T00:09:28Z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