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71" r:id="rId6"/>
    <p:sldId id="280" r:id="rId7"/>
    <p:sldId id="357" r:id="rId8"/>
    <p:sldId id="334" r:id="rId9"/>
    <p:sldId id="360" r:id="rId10"/>
    <p:sldId id="337" r:id="rId11"/>
    <p:sldId id="358" r:id="rId12"/>
    <p:sldId id="361" r:id="rId13"/>
    <p:sldId id="359" r:id="rId14"/>
    <p:sldId id="363" r:id="rId15"/>
    <p:sldId id="349" r:id="rId16"/>
    <p:sldId id="350" r:id="rId17"/>
    <p:sldId id="351" r:id="rId18"/>
    <p:sldId id="353" r:id="rId19"/>
    <p:sldId id="352" r:id="rId20"/>
    <p:sldId id="282" r:id="rId21"/>
    <p:sldId id="343" r:id="rId22"/>
    <p:sldId id="355" r:id="rId23"/>
    <p:sldId id="354" r:id="rId24"/>
    <p:sldId id="356" r:id="rId25"/>
    <p:sldId id="365" r:id="rId26"/>
    <p:sldId id="3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77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25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22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90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92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Nica to </a:t>
            </a:r>
            <a:r>
              <a:rPr lang="en-PH" sz="3000" dirty="0" err="1"/>
              <a:t>Ronn</a:t>
            </a:r>
            <a:r>
              <a:rPr lang="en-PH" sz="3000" dirty="0"/>
              <a:t>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Nica to </a:t>
            </a:r>
            <a:r>
              <a:rPr lang="en-PH" sz="3000" dirty="0" err="1"/>
              <a:t>Winnah</a:t>
            </a:r>
            <a:r>
              <a:rPr lang="en-PH" sz="3000" dirty="0"/>
              <a:t> Jane.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</a:t>
            </a:r>
            <a:r>
              <a:rPr lang="en-PH" sz="3000" dirty="0" err="1"/>
              <a:t>Winnah</a:t>
            </a:r>
            <a:r>
              <a:rPr lang="en-PH" sz="3000" dirty="0"/>
              <a:t> Jane to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2661" y="1508474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60428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14164" y="4308658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309258" y="1471515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3149" y="146812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98594" y="5493211"/>
            <a:ext cx="616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25922" y="4275854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252906" y="1432001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Undirected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Disconnected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Complete graph</a:t>
            </a:r>
          </a:p>
        </p:txBody>
      </p:sp>
    </p:spTree>
    <p:extLst>
      <p:ext uri="{BB962C8B-B14F-4D97-AF65-F5344CB8AC3E}">
        <p14:creationId xmlns:p14="http://schemas.microsoft.com/office/powerpoint/2010/main" val="15643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7A08DC-F315-70EC-E50B-98ADD662AF86}"/>
              </a:ext>
            </a:extLst>
          </p:cNvPr>
          <p:cNvSpPr txBox="1"/>
          <p:nvPr/>
        </p:nvSpPr>
        <p:spPr>
          <a:xfrm>
            <a:off x="4418875" y="384849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90CE7-F9D4-7E4C-8BBA-D1F4E8203B82}"/>
              </a:ext>
            </a:extLst>
          </p:cNvPr>
          <p:cNvSpPr txBox="1"/>
          <p:nvPr/>
        </p:nvSpPr>
        <p:spPr>
          <a:xfrm>
            <a:off x="7185456" y="3848499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4209956" y="4239411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7686741" y="4239411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graph data structure is a collection of </a:t>
            </a:r>
            <a:r>
              <a:rPr lang="en-US" sz="3000" dirty="0"/>
              <a:t>nodes/</a:t>
            </a:r>
            <a:r>
              <a:rPr lang="en-US" sz="3000" b="0" i="0" dirty="0">
                <a:effectLst/>
              </a:rPr>
              <a:t>vertices that have data and are connected to other nodes/vertices.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6694792" y="2428742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Check if a vertex is present in the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Graph Traversal.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Adding a vertex and an edge to a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Finding the path from one vertex to another.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552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2981479" y="2707862"/>
            <a:ext cx="1336588" cy="2197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>
            <a:off x="2558069" y="2334545"/>
            <a:ext cx="1584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8099100" y="2383761"/>
            <a:ext cx="17611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7923718" y="2757078"/>
            <a:ext cx="1932237" cy="10989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450593" y="2894782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4" name="Picture 33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737C2331-5105-7E16-3263-96F17F3B8C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05" y="5118476"/>
            <a:ext cx="2302407" cy="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2981479" y="2862495"/>
            <a:ext cx="1759998" cy="20432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1"/>
            <a:endCxn id="16" idx="7"/>
          </p:cNvCxnSpPr>
          <p:nvPr/>
        </p:nvCxnSpPr>
        <p:spPr>
          <a:xfrm flipH="1">
            <a:off x="2382687" y="1961228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5"/>
            <a:endCxn id="19" idx="3"/>
          </p:cNvCxnSpPr>
          <p:nvPr/>
        </p:nvCxnSpPr>
        <p:spPr>
          <a:xfrm>
            <a:off x="7923718" y="2757078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4"/>
            <a:endCxn id="18" idx="2"/>
          </p:cNvCxnSpPr>
          <p:nvPr/>
        </p:nvCxnSpPr>
        <p:spPr>
          <a:xfrm>
            <a:off x="7500308" y="2911711"/>
            <a:ext cx="2355647" cy="944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553147" y="2890560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1164007-ABB6-A5CB-70A3-F409CDBAD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9" y="5015109"/>
            <a:ext cx="2454825" cy="10559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CFAFB-DCA8-9924-E12D-0B4531578D15}"/>
              </a:ext>
            </a:extLst>
          </p:cNvPr>
          <p:cNvCxnSpPr>
            <a:cxnSpLocks/>
            <a:stCxn id="19" idx="1"/>
            <a:endCxn id="11" idx="7"/>
          </p:cNvCxnSpPr>
          <p:nvPr/>
        </p:nvCxnSpPr>
        <p:spPr>
          <a:xfrm flipH="1">
            <a:off x="7923718" y="2010444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4F703-2861-2ABA-6D2E-BB35BFE5B90F}"/>
              </a:ext>
            </a:extLst>
          </p:cNvPr>
          <p:cNvCxnSpPr>
            <a:cxnSpLocks/>
            <a:stCxn id="16" idx="5"/>
            <a:endCxn id="10" idx="3"/>
          </p:cNvCxnSpPr>
          <p:nvPr/>
        </p:nvCxnSpPr>
        <p:spPr>
          <a:xfrm>
            <a:off x="2382687" y="2707862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A graph data structure consists of: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vertices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edges, represented as ordered pairs of vertices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562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8697D4DE-22C1-DB3E-6B5A-447567486B6C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8C4F850A-29BE-C78F-ED62-5962145CC245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78DAB06E-5F2A-3300-F501-18C3755A5F10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A890A3F-468A-8960-9728-1690A150AD24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10DD-80DA-3586-AA5A-7A7BC412690D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FB977-EFA2-CC01-67EB-80322D7C9DD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359F7-9F13-DF67-7354-775594DFCD4D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4FEE6-6EAC-3C8C-8167-F6DDDBCD2CE1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97DA7B-3C97-4AD3-0EDF-2A3BF6705B1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B96110-375A-E49F-0C84-1A11FA184B37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6E1138-921A-994D-01AF-00CDCF3C20F6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60E5F7-2735-1DCD-644C-9838E2DB78E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FE416D-CE94-58E0-10D9-606EB9BC1DF6}"/>
              </a:ext>
            </a:extLst>
          </p:cNvPr>
          <p:cNvSpPr txBox="1"/>
          <p:nvPr/>
        </p:nvSpPr>
        <p:spPr>
          <a:xfrm>
            <a:off x="6096000" y="1711646"/>
            <a:ext cx="536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Vertices:</a:t>
            </a:r>
          </a:p>
          <a:p>
            <a:r>
              <a:rPr lang="en-PH" sz="3000" dirty="0"/>
              <a:t>Winna Jane, Nica, </a:t>
            </a:r>
            <a:r>
              <a:rPr lang="en-PH" sz="3000" dirty="0" err="1"/>
              <a:t>Jonnah</a:t>
            </a:r>
            <a:r>
              <a:rPr lang="en-PH" sz="3000" dirty="0"/>
              <a:t>, </a:t>
            </a:r>
            <a:r>
              <a:rPr lang="en-PH" sz="3000" dirty="0" err="1"/>
              <a:t>Ronn</a:t>
            </a:r>
            <a:endParaRPr lang="en-PH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E30B9-FDC2-0F07-A2EA-F8557CEEAEF6}"/>
              </a:ext>
            </a:extLst>
          </p:cNvPr>
          <p:cNvSpPr txBox="1"/>
          <p:nvPr/>
        </p:nvSpPr>
        <p:spPr>
          <a:xfrm>
            <a:off x="6096000" y="3130378"/>
            <a:ext cx="4206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Edges:</a:t>
            </a:r>
          </a:p>
          <a:p>
            <a:r>
              <a:rPr lang="en-PH" sz="3000" dirty="0"/>
              <a:t>Winna Jane - Nica,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Jonnah</a:t>
            </a:r>
            <a:r>
              <a:rPr lang="en-PH" sz="3000" dirty="0"/>
              <a:t>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Ronn</a:t>
            </a:r>
            <a:endParaRPr lang="en-PH" sz="3000" dirty="0"/>
          </a:p>
          <a:p>
            <a:r>
              <a:rPr lang="en-PH" sz="3000" dirty="0"/>
              <a:t>Nica - </a:t>
            </a:r>
            <a:r>
              <a:rPr lang="en-PH" sz="3000" dirty="0" err="1"/>
              <a:t>Jonnah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9275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Winna Jane is adjacent to Nica, </a:t>
            </a:r>
            <a:r>
              <a:rPr lang="en-PH" sz="3000" dirty="0" err="1"/>
              <a:t>Jonnah</a:t>
            </a:r>
            <a:r>
              <a:rPr lang="en-PH" sz="3000" dirty="0"/>
              <a:t> and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1" y="3068941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/>
              <a:t>Ronn</a:t>
            </a:r>
            <a:r>
              <a:rPr lang="en-PH" sz="3000" dirty="0"/>
              <a:t> is not adjacent to </a:t>
            </a:r>
            <a:r>
              <a:rPr lang="en-PH" sz="3000" dirty="0" err="1"/>
              <a:t>Jonnah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535</Words>
  <Application>Microsoft Office PowerPoint</Application>
  <PresentationFormat>Widescreen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euclid_circular_a</vt:lpstr>
      <vt:lpstr>Wingdings</vt:lpstr>
      <vt:lpstr>Office Theme</vt:lpstr>
      <vt:lpstr>Graphs</vt:lpstr>
      <vt:lpstr>What is a Graph?</vt:lpstr>
      <vt:lpstr>What is a Graph?</vt:lpstr>
      <vt:lpstr>What is a Graph?</vt:lpstr>
      <vt:lpstr>What is a Graph?</vt:lpstr>
      <vt:lpstr>What is a Graph?</vt:lpstr>
      <vt:lpstr>Terminologies</vt:lpstr>
      <vt:lpstr>Adjacency</vt:lpstr>
      <vt:lpstr>Adjacency</vt:lpstr>
      <vt:lpstr>Path</vt:lpstr>
      <vt:lpstr>Path</vt:lpstr>
      <vt:lpstr>Graph Representation</vt:lpstr>
      <vt:lpstr>Adjacency Matrix</vt:lpstr>
      <vt:lpstr>Adjacency Matrix</vt:lpstr>
      <vt:lpstr>Adjacency List</vt:lpstr>
      <vt:lpstr>Adjacency Matrix</vt:lpstr>
      <vt:lpstr>Types of Graphs</vt:lpstr>
      <vt:lpstr>Directed Graph</vt:lpstr>
      <vt:lpstr>Undirected Graph</vt:lpstr>
      <vt:lpstr>Connected Graph</vt:lpstr>
      <vt:lpstr>Disconnected Graph</vt:lpstr>
      <vt:lpstr>Complete Graph</vt:lpstr>
      <vt:lpstr>Graph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105</cp:revision>
  <dcterms:created xsi:type="dcterms:W3CDTF">2022-05-11T03:47:05Z</dcterms:created>
  <dcterms:modified xsi:type="dcterms:W3CDTF">2023-10-16T02:06:43Z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