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7" r:id="rId5"/>
    <p:sldId id="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131" autoAdjust="0"/>
  </p:normalViewPr>
  <p:slideViewPr>
    <p:cSldViewPr snapToGrid="0">
      <p:cViewPr varScale="1">
        <p:scale>
          <a:sx n="103" d="100"/>
          <a:sy n="103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280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T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What is a T test??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Parts of a Significance Tests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9935227" cy="718459"/>
          </a:xfrm>
        </p:spPr>
        <p:txBody>
          <a:bodyPr>
            <a:noAutofit/>
          </a:bodyPr>
          <a:lstStyle/>
          <a:p>
            <a:pPr algn="l"/>
            <a:r>
              <a:rPr lang="en-US" sz="4500" b="1" dirty="0"/>
              <a:t>Outline</a:t>
            </a:r>
            <a:endParaRPr lang="en-PH" sz="4500" b="1" dirty="0"/>
          </a:p>
        </p:txBody>
      </p:sp>
    </p:spTree>
    <p:extLst>
      <p:ext uri="{BB962C8B-B14F-4D97-AF65-F5344CB8AC3E}">
        <p14:creationId xmlns:p14="http://schemas.microsoft.com/office/powerpoint/2010/main" val="118141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2281</TotalTime>
  <Words>35</Words>
  <Application>Microsoft Macintosh PowerPoint</Application>
  <PresentationFormat>Widescreen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Calibri Light (Headings)</vt:lpstr>
      <vt:lpstr>Wingdings</vt:lpstr>
      <vt:lpstr>Office Theme</vt:lpstr>
      <vt:lpstr>T test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472</cp:revision>
  <dcterms:created xsi:type="dcterms:W3CDTF">2022-05-11T03:47:05Z</dcterms:created>
  <dcterms:modified xsi:type="dcterms:W3CDTF">2023-11-03T15:32:47Z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