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46"/>
  </p:notesMasterIdLst>
  <p:sldIdLst>
    <p:sldId id="256" r:id="rId14"/>
    <p:sldId id="302" r:id="rId15"/>
    <p:sldId id="273" r:id="rId16"/>
    <p:sldId id="298" r:id="rId17"/>
    <p:sldId id="294" r:id="rId18"/>
    <p:sldId id="299" r:id="rId19"/>
    <p:sldId id="301" r:id="rId20"/>
    <p:sldId id="303" r:id="rId21"/>
    <p:sldId id="304" r:id="rId22"/>
    <p:sldId id="307" r:id="rId23"/>
    <p:sldId id="305" r:id="rId24"/>
    <p:sldId id="310" r:id="rId25"/>
    <p:sldId id="306" r:id="rId26"/>
    <p:sldId id="311" r:id="rId27"/>
    <p:sldId id="309" r:id="rId28"/>
    <p:sldId id="315" r:id="rId29"/>
    <p:sldId id="308" r:id="rId30"/>
    <p:sldId id="322" r:id="rId31"/>
    <p:sldId id="314" r:id="rId32"/>
    <p:sldId id="312" r:id="rId33"/>
    <p:sldId id="313" r:id="rId34"/>
    <p:sldId id="323" r:id="rId35"/>
    <p:sldId id="321" r:id="rId36"/>
    <p:sldId id="324" r:id="rId37"/>
    <p:sldId id="320" r:id="rId38"/>
    <p:sldId id="325" r:id="rId39"/>
    <p:sldId id="327" r:id="rId40"/>
    <p:sldId id="328" r:id="rId41"/>
    <p:sldId id="326" r:id="rId42"/>
    <p:sldId id="316" r:id="rId43"/>
    <p:sldId id="319" r:id="rId44"/>
    <p:sldId id="26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5" autoAdjust="0"/>
    <p:restoredTop sz="94660"/>
  </p:normalViewPr>
  <p:slideViewPr>
    <p:cSldViewPr snapToGrid="0">
      <p:cViewPr varScale="1">
        <p:scale>
          <a:sx n="162" d="100"/>
          <a:sy n="162" d="100"/>
        </p:scale>
        <p:origin x="2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viewProps" Target="viewProps.xml"/><Relationship Id="rId8" Type="http://schemas.openxmlformats.org/officeDocument/2006/relationships/customXml" Target="../customXml/item8.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notesMaster" Target="notesMasters/notesMaster1.xml"/><Relationship Id="rId20" Type="http://schemas.openxmlformats.org/officeDocument/2006/relationships/slide" Target="slides/slide7.xml"/><Relationship Id="rId41" Type="http://schemas.openxmlformats.org/officeDocument/2006/relationships/slide" Target="slides/slide28.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Imperial" userId="c5118018-74d5-4421-be4d-7197191e5b08" providerId="ADAL" clId="{1F044DBD-CC3C-4B10-9557-26B9D9DAD4CD}"/>
    <pc:docChg chg="modSld sldOrd">
      <pc:chgData name="Joseph Marvin Imperial" userId="c5118018-74d5-4421-be4d-7197191e5b08" providerId="ADAL" clId="{1F044DBD-CC3C-4B10-9557-26B9D9DAD4CD}" dt="2021-09-08T08:29:16.101" v="1"/>
      <pc:docMkLst>
        <pc:docMk/>
      </pc:docMkLst>
      <pc:sldChg chg="ord">
        <pc:chgData name="Joseph Marvin Imperial" userId="c5118018-74d5-4421-be4d-7197191e5b08" providerId="ADAL" clId="{1F044DBD-CC3C-4B10-9557-26B9D9DAD4CD}" dt="2021-09-08T08:29:16.101" v="1"/>
        <pc:sldMkLst>
          <pc:docMk/>
          <pc:sldMk cId="717915586" sldId="322"/>
        </pc:sldMkLst>
      </pc:sldChg>
    </pc:docChg>
  </pc:docChgLst>
  <pc:docChgLst>
    <pc:chgData name="Joseph Marvin Imperial" userId="c5118018-74d5-4421-be4d-7197191e5b08" providerId="ADAL" clId="{05F56AE3-F231-428B-8CF6-449F1EFC6D1B}"/>
    <pc:docChg chg="undo custSel delSld modSld">
      <pc:chgData name="Joseph Marvin Imperial" userId="c5118018-74d5-4421-be4d-7197191e5b08" providerId="ADAL" clId="{05F56AE3-F231-428B-8CF6-449F1EFC6D1B}" dt="2020-12-08T01:22:32.841" v="514" actId="20577"/>
      <pc:docMkLst>
        <pc:docMk/>
      </pc:docMkLst>
      <pc:sldChg chg="modSp">
        <pc:chgData name="Joseph Marvin Imperial" userId="c5118018-74d5-4421-be4d-7197191e5b08" providerId="ADAL" clId="{05F56AE3-F231-428B-8CF6-449F1EFC6D1B}" dt="2020-12-05T05:09:32.616" v="35" actId="20577"/>
        <pc:sldMkLst>
          <pc:docMk/>
          <pc:sldMk cId="769809006" sldId="256"/>
        </pc:sldMkLst>
        <pc:spChg chg="mod">
          <ac:chgData name="Joseph Marvin Imperial" userId="c5118018-74d5-4421-be4d-7197191e5b08" providerId="ADAL" clId="{05F56AE3-F231-428B-8CF6-449F1EFC6D1B}" dt="2020-12-05T05:09:24.954" v="27" actId="20577"/>
          <ac:spMkLst>
            <pc:docMk/>
            <pc:sldMk cId="769809006" sldId="256"/>
            <ac:spMk id="14" creationId="{ACC57CA2-30CA-4DDD-A941-8B9CC393DAFA}"/>
          </ac:spMkLst>
        </pc:spChg>
        <pc:spChg chg="mod">
          <ac:chgData name="Joseph Marvin Imperial" userId="c5118018-74d5-4421-be4d-7197191e5b08" providerId="ADAL" clId="{05F56AE3-F231-428B-8CF6-449F1EFC6D1B}" dt="2020-12-05T05:09:32.616" v="35" actId="20577"/>
          <ac:spMkLst>
            <pc:docMk/>
            <pc:sldMk cId="769809006" sldId="256"/>
            <ac:spMk id="15" creationId="{31237222-F604-49F1-8989-AF06AF20EDD3}"/>
          </ac:spMkLst>
        </pc:spChg>
      </pc:sldChg>
      <pc:sldChg chg="addSp delSp modSp">
        <pc:chgData name="Joseph Marvin Imperial" userId="c5118018-74d5-4421-be4d-7197191e5b08" providerId="ADAL" clId="{05F56AE3-F231-428B-8CF6-449F1EFC6D1B}" dt="2020-12-08T01:22:17.819" v="513" actId="14734"/>
        <pc:sldMkLst>
          <pc:docMk/>
          <pc:sldMk cId="966538121" sldId="262"/>
        </pc:sldMkLst>
        <pc:spChg chg="add del mod">
          <ac:chgData name="Joseph Marvin Imperial" userId="c5118018-74d5-4421-be4d-7197191e5b08" providerId="ADAL" clId="{05F56AE3-F231-428B-8CF6-449F1EFC6D1B}" dt="2020-12-08T01:21:26.922" v="496"/>
          <ac:spMkLst>
            <pc:docMk/>
            <pc:sldMk cId="966538121" sldId="262"/>
            <ac:spMk id="4" creationId="{6529869D-B2A9-4ED3-87FC-901FADCF7323}"/>
          </ac:spMkLst>
        </pc:spChg>
        <pc:spChg chg="add">
          <ac:chgData name="Joseph Marvin Imperial" userId="c5118018-74d5-4421-be4d-7197191e5b08" providerId="ADAL" clId="{05F56AE3-F231-428B-8CF6-449F1EFC6D1B}" dt="2020-12-05T05:12:37.740" v="88"/>
          <ac:spMkLst>
            <pc:docMk/>
            <pc:sldMk cId="966538121" sldId="262"/>
            <ac:spMk id="10" creationId="{1D6937E8-C867-4A29-A888-AEC3E01D99F9}"/>
          </ac:spMkLst>
        </pc:spChg>
        <pc:spChg chg="add">
          <ac:chgData name="Joseph Marvin Imperial" userId="c5118018-74d5-4421-be4d-7197191e5b08" providerId="ADAL" clId="{05F56AE3-F231-428B-8CF6-449F1EFC6D1B}" dt="2020-12-05T05:12:37.740" v="88"/>
          <ac:spMkLst>
            <pc:docMk/>
            <pc:sldMk cId="966538121" sldId="262"/>
            <ac:spMk id="11" creationId="{31AAD546-0C99-4723-BC40-AFF0A870199B}"/>
          </ac:spMkLst>
        </pc:spChg>
        <pc:spChg chg="del">
          <ac:chgData name="Joseph Marvin Imperial" userId="c5118018-74d5-4421-be4d-7197191e5b08" providerId="ADAL" clId="{05F56AE3-F231-428B-8CF6-449F1EFC6D1B}" dt="2020-12-05T05:12:37.323" v="87" actId="478"/>
          <ac:spMkLst>
            <pc:docMk/>
            <pc:sldMk cId="966538121" sldId="262"/>
            <ac:spMk id="14" creationId="{ACC57CA2-30CA-4DDD-A941-8B9CC393DAFA}"/>
          </ac:spMkLst>
        </pc:spChg>
        <pc:spChg chg="del">
          <ac:chgData name="Joseph Marvin Imperial" userId="c5118018-74d5-4421-be4d-7197191e5b08" providerId="ADAL" clId="{05F56AE3-F231-428B-8CF6-449F1EFC6D1B}" dt="2020-12-05T05:12:37.323" v="87" actId="478"/>
          <ac:spMkLst>
            <pc:docMk/>
            <pc:sldMk cId="966538121" sldId="262"/>
            <ac:spMk id="15" creationId="{31237222-F604-49F1-8989-AF06AF20EDD3}"/>
          </ac:spMkLst>
        </pc:spChg>
        <pc:graphicFrameChg chg="add del mod">
          <ac:chgData name="Joseph Marvin Imperial" userId="c5118018-74d5-4421-be4d-7197191e5b08" providerId="ADAL" clId="{05F56AE3-F231-428B-8CF6-449F1EFC6D1B}" dt="2020-12-08T01:21:19.567" v="493"/>
          <ac:graphicFrameMkLst>
            <pc:docMk/>
            <pc:sldMk cId="966538121" sldId="262"/>
            <ac:graphicFrameMk id="2" creationId="{176157B6-4843-4E0F-8210-23555E03F36D}"/>
          </ac:graphicFrameMkLst>
        </pc:graphicFrameChg>
        <pc:graphicFrameChg chg="add del mod">
          <ac:chgData name="Joseph Marvin Imperial" userId="c5118018-74d5-4421-be4d-7197191e5b08" providerId="ADAL" clId="{05F56AE3-F231-428B-8CF6-449F1EFC6D1B}" dt="2020-12-08T01:21:22.932" v="495"/>
          <ac:graphicFrameMkLst>
            <pc:docMk/>
            <pc:sldMk cId="966538121" sldId="262"/>
            <ac:graphicFrameMk id="5" creationId="{65736EBE-9B70-43DF-BBF1-5CCAC7FCAEC6}"/>
          </ac:graphicFrameMkLst>
        </pc:graphicFrameChg>
        <pc:graphicFrameChg chg="add mod modGraphic">
          <ac:chgData name="Joseph Marvin Imperial" userId="c5118018-74d5-4421-be4d-7197191e5b08" providerId="ADAL" clId="{05F56AE3-F231-428B-8CF6-449F1EFC6D1B}" dt="2020-12-08T01:22:17.819" v="513" actId="14734"/>
          <ac:graphicFrameMkLst>
            <pc:docMk/>
            <pc:sldMk cId="966538121" sldId="262"/>
            <ac:graphicFrameMk id="6" creationId="{F961EF93-ADDB-418C-A107-EA0DC22BB76C}"/>
          </ac:graphicFrameMkLst>
        </pc:graphicFrameChg>
      </pc:sldChg>
      <pc:sldChg chg="addSp delSp">
        <pc:chgData name="Joseph Marvin Imperial" userId="c5118018-74d5-4421-be4d-7197191e5b08" providerId="ADAL" clId="{05F56AE3-F231-428B-8CF6-449F1EFC6D1B}" dt="2020-12-05T05:12:16.948" v="83"/>
        <pc:sldMkLst>
          <pc:docMk/>
          <pc:sldMk cId="1010027088" sldId="272"/>
        </pc:sldMkLst>
        <pc:spChg chg="add">
          <ac:chgData name="Joseph Marvin Imperial" userId="c5118018-74d5-4421-be4d-7197191e5b08" providerId="ADAL" clId="{05F56AE3-F231-428B-8CF6-449F1EFC6D1B}" dt="2020-12-05T05:12:16.948" v="83"/>
          <ac:spMkLst>
            <pc:docMk/>
            <pc:sldMk cId="1010027088" sldId="272"/>
            <ac:spMk id="10" creationId="{6C767E2B-911B-48A4-BEC0-9C692E3D0B11}"/>
          </ac:spMkLst>
        </pc:spChg>
        <pc:spChg chg="add">
          <ac:chgData name="Joseph Marvin Imperial" userId="c5118018-74d5-4421-be4d-7197191e5b08" providerId="ADAL" clId="{05F56AE3-F231-428B-8CF6-449F1EFC6D1B}" dt="2020-12-05T05:12:16.948" v="83"/>
          <ac:spMkLst>
            <pc:docMk/>
            <pc:sldMk cId="1010027088" sldId="272"/>
            <ac:spMk id="11" creationId="{A171EBAD-7497-4A1F-A831-654EDC7153A9}"/>
          </ac:spMkLst>
        </pc:spChg>
        <pc:spChg chg="del">
          <ac:chgData name="Joseph Marvin Imperial" userId="c5118018-74d5-4421-be4d-7197191e5b08" providerId="ADAL" clId="{05F56AE3-F231-428B-8CF6-449F1EFC6D1B}" dt="2020-12-05T05:12:16.642" v="82" actId="478"/>
          <ac:spMkLst>
            <pc:docMk/>
            <pc:sldMk cId="1010027088" sldId="272"/>
            <ac:spMk id="14" creationId="{ACC57CA2-30CA-4DDD-A941-8B9CC393DAFA}"/>
          </ac:spMkLst>
        </pc:spChg>
        <pc:spChg chg="del">
          <ac:chgData name="Joseph Marvin Imperial" userId="c5118018-74d5-4421-be4d-7197191e5b08" providerId="ADAL" clId="{05F56AE3-F231-428B-8CF6-449F1EFC6D1B}" dt="2020-12-05T05:12:16.642" v="82" actId="478"/>
          <ac:spMkLst>
            <pc:docMk/>
            <pc:sldMk cId="1010027088" sldId="272"/>
            <ac:spMk id="15" creationId="{31237222-F604-49F1-8989-AF06AF20EDD3}"/>
          </ac:spMkLst>
        </pc:spChg>
      </pc:sldChg>
    </pc:docChg>
  </pc:docChgLst>
  <pc:docChgLst>
    <pc:chgData name="Joseph Marvin Imperial" userId="c5118018-74d5-4421-be4d-7197191e5b08" providerId="ADAL" clId="{1C2C62FE-4C5E-4CC7-93C9-8C58B12593BB}"/>
    <pc:docChg chg="undo custSel addSld delSld modSld sldOrd">
      <pc:chgData name="Joseph Marvin Imperial" userId="c5118018-74d5-4421-be4d-7197191e5b08" providerId="ADAL" clId="{1C2C62FE-4C5E-4CC7-93C9-8C58B12593BB}" dt="2020-12-17T07:59:44.704" v="1968" actId="47"/>
      <pc:docMkLst>
        <pc:docMk/>
      </pc:docMkLst>
      <pc:sldChg chg="modSp">
        <pc:chgData name="Joseph Marvin Imperial" userId="c5118018-74d5-4421-be4d-7197191e5b08" providerId="ADAL" clId="{1C2C62FE-4C5E-4CC7-93C9-8C58B12593BB}" dt="2020-12-08T01:38:45.061" v="40" actId="404"/>
        <pc:sldMkLst>
          <pc:docMk/>
          <pc:sldMk cId="769809006" sldId="256"/>
        </pc:sldMkLst>
        <pc:spChg chg="mod">
          <ac:chgData name="Joseph Marvin Imperial" userId="c5118018-74d5-4421-be4d-7197191e5b08" providerId="ADAL" clId="{1C2C62FE-4C5E-4CC7-93C9-8C58B12593BB}" dt="2020-12-08T01:38:45.061" v="40" actId="404"/>
          <ac:spMkLst>
            <pc:docMk/>
            <pc:sldMk cId="769809006" sldId="256"/>
            <ac:spMk id="12" creationId="{3B95F0FF-3312-4F15-A3FC-1E4D0A0C4CA3}"/>
          </ac:spMkLst>
        </pc:spChg>
      </pc:sldChg>
      <pc:sldChg chg="addSp delSp modSp">
        <pc:chgData name="Joseph Marvin Imperial" userId="c5118018-74d5-4421-be4d-7197191e5b08" providerId="ADAL" clId="{1C2C62FE-4C5E-4CC7-93C9-8C58B12593BB}" dt="2020-12-09T08:31:59.058" v="1251" actId="20577"/>
        <pc:sldMkLst>
          <pc:docMk/>
          <pc:sldMk cId="966538121" sldId="262"/>
        </pc:sldMkLst>
        <pc:spChg chg="add mod">
          <ac:chgData name="Joseph Marvin Imperial" userId="c5118018-74d5-4421-be4d-7197191e5b08" providerId="ADAL" clId="{1C2C62FE-4C5E-4CC7-93C9-8C58B12593BB}" dt="2020-12-09T08:31:59.058" v="1251" actId="20577"/>
          <ac:spMkLst>
            <pc:docMk/>
            <pc:sldMk cId="966538121" sldId="262"/>
            <ac:spMk id="4" creationId="{28C817E3-359E-4233-8E70-195E2DD13525}"/>
          </ac:spMkLst>
        </pc:spChg>
        <pc:graphicFrameChg chg="del">
          <ac:chgData name="Joseph Marvin Imperial" userId="c5118018-74d5-4421-be4d-7197191e5b08" providerId="ADAL" clId="{1C2C62FE-4C5E-4CC7-93C9-8C58B12593BB}" dt="2020-12-08T01:39:05.233" v="51" actId="478"/>
          <ac:graphicFrameMkLst>
            <pc:docMk/>
            <pc:sldMk cId="966538121" sldId="262"/>
            <ac:graphicFrameMk id="6" creationId="{F961EF93-ADDB-418C-A107-EA0DC22BB76C}"/>
          </ac:graphicFrameMkLst>
        </pc:graphicFrameChg>
      </pc:sldChg>
      <pc:sldChg chg="addSp modSp">
        <pc:chgData name="Joseph Marvin Imperial" userId="c5118018-74d5-4421-be4d-7197191e5b08" providerId="ADAL" clId="{1C2C62FE-4C5E-4CC7-93C9-8C58B12593BB}" dt="2020-12-09T01:53:05.878" v="159" actId="1076"/>
        <pc:sldMkLst>
          <pc:docMk/>
          <pc:sldMk cId="1010027088" sldId="272"/>
        </pc:sldMkLst>
        <pc:spChg chg="mod">
          <ac:chgData name="Joseph Marvin Imperial" userId="c5118018-74d5-4421-be4d-7197191e5b08" providerId="ADAL" clId="{1C2C62FE-4C5E-4CC7-93C9-8C58B12593BB}" dt="2020-12-09T01:47:06.848" v="65" actId="20577"/>
          <ac:spMkLst>
            <pc:docMk/>
            <pc:sldMk cId="1010027088" sldId="272"/>
            <ac:spMk id="3" creationId="{1D9C307D-0745-439D-8A4E-9CE2D5F7FC1D}"/>
          </ac:spMkLst>
        </pc:spChg>
        <pc:spChg chg="mod">
          <ac:chgData name="Joseph Marvin Imperial" userId="c5118018-74d5-4421-be4d-7197191e5b08" providerId="ADAL" clId="{1C2C62FE-4C5E-4CC7-93C9-8C58B12593BB}" dt="2020-12-09T01:52:54.527" v="158" actId="27636"/>
          <ac:spMkLst>
            <pc:docMk/>
            <pc:sldMk cId="1010027088" sldId="272"/>
            <ac:spMk id="4" creationId="{6529869D-B2A9-4ED3-87FC-901FADCF7323}"/>
          </ac:spMkLst>
        </pc:spChg>
        <pc:picChg chg="add mod">
          <ac:chgData name="Joseph Marvin Imperial" userId="c5118018-74d5-4421-be4d-7197191e5b08" providerId="ADAL" clId="{1C2C62FE-4C5E-4CC7-93C9-8C58B12593BB}" dt="2020-12-09T01:53:05.878" v="159" actId="1076"/>
          <ac:picMkLst>
            <pc:docMk/>
            <pc:sldMk cId="1010027088" sldId="272"/>
            <ac:picMk id="1026" creationId="{6B38AFFC-5F3B-42B1-9E1B-64E4CD9886E2}"/>
          </ac:picMkLst>
        </pc:picChg>
      </pc:sldChg>
      <pc:sldChg chg="addSp delSp modSp add">
        <pc:chgData name="Joseph Marvin Imperial" userId="c5118018-74d5-4421-be4d-7197191e5b08" providerId="ADAL" clId="{1C2C62FE-4C5E-4CC7-93C9-8C58B12593BB}" dt="2020-12-09T02:48:32.433" v="389" actId="478"/>
        <pc:sldMkLst>
          <pc:docMk/>
          <pc:sldMk cId="2539441695" sldId="273"/>
        </pc:sldMkLst>
        <pc:spChg chg="mod">
          <ac:chgData name="Joseph Marvin Imperial" userId="c5118018-74d5-4421-be4d-7197191e5b08" providerId="ADAL" clId="{1C2C62FE-4C5E-4CC7-93C9-8C58B12593BB}" dt="2020-12-09T02:02:55.130" v="223" actId="20577"/>
          <ac:spMkLst>
            <pc:docMk/>
            <pc:sldMk cId="2539441695" sldId="273"/>
            <ac:spMk id="3" creationId="{1D9C307D-0745-439D-8A4E-9CE2D5F7FC1D}"/>
          </ac:spMkLst>
        </pc:spChg>
        <pc:spChg chg="del">
          <ac:chgData name="Joseph Marvin Imperial" userId="c5118018-74d5-4421-be4d-7197191e5b08" providerId="ADAL" clId="{1C2C62FE-4C5E-4CC7-93C9-8C58B12593BB}" dt="2020-12-09T02:48:32.433" v="389" actId="478"/>
          <ac:spMkLst>
            <pc:docMk/>
            <pc:sldMk cId="2539441695" sldId="273"/>
            <ac:spMk id="4" creationId="{6529869D-B2A9-4ED3-87FC-901FADCF7323}"/>
          </ac:spMkLst>
        </pc:spChg>
        <pc:picChg chg="add mod">
          <ac:chgData name="Joseph Marvin Imperial" userId="c5118018-74d5-4421-be4d-7197191e5b08" providerId="ADAL" clId="{1C2C62FE-4C5E-4CC7-93C9-8C58B12593BB}" dt="2020-12-09T02:03:45.720" v="238" actId="1076"/>
          <ac:picMkLst>
            <pc:docMk/>
            <pc:sldMk cId="2539441695" sldId="273"/>
            <ac:picMk id="12" creationId="{4CED7FEA-B8F1-45E3-A5BC-136196495F22}"/>
          </ac:picMkLst>
        </pc:picChg>
        <pc:picChg chg="add mod">
          <ac:chgData name="Joseph Marvin Imperial" userId="c5118018-74d5-4421-be4d-7197191e5b08" providerId="ADAL" clId="{1C2C62FE-4C5E-4CC7-93C9-8C58B12593BB}" dt="2020-12-09T02:03:46.633" v="239" actId="1076"/>
          <ac:picMkLst>
            <pc:docMk/>
            <pc:sldMk cId="2539441695" sldId="273"/>
            <ac:picMk id="2050" creationId="{B73AC18A-1EDF-44D4-9E6B-62A0F94094E8}"/>
          </ac:picMkLst>
        </pc:picChg>
      </pc:sldChg>
      <pc:sldChg chg="addSp delSp modSp add">
        <pc:chgData name="Joseph Marvin Imperial" userId="c5118018-74d5-4421-be4d-7197191e5b08" providerId="ADAL" clId="{1C2C62FE-4C5E-4CC7-93C9-8C58B12593BB}" dt="2020-12-09T02:05:11.572" v="258" actId="123"/>
        <pc:sldMkLst>
          <pc:docMk/>
          <pc:sldMk cId="68848294" sldId="274"/>
        </pc:sldMkLst>
        <pc:spChg chg="del">
          <ac:chgData name="Joseph Marvin Imperial" userId="c5118018-74d5-4421-be4d-7197191e5b08" providerId="ADAL" clId="{1C2C62FE-4C5E-4CC7-93C9-8C58B12593BB}" dt="2020-12-09T02:04:28.939" v="245" actId="478"/>
          <ac:spMkLst>
            <pc:docMk/>
            <pc:sldMk cId="68848294" sldId="274"/>
            <ac:spMk id="3" creationId="{1D9C307D-0745-439D-8A4E-9CE2D5F7FC1D}"/>
          </ac:spMkLst>
        </pc:spChg>
        <pc:spChg chg="mod">
          <ac:chgData name="Joseph Marvin Imperial" userId="c5118018-74d5-4421-be4d-7197191e5b08" providerId="ADAL" clId="{1C2C62FE-4C5E-4CC7-93C9-8C58B12593BB}" dt="2020-12-09T02:05:11.572" v="258" actId="123"/>
          <ac:spMkLst>
            <pc:docMk/>
            <pc:sldMk cId="68848294" sldId="274"/>
            <ac:spMk id="4" creationId="{6529869D-B2A9-4ED3-87FC-901FADCF7323}"/>
          </ac:spMkLst>
        </pc:spChg>
        <pc:picChg chg="add mod">
          <ac:chgData name="Joseph Marvin Imperial" userId="c5118018-74d5-4421-be4d-7197191e5b08" providerId="ADAL" clId="{1C2C62FE-4C5E-4CC7-93C9-8C58B12593BB}" dt="2020-12-09T02:05:09.791" v="257" actId="1076"/>
          <ac:picMkLst>
            <pc:docMk/>
            <pc:sldMk cId="68848294" sldId="274"/>
            <ac:picMk id="12" creationId="{534B811D-0CAF-40AF-9BEB-CA5026E848E6}"/>
          </ac:picMkLst>
        </pc:picChg>
      </pc:sldChg>
      <pc:sldChg chg="addSp delSp modSp add">
        <pc:chgData name="Joseph Marvin Imperial" userId="c5118018-74d5-4421-be4d-7197191e5b08" providerId="ADAL" clId="{1C2C62FE-4C5E-4CC7-93C9-8C58B12593BB}" dt="2020-12-09T07:51:24.931" v="685" actId="12"/>
        <pc:sldMkLst>
          <pc:docMk/>
          <pc:sldMk cId="3193822758" sldId="275"/>
        </pc:sldMkLst>
        <pc:spChg chg="mod">
          <ac:chgData name="Joseph Marvin Imperial" userId="c5118018-74d5-4421-be4d-7197191e5b08" providerId="ADAL" clId="{1C2C62FE-4C5E-4CC7-93C9-8C58B12593BB}" dt="2020-12-09T07:50:27.590" v="665" actId="20577"/>
          <ac:spMkLst>
            <pc:docMk/>
            <pc:sldMk cId="3193822758" sldId="275"/>
            <ac:spMk id="3" creationId="{1D9C307D-0745-439D-8A4E-9CE2D5F7FC1D}"/>
          </ac:spMkLst>
        </pc:spChg>
        <pc:spChg chg="del">
          <ac:chgData name="Joseph Marvin Imperial" userId="c5118018-74d5-4421-be4d-7197191e5b08" providerId="ADAL" clId="{1C2C62FE-4C5E-4CC7-93C9-8C58B12593BB}" dt="2020-12-09T02:28:32.446" v="327" actId="478"/>
          <ac:spMkLst>
            <pc:docMk/>
            <pc:sldMk cId="3193822758" sldId="275"/>
            <ac:spMk id="4" creationId="{6529869D-B2A9-4ED3-87FC-901FADCF7323}"/>
          </ac:spMkLst>
        </pc:spChg>
        <pc:spChg chg="add mod">
          <ac:chgData name="Joseph Marvin Imperial" userId="c5118018-74d5-4421-be4d-7197191e5b08" providerId="ADAL" clId="{1C2C62FE-4C5E-4CC7-93C9-8C58B12593BB}" dt="2020-12-09T07:51:24.931" v="685" actId="12"/>
          <ac:spMkLst>
            <pc:docMk/>
            <pc:sldMk cId="3193822758" sldId="275"/>
            <ac:spMk id="5" creationId="{D16F8B70-6EEC-491A-A6E2-529E7E4C9802}"/>
          </ac:spMkLst>
        </pc:spChg>
        <pc:picChg chg="add del mod modCrop">
          <ac:chgData name="Joseph Marvin Imperial" userId="c5118018-74d5-4421-be4d-7197191e5b08" providerId="ADAL" clId="{1C2C62FE-4C5E-4CC7-93C9-8C58B12593BB}" dt="2020-12-09T07:50:15.571" v="637" actId="478"/>
          <ac:picMkLst>
            <pc:docMk/>
            <pc:sldMk cId="3193822758" sldId="275"/>
            <ac:picMk id="2" creationId="{D59F55A5-CF84-42D2-ACA4-66C7B796A583}"/>
          </ac:picMkLst>
        </pc:picChg>
        <pc:picChg chg="add del mod modCrop">
          <ac:chgData name="Joseph Marvin Imperial" userId="c5118018-74d5-4421-be4d-7197191e5b08" providerId="ADAL" clId="{1C2C62FE-4C5E-4CC7-93C9-8C58B12593BB}" dt="2020-12-09T02:30:04.597" v="349" actId="478"/>
          <ac:picMkLst>
            <pc:docMk/>
            <pc:sldMk cId="3193822758" sldId="275"/>
            <ac:picMk id="12" creationId="{DB3443F0-D7F4-47BB-B507-769C25118D62}"/>
          </ac:picMkLst>
        </pc:picChg>
      </pc:sldChg>
      <pc:sldChg chg="addSp delSp modSp add">
        <pc:chgData name="Joseph Marvin Imperial" userId="c5118018-74d5-4421-be4d-7197191e5b08" providerId="ADAL" clId="{1C2C62FE-4C5E-4CC7-93C9-8C58B12593BB}" dt="2020-12-09T02:02:30.214" v="200" actId="1076"/>
        <pc:sldMkLst>
          <pc:docMk/>
          <pc:sldMk cId="422680615" sldId="276"/>
        </pc:sldMkLst>
        <pc:spChg chg="mod">
          <ac:chgData name="Joseph Marvin Imperial" userId="c5118018-74d5-4421-be4d-7197191e5b08" providerId="ADAL" clId="{1C2C62FE-4C5E-4CC7-93C9-8C58B12593BB}" dt="2020-12-09T02:02:30.214" v="200" actId="1076"/>
          <ac:spMkLst>
            <pc:docMk/>
            <pc:sldMk cId="422680615" sldId="276"/>
            <ac:spMk id="4" creationId="{6529869D-B2A9-4ED3-87FC-901FADCF7323}"/>
          </ac:spMkLst>
        </pc:spChg>
        <pc:picChg chg="add mod">
          <ac:chgData name="Joseph Marvin Imperial" userId="c5118018-74d5-4421-be4d-7197191e5b08" providerId="ADAL" clId="{1C2C62FE-4C5E-4CC7-93C9-8C58B12593BB}" dt="2020-12-09T02:02:23.040" v="198" actId="1076"/>
          <ac:picMkLst>
            <pc:docMk/>
            <pc:sldMk cId="422680615" sldId="276"/>
            <ac:picMk id="2" creationId="{E50785C7-103D-40FF-B957-EBBF4510CFB6}"/>
          </ac:picMkLst>
        </pc:picChg>
        <pc:picChg chg="del">
          <ac:chgData name="Joseph Marvin Imperial" userId="c5118018-74d5-4421-be4d-7197191e5b08" providerId="ADAL" clId="{1C2C62FE-4C5E-4CC7-93C9-8C58B12593BB}" dt="2020-12-09T01:54:19.841" v="193" actId="478"/>
          <ac:picMkLst>
            <pc:docMk/>
            <pc:sldMk cId="422680615" sldId="276"/>
            <ac:picMk id="1026" creationId="{6B38AFFC-5F3B-42B1-9E1B-64E4CD9886E2}"/>
          </ac:picMkLst>
        </pc:picChg>
      </pc:sldChg>
      <pc:sldChg chg="addSp delSp modSp add">
        <pc:chgData name="Joseph Marvin Imperial" userId="c5118018-74d5-4421-be4d-7197191e5b08" providerId="ADAL" clId="{1C2C62FE-4C5E-4CC7-93C9-8C58B12593BB}" dt="2020-12-09T03:32:22.376" v="626" actId="1076"/>
        <pc:sldMkLst>
          <pc:docMk/>
          <pc:sldMk cId="4032743454" sldId="278"/>
        </pc:sldMkLst>
        <pc:spChg chg="del">
          <ac:chgData name="Joseph Marvin Imperial" userId="c5118018-74d5-4421-be4d-7197191e5b08" providerId="ADAL" clId="{1C2C62FE-4C5E-4CC7-93C9-8C58B12593BB}" dt="2020-12-09T03:29:37.291" v="601" actId="478"/>
          <ac:spMkLst>
            <pc:docMk/>
            <pc:sldMk cId="4032743454" sldId="278"/>
            <ac:spMk id="3" creationId="{1D9C307D-0745-439D-8A4E-9CE2D5F7FC1D}"/>
          </ac:spMkLst>
        </pc:spChg>
        <pc:spChg chg="del">
          <ac:chgData name="Joseph Marvin Imperial" userId="c5118018-74d5-4421-be4d-7197191e5b08" providerId="ADAL" clId="{1C2C62FE-4C5E-4CC7-93C9-8C58B12593BB}" dt="2020-12-09T03:29:38.118" v="602" actId="478"/>
          <ac:spMkLst>
            <pc:docMk/>
            <pc:sldMk cId="4032743454" sldId="278"/>
            <ac:spMk id="4" creationId="{6529869D-B2A9-4ED3-87FC-901FADCF7323}"/>
          </ac:spMkLst>
        </pc:spChg>
        <pc:picChg chg="add mod modCrop">
          <ac:chgData name="Joseph Marvin Imperial" userId="c5118018-74d5-4421-be4d-7197191e5b08" providerId="ADAL" clId="{1C2C62FE-4C5E-4CC7-93C9-8C58B12593BB}" dt="2020-12-09T03:30:13.911" v="620" actId="1076"/>
          <ac:picMkLst>
            <pc:docMk/>
            <pc:sldMk cId="4032743454" sldId="278"/>
            <ac:picMk id="12" creationId="{8FD85442-4FFC-46C7-8DBE-036B6AE350DF}"/>
          </ac:picMkLst>
        </pc:picChg>
        <pc:picChg chg="add del mod">
          <ac:chgData name="Joseph Marvin Imperial" userId="c5118018-74d5-4421-be4d-7197191e5b08" providerId="ADAL" clId="{1C2C62FE-4C5E-4CC7-93C9-8C58B12593BB}" dt="2020-12-09T03:29:58.886" v="613" actId="478"/>
          <ac:picMkLst>
            <pc:docMk/>
            <pc:sldMk cId="4032743454" sldId="278"/>
            <ac:picMk id="14" creationId="{AE11C1CF-FAB4-4881-8E0E-1F686B3CDDCF}"/>
          </ac:picMkLst>
        </pc:picChg>
        <pc:picChg chg="add mod modCrop">
          <ac:chgData name="Joseph Marvin Imperial" userId="c5118018-74d5-4421-be4d-7197191e5b08" providerId="ADAL" clId="{1C2C62FE-4C5E-4CC7-93C9-8C58B12593BB}" dt="2020-12-09T03:32:22.376" v="626" actId="1076"/>
          <ac:picMkLst>
            <pc:docMk/>
            <pc:sldMk cId="4032743454" sldId="278"/>
            <ac:picMk id="15" creationId="{AC39566B-20B7-4362-87FA-FCB3D87FDCF8}"/>
          </ac:picMkLst>
        </pc:picChg>
      </pc:sldChg>
      <pc:sldChg chg="addSp delSp modSp add">
        <pc:chgData name="Joseph Marvin Imperial" userId="c5118018-74d5-4421-be4d-7197191e5b08" providerId="ADAL" clId="{1C2C62FE-4C5E-4CC7-93C9-8C58B12593BB}" dt="2020-12-09T02:47:34.911" v="388" actId="1076"/>
        <pc:sldMkLst>
          <pc:docMk/>
          <pc:sldMk cId="387070572" sldId="279"/>
        </pc:sldMkLst>
        <pc:spChg chg="add mod">
          <ac:chgData name="Joseph Marvin Imperial" userId="c5118018-74d5-4421-be4d-7197191e5b08" providerId="ADAL" clId="{1C2C62FE-4C5E-4CC7-93C9-8C58B12593BB}" dt="2020-12-09T02:47:19.584" v="386" actId="113"/>
          <ac:spMkLst>
            <pc:docMk/>
            <pc:sldMk cId="387070572" sldId="279"/>
            <ac:spMk id="2" creationId="{5515C9BE-8D9A-465D-99BF-14E526B59937}"/>
          </ac:spMkLst>
        </pc:spChg>
        <pc:spChg chg="del">
          <ac:chgData name="Joseph Marvin Imperial" userId="c5118018-74d5-4421-be4d-7197191e5b08" providerId="ADAL" clId="{1C2C62FE-4C5E-4CC7-93C9-8C58B12593BB}" dt="2020-12-09T02:31:08.349" v="350" actId="478"/>
          <ac:spMkLst>
            <pc:docMk/>
            <pc:sldMk cId="387070572" sldId="279"/>
            <ac:spMk id="3" creationId="{1D9C307D-0745-439D-8A4E-9CE2D5F7FC1D}"/>
          </ac:spMkLst>
        </pc:spChg>
        <pc:spChg chg="del mod">
          <ac:chgData name="Joseph Marvin Imperial" userId="c5118018-74d5-4421-be4d-7197191e5b08" providerId="ADAL" clId="{1C2C62FE-4C5E-4CC7-93C9-8C58B12593BB}" dt="2020-12-09T02:46:54.705" v="376"/>
          <ac:spMkLst>
            <pc:docMk/>
            <pc:sldMk cId="387070572" sldId="279"/>
            <ac:spMk id="4" creationId="{6529869D-B2A9-4ED3-87FC-901FADCF7323}"/>
          </ac:spMkLst>
        </pc:spChg>
        <pc:spChg chg="add del mod">
          <ac:chgData name="Joseph Marvin Imperial" userId="c5118018-74d5-4421-be4d-7197191e5b08" providerId="ADAL" clId="{1C2C62FE-4C5E-4CC7-93C9-8C58B12593BB}" dt="2020-12-09T02:46:57.288" v="377" actId="478"/>
          <ac:spMkLst>
            <pc:docMk/>
            <pc:sldMk cId="387070572" sldId="279"/>
            <ac:spMk id="5" creationId="{6C1B2D03-A683-4830-82A9-559B350B0376}"/>
          </ac:spMkLst>
        </pc:spChg>
        <pc:picChg chg="add mod">
          <ac:chgData name="Joseph Marvin Imperial" userId="c5118018-74d5-4421-be4d-7197191e5b08" providerId="ADAL" clId="{1C2C62FE-4C5E-4CC7-93C9-8C58B12593BB}" dt="2020-12-09T02:47:34.911" v="388" actId="1076"/>
          <ac:picMkLst>
            <pc:docMk/>
            <pc:sldMk cId="387070572" sldId="279"/>
            <ac:picMk id="12" creationId="{04F5212D-2B07-49CE-B693-7F0601AC1C8E}"/>
          </ac:picMkLst>
        </pc:picChg>
      </pc:sldChg>
      <pc:sldChg chg="addSp delSp modSp add ord">
        <pc:chgData name="Joseph Marvin Imperial" userId="c5118018-74d5-4421-be4d-7197191e5b08" providerId="ADAL" clId="{1C2C62FE-4C5E-4CC7-93C9-8C58B12593BB}" dt="2020-12-09T02:32:59.497" v="375" actId="1076"/>
        <pc:sldMkLst>
          <pc:docMk/>
          <pc:sldMk cId="347388375" sldId="280"/>
        </pc:sldMkLst>
        <pc:spChg chg="mod">
          <ac:chgData name="Joseph Marvin Imperial" userId="c5118018-74d5-4421-be4d-7197191e5b08" providerId="ADAL" clId="{1C2C62FE-4C5E-4CC7-93C9-8C58B12593BB}" dt="2020-12-09T02:32:22.817" v="368" actId="20577"/>
          <ac:spMkLst>
            <pc:docMk/>
            <pc:sldMk cId="347388375" sldId="280"/>
            <ac:spMk id="3" creationId="{1D9C307D-0745-439D-8A4E-9CE2D5F7FC1D}"/>
          </ac:spMkLst>
        </pc:spChg>
        <pc:spChg chg="del">
          <ac:chgData name="Joseph Marvin Imperial" userId="c5118018-74d5-4421-be4d-7197191e5b08" providerId="ADAL" clId="{1C2C62FE-4C5E-4CC7-93C9-8C58B12593BB}" dt="2020-12-09T02:32:17.226" v="358" actId="478"/>
          <ac:spMkLst>
            <pc:docMk/>
            <pc:sldMk cId="347388375" sldId="280"/>
            <ac:spMk id="4" creationId="{6529869D-B2A9-4ED3-87FC-901FADCF7323}"/>
          </ac:spMkLst>
        </pc:spChg>
        <pc:picChg chg="add mod">
          <ac:chgData name="Joseph Marvin Imperial" userId="c5118018-74d5-4421-be4d-7197191e5b08" providerId="ADAL" clId="{1C2C62FE-4C5E-4CC7-93C9-8C58B12593BB}" dt="2020-12-09T02:32:59.497" v="375" actId="1076"/>
          <ac:picMkLst>
            <pc:docMk/>
            <pc:sldMk cId="347388375" sldId="280"/>
            <ac:picMk id="2" creationId="{C2554ACA-3F7D-4F40-9F94-0444B811F86C}"/>
          </ac:picMkLst>
        </pc:picChg>
      </pc:sldChg>
      <pc:sldChg chg="add">
        <pc:chgData name="Joseph Marvin Imperial" userId="c5118018-74d5-4421-be4d-7197191e5b08" providerId="ADAL" clId="{1C2C62FE-4C5E-4CC7-93C9-8C58B12593BB}" dt="2020-12-09T02:29:59.387" v="346"/>
        <pc:sldMkLst>
          <pc:docMk/>
          <pc:sldMk cId="944542803" sldId="281"/>
        </pc:sldMkLst>
      </pc:sldChg>
      <pc:sldChg chg="modSp add">
        <pc:chgData name="Joseph Marvin Imperial" userId="c5118018-74d5-4421-be4d-7197191e5b08" providerId="ADAL" clId="{1C2C62FE-4C5E-4CC7-93C9-8C58B12593BB}" dt="2020-12-09T03:04:55.602" v="523" actId="20577"/>
        <pc:sldMkLst>
          <pc:docMk/>
          <pc:sldMk cId="193252157" sldId="282"/>
        </pc:sldMkLst>
        <pc:spChg chg="mod">
          <ac:chgData name="Joseph Marvin Imperial" userId="c5118018-74d5-4421-be4d-7197191e5b08" providerId="ADAL" clId="{1C2C62FE-4C5E-4CC7-93C9-8C58B12593BB}" dt="2020-12-09T02:59:23.976" v="452" actId="1076"/>
          <ac:spMkLst>
            <pc:docMk/>
            <pc:sldMk cId="193252157" sldId="282"/>
            <ac:spMk id="3" creationId="{1D9C307D-0745-439D-8A4E-9CE2D5F7FC1D}"/>
          </ac:spMkLst>
        </pc:spChg>
        <pc:spChg chg="mod">
          <ac:chgData name="Joseph Marvin Imperial" userId="c5118018-74d5-4421-be4d-7197191e5b08" providerId="ADAL" clId="{1C2C62FE-4C5E-4CC7-93C9-8C58B12593BB}" dt="2020-12-09T03:04:55.602" v="523" actId="20577"/>
          <ac:spMkLst>
            <pc:docMk/>
            <pc:sldMk cId="193252157" sldId="282"/>
            <ac:spMk id="4" creationId="{6529869D-B2A9-4ED3-87FC-901FADCF7323}"/>
          </ac:spMkLst>
        </pc:spChg>
      </pc:sldChg>
      <pc:sldChg chg="addSp delSp modSp add">
        <pc:chgData name="Joseph Marvin Imperial" userId="c5118018-74d5-4421-be4d-7197191e5b08" providerId="ADAL" clId="{1C2C62FE-4C5E-4CC7-93C9-8C58B12593BB}" dt="2020-12-09T02:32:43.872" v="374" actId="1076"/>
        <pc:sldMkLst>
          <pc:docMk/>
          <pc:sldMk cId="1966308083" sldId="283"/>
        </pc:sldMkLst>
        <pc:picChg chg="del">
          <ac:chgData name="Joseph Marvin Imperial" userId="c5118018-74d5-4421-be4d-7197191e5b08" providerId="ADAL" clId="{1C2C62FE-4C5E-4CC7-93C9-8C58B12593BB}" dt="2020-12-09T02:32:40.162" v="371" actId="478"/>
          <ac:picMkLst>
            <pc:docMk/>
            <pc:sldMk cId="1966308083" sldId="283"/>
            <ac:picMk id="2" creationId="{C2554ACA-3F7D-4F40-9F94-0444B811F86C}"/>
          </ac:picMkLst>
        </pc:picChg>
        <pc:picChg chg="add mod">
          <ac:chgData name="Joseph Marvin Imperial" userId="c5118018-74d5-4421-be4d-7197191e5b08" providerId="ADAL" clId="{1C2C62FE-4C5E-4CC7-93C9-8C58B12593BB}" dt="2020-12-09T02:32:43.872" v="374" actId="1076"/>
          <ac:picMkLst>
            <pc:docMk/>
            <pc:sldMk cId="1966308083" sldId="283"/>
            <ac:picMk id="4" creationId="{024C31D5-233F-463D-BC45-A718072859D3}"/>
          </ac:picMkLst>
        </pc:picChg>
      </pc:sldChg>
      <pc:sldChg chg="modSp add">
        <pc:chgData name="Joseph Marvin Imperial" userId="c5118018-74d5-4421-be4d-7197191e5b08" providerId="ADAL" clId="{1C2C62FE-4C5E-4CC7-93C9-8C58B12593BB}" dt="2020-12-09T03:05:29.504" v="530" actId="113"/>
        <pc:sldMkLst>
          <pc:docMk/>
          <pc:sldMk cId="2685862870" sldId="284"/>
        </pc:sldMkLst>
        <pc:spChg chg="mod">
          <ac:chgData name="Joseph Marvin Imperial" userId="c5118018-74d5-4421-be4d-7197191e5b08" providerId="ADAL" clId="{1C2C62FE-4C5E-4CC7-93C9-8C58B12593BB}" dt="2020-12-09T03:02:12.127" v="466" actId="20577"/>
          <ac:spMkLst>
            <pc:docMk/>
            <pc:sldMk cId="2685862870" sldId="284"/>
            <ac:spMk id="3" creationId="{1D9C307D-0745-439D-8A4E-9CE2D5F7FC1D}"/>
          </ac:spMkLst>
        </pc:spChg>
        <pc:spChg chg="mod">
          <ac:chgData name="Joseph Marvin Imperial" userId="c5118018-74d5-4421-be4d-7197191e5b08" providerId="ADAL" clId="{1C2C62FE-4C5E-4CC7-93C9-8C58B12593BB}" dt="2020-12-09T03:05:29.504" v="530" actId="113"/>
          <ac:spMkLst>
            <pc:docMk/>
            <pc:sldMk cId="2685862870" sldId="284"/>
            <ac:spMk id="4" creationId="{6529869D-B2A9-4ED3-87FC-901FADCF7323}"/>
          </ac:spMkLst>
        </pc:spChg>
      </pc:sldChg>
      <pc:sldChg chg="modSp add">
        <pc:chgData name="Joseph Marvin Imperial" userId="c5118018-74d5-4421-be4d-7197191e5b08" providerId="ADAL" clId="{1C2C62FE-4C5E-4CC7-93C9-8C58B12593BB}" dt="2020-12-09T03:26:21.155" v="558" actId="20577"/>
        <pc:sldMkLst>
          <pc:docMk/>
          <pc:sldMk cId="2348442961" sldId="285"/>
        </pc:sldMkLst>
        <pc:spChg chg="mod">
          <ac:chgData name="Joseph Marvin Imperial" userId="c5118018-74d5-4421-be4d-7197191e5b08" providerId="ADAL" clId="{1C2C62FE-4C5E-4CC7-93C9-8C58B12593BB}" dt="2020-12-09T03:25:50.042" v="550" actId="20577"/>
          <ac:spMkLst>
            <pc:docMk/>
            <pc:sldMk cId="2348442961" sldId="285"/>
            <ac:spMk id="3" creationId="{1D9C307D-0745-439D-8A4E-9CE2D5F7FC1D}"/>
          </ac:spMkLst>
        </pc:spChg>
        <pc:spChg chg="mod">
          <ac:chgData name="Joseph Marvin Imperial" userId="c5118018-74d5-4421-be4d-7197191e5b08" providerId="ADAL" clId="{1C2C62FE-4C5E-4CC7-93C9-8C58B12593BB}" dt="2020-12-09T03:26:21.155" v="558" actId="20577"/>
          <ac:spMkLst>
            <pc:docMk/>
            <pc:sldMk cId="2348442961" sldId="285"/>
            <ac:spMk id="4" creationId="{6529869D-B2A9-4ED3-87FC-901FADCF7323}"/>
          </ac:spMkLst>
        </pc:spChg>
      </pc:sldChg>
      <pc:sldChg chg="add del">
        <pc:chgData name="Joseph Marvin Imperial" userId="c5118018-74d5-4421-be4d-7197191e5b08" providerId="ADAL" clId="{1C2C62FE-4C5E-4CC7-93C9-8C58B12593BB}" dt="2020-12-17T07:59:44.704" v="1968" actId="47"/>
        <pc:sldMkLst>
          <pc:docMk/>
          <pc:sldMk cId="3798909472" sldId="286"/>
        </pc:sldMkLst>
      </pc:sldChg>
      <pc:sldChg chg="addSp modSp add ord">
        <pc:chgData name="Joseph Marvin Imperial" userId="c5118018-74d5-4421-be4d-7197191e5b08" providerId="ADAL" clId="{1C2C62FE-4C5E-4CC7-93C9-8C58B12593BB}" dt="2020-12-17T07:42:02.047" v="1796" actId="20577"/>
        <pc:sldMkLst>
          <pc:docMk/>
          <pc:sldMk cId="4211711664" sldId="287"/>
        </pc:sldMkLst>
        <pc:spChg chg="mod">
          <ac:chgData name="Joseph Marvin Imperial" userId="c5118018-74d5-4421-be4d-7197191e5b08" providerId="ADAL" clId="{1C2C62FE-4C5E-4CC7-93C9-8C58B12593BB}" dt="2020-12-17T07:13:45.662" v="1489" actId="20577"/>
          <ac:spMkLst>
            <pc:docMk/>
            <pc:sldMk cId="4211711664" sldId="287"/>
            <ac:spMk id="3" creationId="{1D9C307D-0745-439D-8A4E-9CE2D5F7FC1D}"/>
          </ac:spMkLst>
        </pc:spChg>
        <pc:spChg chg="mod">
          <ac:chgData name="Joseph Marvin Imperial" userId="c5118018-74d5-4421-be4d-7197191e5b08" providerId="ADAL" clId="{1C2C62FE-4C5E-4CC7-93C9-8C58B12593BB}" dt="2020-12-17T07:42:02.047" v="1796" actId="20577"/>
          <ac:spMkLst>
            <pc:docMk/>
            <pc:sldMk cId="4211711664" sldId="287"/>
            <ac:spMk id="4" creationId="{6529869D-B2A9-4ED3-87FC-901FADCF7323}"/>
          </ac:spMkLst>
        </pc:spChg>
        <pc:picChg chg="add mod modCrop">
          <ac:chgData name="Joseph Marvin Imperial" userId="c5118018-74d5-4421-be4d-7197191e5b08" providerId="ADAL" clId="{1C2C62FE-4C5E-4CC7-93C9-8C58B12593BB}" dt="2020-12-17T07:17:57.885" v="1535" actId="1076"/>
          <ac:picMkLst>
            <pc:docMk/>
            <pc:sldMk cId="4211711664" sldId="287"/>
            <ac:picMk id="2" creationId="{9124C13E-22FF-47AA-8F22-4957C2B21CC5}"/>
          </ac:picMkLst>
        </pc:picChg>
      </pc:sldChg>
      <pc:sldChg chg="add">
        <pc:chgData name="Joseph Marvin Imperial" userId="c5118018-74d5-4421-be4d-7197191e5b08" providerId="ADAL" clId="{1C2C62FE-4C5E-4CC7-93C9-8C58B12593BB}" dt="2020-12-09T07:50:13.584" v="636"/>
        <pc:sldMkLst>
          <pc:docMk/>
          <pc:sldMk cId="3620187058" sldId="288"/>
        </pc:sldMkLst>
      </pc:sldChg>
      <pc:sldChg chg="addSp delSp modSp add ord">
        <pc:chgData name="Joseph Marvin Imperial" userId="c5118018-74d5-4421-be4d-7197191e5b08" providerId="ADAL" clId="{1C2C62FE-4C5E-4CC7-93C9-8C58B12593BB}" dt="2020-12-09T08:02:24.040" v="925"/>
        <pc:sldMkLst>
          <pc:docMk/>
          <pc:sldMk cId="3282238145" sldId="289"/>
        </pc:sldMkLst>
        <pc:spChg chg="mod">
          <ac:chgData name="Joseph Marvin Imperial" userId="c5118018-74d5-4421-be4d-7197191e5b08" providerId="ADAL" clId="{1C2C62FE-4C5E-4CC7-93C9-8C58B12593BB}" dt="2020-12-09T07:53:55.142" v="692" actId="1076"/>
          <ac:spMkLst>
            <pc:docMk/>
            <pc:sldMk cId="3282238145" sldId="289"/>
            <ac:spMk id="3" creationId="{1D9C307D-0745-439D-8A4E-9CE2D5F7FC1D}"/>
          </ac:spMkLst>
        </pc:spChg>
        <pc:spChg chg="add mod">
          <ac:chgData name="Joseph Marvin Imperial" userId="c5118018-74d5-4421-be4d-7197191e5b08" providerId="ADAL" clId="{1C2C62FE-4C5E-4CC7-93C9-8C58B12593BB}" dt="2020-12-09T07:55:05.825" v="888" actId="20577"/>
          <ac:spMkLst>
            <pc:docMk/>
            <pc:sldMk cId="3282238145" sldId="289"/>
            <ac:spMk id="4" creationId="{577DC5EF-4860-4F00-B2C3-52491FD2C6BD}"/>
          </ac:spMkLst>
        </pc:spChg>
        <pc:spChg chg="del">
          <ac:chgData name="Joseph Marvin Imperial" userId="c5118018-74d5-4421-be4d-7197191e5b08" providerId="ADAL" clId="{1C2C62FE-4C5E-4CC7-93C9-8C58B12593BB}" dt="2020-12-09T07:53:47.805" v="688" actId="478"/>
          <ac:spMkLst>
            <pc:docMk/>
            <pc:sldMk cId="3282238145" sldId="289"/>
            <ac:spMk id="5" creationId="{D16F8B70-6EEC-491A-A6E2-529E7E4C9802}"/>
          </ac:spMkLst>
        </pc:spChg>
        <pc:picChg chg="add mod">
          <ac:chgData name="Joseph Marvin Imperial" userId="c5118018-74d5-4421-be4d-7197191e5b08" providerId="ADAL" clId="{1C2C62FE-4C5E-4CC7-93C9-8C58B12593BB}" dt="2020-12-09T07:53:58.246" v="695" actId="1076"/>
          <ac:picMkLst>
            <pc:docMk/>
            <pc:sldMk cId="3282238145" sldId="289"/>
            <ac:picMk id="3074" creationId="{DF2D6006-775A-4678-A41C-920C814811DA}"/>
          </ac:picMkLst>
        </pc:picChg>
      </pc:sldChg>
      <pc:sldChg chg="delSp modSp add">
        <pc:chgData name="Joseph Marvin Imperial" userId="c5118018-74d5-4421-be4d-7197191e5b08" providerId="ADAL" clId="{1C2C62FE-4C5E-4CC7-93C9-8C58B12593BB}" dt="2020-12-09T08:02:29.648" v="941" actId="20577"/>
        <pc:sldMkLst>
          <pc:docMk/>
          <pc:sldMk cId="810029365" sldId="290"/>
        </pc:sldMkLst>
        <pc:spChg chg="mod">
          <ac:chgData name="Joseph Marvin Imperial" userId="c5118018-74d5-4421-be4d-7197191e5b08" providerId="ADAL" clId="{1C2C62FE-4C5E-4CC7-93C9-8C58B12593BB}" dt="2020-12-09T08:02:29.648" v="941" actId="20577"/>
          <ac:spMkLst>
            <pc:docMk/>
            <pc:sldMk cId="810029365" sldId="290"/>
            <ac:spMk id="3" creationId="{1D9C307D-0745-439D-8A4E-9CE2D5F7FC1D}"/>
          </ac:spMkLst>
        </pc:spChg>
        <pc:spChg chg="mod">
          <ac:chgData name="Joseph Marvin Imperial" userId="c5118018-74d5-4421-be4d-7197191e5b08" providerId="ADAL" clId="{1C2C62FE-4C5E-4CC7-93C9-8C58B12593BB}" dt="2020-12-09T07:58:35.291" v="924" actId="122"/>
          <ac:spMkLst>
            <pc:docMk/>
            <pc:sldMk cId="810029365" sldId="290"/>
            <ac:spMk id="4" creationId="{577DC5EF-4860-4F00-B2C3-52491FD2C6BD}"/>
          </ac:spMkLst>
        </pc:spChg>
        <pc:picChg chg="del">
          <ac:chgData name="Joseph Marvin Imperial" userId="c5118018-74d5-4421-be4d-7197191e5b08" providerId="ADAL" clId="{1C2C62FE-4C5E-4CC7-93C9-8C58B12593BB}" dt="2020-12-09T07:57:24.185" v="891" actId="478"/>
          <ac:picMkLst>
            <pc:docMk/>
            <pc:sldMk cId="810029365" sldId="290"/>
            <ac:picMk id="3074" creationId="{DF2D6006-775A-4678-A41C-920C814811DA}"/>
          </ac:picMkLst>
        </pc:picChg>
      </pc:sldChg>
      <pc:sldChg chg="addSp delSp modSp add">
        <pc:chgData name="Joseph Marvin Imperial" userId="c5118018-74d5-4421-be4d-7197191e5b08" providerId="ADAL" clId="{1C2C62FE-4C5E-4CC7-93C9-8C58B12593BB}" dt="2020-12-09T08:07:44.151" v="959" actId="1076"/>
        <pc:sldMkLst>
          <pc:docMk/>
          <pc:sldMk cId="1847914607" sldId="291"/>
        </pc:sldMkLst>
        <pc:spChg chg="del">
          <ac:chgData name="Joseph Marvin Imperial" userId="c5118018-74d5-4421-be4d-7197191e5b08" providerId="ADAL" clId="{1C2C62FE-4C5E-4CC7-93C9-8C58B12593BB}" dt="2020-12-09T08:06:56.978" v="944" actId="478"/>
          <ac:spMkLst>
            <pc:docMk/>
            <pc:sldMk cId="1847914607" sldId="291"/>
            <ac:spMk id="4" creationId="{577DC5EF-4860-4F00-B2C3-52491FD2C6BD}"/>
          </ac:spMkLst>
        </pc:spChg>
        <pc:spChg chg="add del mod">
          <ac:chgData name="Joseph Marvin Imperial" userId="c5118018-74d5-4421-be4d-7197191e5b08" providerId="ADAL" clId="{1C2C62FE-4C5E-4CC7-93C9-8C58B12593BB}" dt="2020-12-09T08:07:42.965" v="958" actId="478"/>
          <ac:spMkLst>
            <pc:docMk/>
            <pc:sldMk cId="1847914607" sldId="291"/>
            <ac:spMk id="5" creationId="{DA9B6DF7-3AC6-4F7C-B27C-154EFD5D51A6}"/>
          </ac:spMkLst>
        </pc:spChg>
        <pc:picChg chg="add del mod">
          <ac:chgData name="Joseph Marvin Imperial" userId="c5118018-74d5-4421-be4d-7197191e5b08" providerId="ADAL" clId="{1C2C62FE-4C5E-4CC7-93C9-8C58B12593BB}" dt="2020-12-09T08:07:34.249" v="952" actId="478"/>
          <ac:picMkLst>
            <pc:docMk/>
            <pc:sldMk cId="1847914607" sldId="291"/>
            <ac:picMk id="4098" creationId="{23A5851E-4D67-4ED7-8106-981A0A85322C}"/>
          </ac:picMkLst>
        </pc:picChg>
        <pc:picChg chg="add mod">
          <ac:chgData name="Joseph Marvin Imperial" userId="c5118018-74d5-4421-be4d-7197191e5b08" providerId="ADAL" clId="{1C2C62FE-4C5E-4CC7-93C9-8C58B12593BB}" dt="2020-12-09T08:07:44.151" v="959" actId="1076"/>
          <ac:picMkLst>
            <pc:docMk/>
            <pc:sldMk cId="1847914607" sldId="291"/>
            <ac:picMk id="4100" creationId="{F223C100-13B1-4513-9642-9F848648B930}"/>
          </ac:picMkLst>
        </pc:picChg>
      </pc:sldChg>
      <pc:sldChg chg="addSp delSp modSp add ord">
        <pc:chgData name="Joseph Marvin Imperial" userId="c5118018-74d5-4421-be4d-7197191e5b08" providerId="ADAL" clId="{1C2C62FE-4C5E-4CC7-93C9-8C58B12593BB}" dt="2020-12-09T08:12:36.166" v="1008" actId="1076"/>
        <pc:sldMkLst>
          <pc:docMk/>
          <pc:sldMk cId="2966183384" sldId="292"/>
        </pc:sldMkLst>
        <pc:spChg chg="mod">
          <ac:chgData name="Joseph Marvin Imperial" userId="c5118018-74d5-4421-be4d-7197191e5b08" providerId="ADAL" clId="{1C2C62FE-4C5E-4CC7-93C9-8C58B12593BB}" dt="2020-12-09T08:12:09.987" v="1006" actId="20577"/>
          <ac:spMkLst>
            <pc:docMk/>
            <pc:sldMk cId="2966183384" sldId="292"/>
            <ac:spMk id="3" creationId="{1D9C307D-0745-439D-8A4E-9CE2D5F7FC1D}"/>
          </ac:spMkLst>
        </pc:spChg>
        <pc:picChg chg="del">
          <ac:chgData name="Joseph Marvin Imperial" userId="c5118018-74d5-4421-be4d-7197191e5b08" providerId="ADAL" clId="{1C2C62FE-4C5E-4CC7-93C9-8C58B12593BB}" dt="2020-12-09T08:08:01.726" v="962" actId="478"/>
          <ac:picMkLst>
            <pc:docMk/>
            <pc:sldMk cId="2966183384" sldId="292"/>
            <ac:picMk id="4100" creationId="{F223C100-13B1-4513-9642-9F848648B930}"/>
          </ac:picMkLst>
        </pc:picChg>
        <pc:picChg chg="add del mod">
          <ac:chgData name="Joseph Marvin Imperial" userId="c5118018-74d5-4421-be4d-7197191e5b08" providerId="ADAL" clId="{1C2C62FE-4C5E-4CC7-93C9-8C58B12593BB}" dt="2020-12-09T08:11:13.895" v="967" actId="478"/>
          <ac:picMkLst>
            <pc:docMk/>
            <pc:sldMk cId="2966183384" sldId="292"/>
            <ac:picMk id="5122" creationId="{AE20B32D-16B7-4244-A74F-2ECF9EBFF89F}"/>
          </ac:picMkLst>
        </pc:picChg>
        <pc:picChg chg="add mod">
          <ac:chgData name="Joseph Marvin Imperial" userId="c5118018-74d5-4421-be4d-7197191e5b08" providerId="ADAL" clId="{1C2C62FE-4C5E-4CC7-93C9-8C58B12593BB}" dt="2020-12-09T08:12:36.166" v="1008" actId="1076"/>
          <ac:picMkLst>
            <pc:docMk/>
            <pc:sldMk cId="2966183384" sldId="292"/>
            <ac:picMk id="5124" creationId="{709C60EE-CE7F-46F1-9C14-797AD8BCA5C0}"/>
          </ac:picMkLst>
        </pc:picChg>
      </pc:sldChg>
      <pc:sldChg chg="addSp delSp modSp add">
        <pc:chgData name="Joseph Marvin Imperial" userId="c5118018-74d5-4421-be4d-7197191e5b08" providerId="ADAL" clId="{1C2C62FE-4C5E-4CC7-93C9-8C58B12593BB}" dt="2020-12-09T08:14:55.069" v="1018"/>
        <pc:sldMkLst>
          <pc:docMk/>
          <pc:sldMk cId="2508930382" sldId="293"/>
        </pc:sldMkLst>
        <pc:picChg chg="del">
          <ac:chgData name="Joseph Marvin Imperial" userId="c5118018-74d5-4421-be4d-7197191e5b08" providerId="ADAL" clId="{1C2C62FE-4C5E-4CC7-93C9-8C58B12593BB}" dt="2020-12-09T08:14:38.422" v="1011" actId="478"/>
          <ac:picMkLst>
            <pc:docMk/>
            <pc:sldMk cId="2508930382" sldId="293"/>
            <ac:picMk id="5124" creationId="{709C60EE-CE7F-46F1-9C14-797AD8BCA5C0}"/>
          </ac:picMkLst>
        </pc:picChg>
        <pc:picChg chg="add mod">
          <ac:chgData name="Joseph Marvin Imperial" userId="c5118018-74d5-4421-be4d-7197191e5b08" providerId="ADAL" clId="{1C2C62FE-4C5E-4CC7-93C9-8C58B12593BB}" dt="2020-12-09T08:14:55.069" v="1018"/>
          <ac:picMkLst>
            <pc:docMk/>
            <pc:sldMk cId="2508930382" sldId="293"/>
            <ac:picMk id="6146" creationId="{BA0AB21E-3947-4D4E-A0E6-7EFE57165852}"/>
          </ac:picMkLst>
        </pc:picChg>
      </pc:sldChg>
      <pc:sldChg chg="modSp add">
        <pc:chgData name="Joseph Marvin Imperial" userId="c5118018-74d5-4421-be4d-7197191e5b08" providerId="ADAL" clId="{1C2C62FE-4C5E-4CC7-93C9-8C58B12593BB}" dt="2020-12-09T08:20:36.996" v="1109" actId="5793"/>
        <pc:sldMkLst>
          <pc:docMk/>
          <pc:sldMk cId="3711564040" sldId="294"/>
        </pc:sldMkLst>
        <pc:spChg chg="mod">
          <ac:chgData name="Joseph Marvin Imperial" userId="c5118018-74d5-4421-be4d-7197191e5b08" providerId="ADAL" clId="{1C2C62FE-4C5E-4CC7-93C9-8C58B12593BB}" dt="2020-12-09T08:19:25.816" v="1089" actId="20577"/>
          <ac:spMkLst>
            <pc:docMk/>
            <pc:sldMk cId="3711564040" sldId="294"/>
            <ac:spMk id="3" creationId="{1D9C307D-0745-439D-8A4E-9CE2D5F7FC1D}"/>
          </ac:spMkLst>
        </pc:spChg>
        <pc:spChg chg="mod">
          <ac:chgData name="Joseph Marvin Imperial" userId="c5118018-74d5-4421-be4d-7197191e5b08" providerId="ADAL" clId="{1C2C62FE-4C5E-4CC7-93C9-8C58B12593BB}" dt="2020-12-09T08:20:36.996" v="1109" actId="5793"/>
          <ac:spMkLst>
            <pc:docMk/>
            <pc:sldMk cId="3711564040" sldId="294"/>
            <ac:spMk id="4" creationId="{6529869D-B2A9-4ED3-87FC-901FADCF7323}"/>
          </ac:spMkLst>
        </pc:spChg>
      </pc:sldChg>
      <pc:sldChg chg="modSp add">
        <pc:chgData name="Joseph Marvin Imperial" userId="c5118018-74d5-4421-be4d-7197191e5b08" providerId="ADAL" clId="{1C2C62FE-4C5E-4CC7-93C9-8C58B12593BB}" dt="2020-12-09T08:25:46.608" v="1207" actId="14100"/>
        <pc:sldMkLst>
          <pc:docMk/>
          <pc:sldMk cId="959735141" sldId="295"/>
        </pc:sldMkLst>
        <pc:spChg chg="mod">
          <ac:chgData name="Joseph Marvin Imperial" userId="c5118018-74d5-4421-be4d-7197191e5b08" providerId="ADAL" clId="{1C2C62FE-4C5E-4CC7-93C9-8C58B12593BB}" dt="2020-12-09T08:23:33.282" v="1184" actId="20577"/>
          <ac:spMkLst>
            <pc:docMk/>
            <pc:sldMk cId="959735141" sldId="295"/>
            <ac:spMk id="3" creationId="{1D9C307D-0745-439D-8A4E-9CE2D5F7FC1D}"/>
          </ac:spMkLst>
        </pc:spChg>
        <pc:spChg chg="mod">
          <ac:chgData name="Joseph Marvin Imperial" userId="c5118018-74d5-4421-be4d-7197191e5b08" providerId="ADAL" clId="{1C2C62FE-4C5E-4CC7-93C9-8C58B12593BB}" dt="2020-12-09T08:25:46.608" v="1207" actId="14100"/>
          <ac:spMkLst>
            <pc:docMk/>
            <pc:sldMk cId="959735141" sldId="295"/>
            <ac:spMk id="4" creationId="{6529869D-B2A9-4ED3-87FC-901FADCF7323}"/>
          </ac:spMkLst>
        </pc:spChg>
      </pc:sldChg>
      <pc:sldChg chg="addSp modSp add">
        <pc:chgData name="Joseph Marvin Imperial" userId="c5118018-74d5-4421-be4d-7197191e5b08" providerId="ADAL" clId="{1C2C62FE-4C5E-4CC7-93C9-8C58B12593BB}" dt="2020-12-09T08:31:41.705" v="1249" actId="1076"/>
        <pc:sldMkLst>
          <pc:docMk/>
          <pc:sldMk cId="3899651123" sldId="296"/>
        </pc:sldMkLst>
        <pc:spChg chg="mod">
          <ac:chgData name="Joseph Marvin Imperial" userId="c5118018-74d5-4421-be4d-7197191e5b08" providerId="ADAL" clId="{1C2C62FE-4C5E-4CC7-93C9-8C58B12593BB}" dt="2020-12-09T08:28:35.303" v="1225" actId="20577"/>
          <ac:spMkLst>
            <pc:docMk/>
            <pc:sldMk cId="3899651123" sldId="296"/>
            <ac:spMk id="3" creationId="{1D9C307D-0745-439D-8A4E-9CE2D5F7FC1D}"/>
          </ac:spMkLst>
        </pc:spChg>
        <pc:spChg chg="mod">
          <ac:chgData name="Joseph Marvin Imperial" userId="c5118018-74d5-4421-be4d-7197191e5b08" providerId="ADAL" clId="{1C2C62FE-4C5E-4CC7-93C9-8C58B12593BB}" dt="2020-12-09T08:30:43.064" v="1239" actId="404"/>
          <ac:spMkLst>
            <pc:docMk/>
            <pc:sldMk cId="3899651123" sldId="296"/>
            <ac:spMk id="4" creationId="{6529869D-B2A9-4ED3-87FC-901FADCF7323}"/>
          </ac:spMkLst>
        </pc:spChg>
        <pc:picChg chg="add mod">
          <ac:chgData name="Joseph Marvin Imperial" userId="c5118018-74d5-4421-be4d-7197191e5b08" providerId="ADAL" clId="{1C2C62FE-4C5E-4CC7-93C9-8C58B12593BB}" dt="2020-12-09T08:30:54.007" v="1245" actId="1076"/>
          <ac:picMkLst>
            <pc:docMk/>
            <pc:sldMk cId="3899651123" sldId="296"/>
            <ac:picMk id="9218" creationId="{99C33E59-3FB4-4B5A-ABC6-B7FE67F3FDD7}"/>
          </ac:picMkLst>
        </pc:picChg>
        <pc:picChg chg="add mod">
          <ac:chgData name="Joseph Marvin Imperial" userId="c5118018-74d5-4421-be4d-7197191e5b08" providerId="ADAL" clId="{1C2C62FE-4C5E-4CC7-93C9-8C58B12593BB}" dt="2020-12-09T08:31:41.705" v="1249" actId="1076"/>
          <ac:picMkLst>
            <pc:docMk/>
            <pc:sldMk cId="3899651123" sldId="296"/>
            <ac:picMk id="9220" creationId="{86D123C6-9441-42A8-B5C6-998D6B86B47B}"/>
          </ac:picMkLst>
        </pc:picChg>
      </pc:sldChg>
      <pc:sldChg chg="addSp modSp add">
        <pc:chgData name="Joseph Marvin Imperial" userId="c5118018-74d5-4421-be4d-7197191e5b08" providerId="ADAL" clId="{1C2C62FE-4C5E-4CC7-93C9-8C58B12593BB}" dt="2020-12-09T08:18:26.862" v="1076" actId="113"/>
        <pc:sldMkLst>
          <pc:docMk/>
          <pc:sldMk cId="2047953743" sldId="298"/>
        </pc:sldMkLst>
        <pc:spChg chg="mod">
          <ac:chgData name="Joseph Marvin Imperial" userId="c5118018-74d5-4421-be4d-7197191e5b08" providerId="ADAL" clId="{1C2C62FE-4C5E-4CC7-93C9-8C58B12593BB}" dt="2020-12-09T08:18:26.862" v="1076" actId="113"/>
          <ac:spMkLst>
            <pc:docMk/>
            <pc:sldMk cId="2047953743" sldId="298"/>
            <ac:spMk id="4" creationId="{6529869D-B2A9-4ED3-87FC-901FADCF7323}"/>
          </ac:spMkLst>
        </pc:spChg>
        <pc:picChg chg="add mod">
          <ac:chgData name="Joseph Marvin Imperial" userId="c5118018-74d5-4421-be4d-7197191e5b08" providerId="ADAL" clId="{1C2C62FE-4C5E-4CC7-93C9-8C58B12593BB}" dt="2020-12-09T08:17:09.160" v="1052" actId="1076"/>
          <ac:picMkLst>
            <pc:docMk/>
            <pc:sldMk cId="2047953743" sldId="298"/>
            <ac:picMk id="12" creationId="{4F8C8353-B650-46B1-BBA8-05626573B344}"/>
          </ac:picMkLst>
        </pc:picChg>
      </pc:sldChg>
      <pc:sldChg chg="addSp delSp modSp add">
        <pc:chgData name="Joseph Marvin Imperial" userId="c5118018-74d5-4421-be4d-7197191e5b08" providerId="ADAL" clId="{1C2C62FE-4C5E-4CC7-93C9-8C58B12593BB}" dt="2020-12-09T08:22:53.574" v="1176" actId="14100"/>
        <pc:sldMkLst>
          <pc:docMk/>
          <pc:sldMk cId="2663732246" sldId="299"/>
        </pc:sldMkLst>
        <pc:spChg chg="mod">
          <ac:chgData name="Joseph Marvin Imperial" userId="c5118018-74d5-4421-be4d-7197191e5b08" providerId="ADAL" clId="{1C2C62FE-4C5E-4CC7-93C9-8C58B12593BB}" dt="2020-12-09T08:21:07.327" v="1167" actId="404"/>
          <ac:spMkLst>
            <pc:docMk/>
            <pc:sldMk cId="2663732246" sldId="299"/>
            <ac:spMk id="3" creationId="{1D9C307D-0745-439D-8A4E-9CE2D5F7FC1D}"/>
          </ac:spMkLst>
        </pc:spChg>
        <pc:spChg chg="del mod">
          <ac:chgData name="Joseph Marvin Imperial" userId="c5118018-74d5-4421-be4d-7197191e5b08" providerId="ADAL" clId="{1C2C62FE-4C5E-4CC7-93C9-8C58B12593BB}" dt="2020-12-09T08:20:55.176" v="1116" actId="478"/>
          <ac:spMkLst>
            <pc:docMk/>
            <pc:sldMk cId="2663732246" sldId="299"/>
            <ac:spMk id="4" creationId="{6529869D-B2A9-4ED3-87FC-901FADCF7323}"/>
          </ac:spMkLst>
        </pc:spChg>
        <pc:picChg chg="add mod">
          <ac:chgData name="Joseph Marvin Imperial" userId="c5118018-74d5-4421-be4d-7197191e5b08" providerId="ADAL" clId="{1C2C62FE-4C5E-4CC7-93C9-8C58B12593BB}" dt="2020-12-09T08:22:53.574" v="1176" actId="14100"/>
          <ac:picMkLst>
            <pc:docMk/>
            <pc:sldMk cId="2663732246" sldId="299"/>
            <ac:picMk id="12" creationId="{69432122-2EFC-4858-978B-8B2659012C7E}"/>
          </ac:picMkLst>
        </pc:picChg>
        <pc:picChg chg="add mod modCrop">
          <ac:chgData name="Joseph Marvin Imperial" userId="c5118018-74d5-4421-be4d-7197191e5b08" providerId="ADAL" clId="{1C2C62FE-4C5E-4CC7-93C9-8C58B12593BB}" dt="2020-12-09T08:22:45.238" v="1173" actId="1076"/>
          <ac:picMkLst>
            <pc:docMk/>
            <pc:sldMk cId="2663732246" sldId="299"/>
            <ac:picMk id="7170" creationId="{ECAAAFB3-745C-4471-B4BA-FEB7FAC1C78A}"/>
          </ac:picMkLst>
        </pc:picChg>
      </pc:sldChg>
      <pc:sldChg chg="addSp delSp modSp add">
        <pc:chgData name="Joseph Marvin Imperial" userId="c5118018-74d5-4421-be4d-7197191e5b08" providerId="ADAL" clId="{1C2C62FE-4C5E-4CC7-93C9-8C58B12593BB}" dt="2020-12-09T08:28:30.151" v="1214" actId="1076"/>
        <pc:sldMkLst>
          <pc:docMk/>
          <pc:sldMk cId="1291535794" sldId="300"/>
        </pc:sldMkLst>
        <pc:spChg chg="del">
          <ac:chgData name="Joseph Marvin Imperial" userId="c5118018-74d5-4421-be4d-7197191e5b08" providerId="ADAL" clId="{1C2C62FE-4C5E-4CC7-93C9-8C58B12593BB}" dt="2020-12-09T08:28:25.976" v="1210" actId="478"/>
          <ac:spMkLst>
            <pc:docMk/>
            <pc:sldMk cId="1291535794" sldId="300"/>
            <ac:spMk id="4" creationId="{6529869D-B2A9-4ED3-87FC-901FADCF7323}"/>
          </ac:spMkLst>
        </pc:spChg>
        <pc:spChg chg="add mod">
          <ac:chgData name="Joseph Marvin Imperial" userId="c5118018-74d5-4421-be4d-7197191e5b08" providerId="ADAL" clId="{1C2C62FE-4C5E-4CC7-93C9-8C58B12593BB}" dt="2020-12-09T08:28:25.976" v="1210" actId="478"/>
          <ac:spMkLst>
            <pc:docMk/>
            <pc:sldMk cId="1291535794" sldId="300"/>
            <ac:spMk id="5" creationId="{417EE590-7CCA-4743-84DC-FEE1398B9F73}"/>
          </ac:spMkLst>
        </pc:spChg>
        <pc:picChg chg="add mod">
          <ac:chgData name="Joseph Marvin Imperial" userId="c5118018-74d5-4421-be4d-7197191e5b08" providerId="ADAL" clId="{1C2C62FE-4C5E-4CC7-93C9-8C58B12593BB}" dt="2020-12-09T08:28:30.151" v="1214" actId="1076"/>
          <ac:picMkLst>
            <pc:docMk/>
            <pc:sldMk cId="1291535794" sldId="300"/>
            <ac:picMk id="8194" creationId="{0BE495B4-A440-412F-B194-AE342EEB54E5}"/>
          </ac:picMkLst>
        </pc:picChg>
      </pc:sldChg>
      <pc:sldChg chg="delSp modSp add">
        <pc:chgData name="Joseph Marvin Imperial" userId="c5118018-74d5-4421-be4d-7197191e5b08" providerId="ADAL" clId="{1C2C62FE-4C5E-4CC7-93C9-8C58B12593BB}" dt="2020-12-13T09:05:21.230" v="1471" actId="478"/>
        <pc:sldMkLst>
          <pc:docMk/>
          <pc:sldMk cId="875186988" sldId="301"/>
        </pc:sldMkLst>
        <pc:spChg chg="mod">
          <ac:chgData name="Joseph Marvin Imperial" userId="c5118018-74d5-4421-be4d-7197191e5b08" providerId="ADAL" clId="{1C2C62FE-4C5E-4CC7-93C9-8C58B12593BB}" dt="2020-12-13T09:05:18.559" v="1470" actId="14100"/>
          <ac:spMkLst>
            <pc:docMk/>
            <pc:sldMk cId="875186988" sldId="301"/>
            <ac:spMk id="3" creationId="{1D9C307D-0745-439D-8A4E-9CE2D5F7FC1D}"/>
          </ac:spMkLst>
        </pc:spChg>
        <pc:spChg chg="del mod">
          <ac:chgData name="Joseph Marvin Imperial" userId="c5118018-74d5-4421-be4d-7197191e5b08" providerId="ADAL" clId="{1C2C62FE-4C5E-4CC7-93C9-8C58B12593BB}" dt="2020-12-13T09:05:21.230" v="1471" actId="478"/>
          <ac:spMkLst>
            <pc:docMk/>
            <pc:sldMk cId="875186988" sldId="301"/>
            <ac:spMk id="4" creationId="{6529869D-B2A9-4ED3-87FC-901FADCF7323}"/>
          </ac:spMkLst>
        </pc:spChg>
        <pc:picChg chg="del">
          <ac:chgData name="Joseph Marvin Imperial" userId="c5118018-74d5-4421-be4d-7197191e5b08" providerId="ADAL" clId="{1C2C62FE-4C5E-4CC7-93C9-8C58B12593BB}" dt="2020-12-13T08:46:52.242" v="1256" actId="478"/>
          <ac:picMkLst>
            <pc:docMk/>
            <pc:sldMk cId="875186988" sldId="301"/>
            <ac:picMk id="9218" creationId="{99C33E59-3FB4-4B5A-ABC6-B7FE67F3FDD7}"/>
          </ac:picMkLst>
        </pc:picChg>
        <pc:picChg chg="del">
          <ac:chgData name="Joseph Marvin Imperial" userId="c5118018-74d5-4421-be4d-7197191e5b08" providerId="ADAL" clId="{1C2C62FE-4C5E-4CC7-93C9-8C58B12593BB}" dt="2020-12-13T08:46:51.196" v="1255" actId="478"/>
          <ac:picMkLst>
            <pc:docMk/>
            <pc:sldMk cId="875186988" sldId="301"/>
            <ac:picMk id="9220" creationId="{86D123C6-9441-42A8-B5C6-998D6B86B47B}"/>
          </ac:picMkLst>
        </pc:picChg>
      </pc:sldChg>
      <pc:sldChg chg="add">
        <pc:chgData name="Joseph Marvin Imperial" userId="c5118018-74d5-4421-be4d-7197191e5b08" providerId="ADAL" clId="{1C2C62FE-4C5E-4CC7-93C9-8C58B12593BB}" dt="2020-12-13T08:55:34.374" v="1279"/>
        <pc:sldMkLst>
          <pc:docMk/>
          <pc:sldMk cId="1437933034" sldId="302"/>
        </pc:sldMkLst>
      </pc:sldChg>
      <pc:sldChg chg="add">
        <pc:chgData name="Joseph Marvin Imperial" userId="c5118018-74d5-4421-be4d-7197191e5b08" providerId="ADAL" clId="{1C2C62FE-4C5E-4CC7-93C9-8C58B12593BB}" dt="2020-12-17T07:13:38.119" v="1473"/>
        <pc:sldMkLst>
          <pc:docMk/>
          <pc:sldMk cId="2024985697" sldId="306"/>
        </pc:sldMkLst>
      </pc:sldChg>
      <pc:sldChg chg="delSp modSp add">
        <pc:chgData name="Joseph Marvin Imperial" userId="c5118018-74d5-4421-be4d-7197191e5b08" providerId="ADAL" clId="{1C2C62FE-4C5E-4CC7-93C9-8C58B12593BB}" dt="2020-12-17T07:54:42.828" v="1967" actId="403"/>
        <pc:sldMkLst>
          <pc:docMk/>
          <pc:sldMk cId="40681470" sldId="307"/>
        </pc:sldMkLst>
        <pc:spChg chg="mod">
          <ac:chgData name="Joseph Marvin Imperial" userId="c5118018-74d5-4421-be4d-7197191e5b08" providerId="ADAL" clId="{1C2C62FE-4C5E-4CC7-93C9-8C58B12593BB}" dt="2020-12-17T07:54:35.163" v="1963" actId="1076"/>
          <ac:spMkLst>
            <pc:docMk/>
            <pc:sldMk cId="40681470" sldId="307"/>
            <ac:spMk id="3" creationId="{1D9C307D-0745-439D-8A4E-9CE2D5F7FC1D}"/>
          </ac:spMkLst>
        </pc:spChg>
        <pc:spChg chg="mod">
          <ac:chgData name="Joseph Marvin Imperial" userId="c5118018-74d5-4421-be4d-7197191e5b08" providerId="ADAL" clId="{1C2C62FE-4C5E-4CC7-93C9-8C58B12593BB}" dt="2020-12-17T07:54:42.828" v="1967" actId="403"/>
          <ac:spMkLst>
            <pc:docMk/>
            <pc:sldMk cId="40681470" sldId="307"/>
            <ac:spMk id="4" creationId="{6529869D-B2A9-4ED3-87FC-901FADCF7323}"/>
          </ac:spMkLst>
        </pc:spChg>
        <pc:picChg chg="del">
          <ac:chgData name="Joseph Marvin Imperial" userId="c5118018-74d5-4421-be4d-7197191e5b08" providerId="ADAL" clId="{1C2C62FE-4C5E-4CC7-93C9-8C58B12593BB}" dt="2020-12-17T07:53:16.982" v="1806" actId="478"/>
          <ac:picMkLst>
            <pc:docMk/>
            <pc:sldMk cId="40681470" sldId="307"/>
            <ac:picMk id="2" creationId="{9124C13E-22FF-47AA-8F22-4957C2B21CC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08/09/2023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dn.slidesharecdn.com/ss_thumbnails/qualitativevsquantitativedata-infographic-180629141709-thumbnail-4.jpg?cb=1530281874" TargetMode="External"/><Relationship Id="rId2" Type="http://schemas.openxmlformats.org/officeDocument/2006/relationships/hyperlink" Target="https://www.earlyyearsresources.co.uk/images/real-life-numbers-photocards-p30838-2524386_image.jpg" TargetMode="External"/><Relationship Id="rId1" Type="http://schemas.openxmlformats.org/officeDocument/2006/relationships/slideLayout" Target="../slideLayouts/slideLayout2.xml"/><Relationship Id="rId4" Type="http://schemas.openxmlformats.org/officeDocument/2006/relationships/hyperlink" Target="https://www.google.com.ph/url?sa=i&amp;url=https://methods.sagepub.com/book/essentials-of-marketing-research/n3.xml&amp;psig=AOvVaw2UbM0d645lN0F4gOGjFH17&amp;ust=1607588981206000&amp;source=images&amp;cd=vfe&amp;ved=0CAIQjRxqFwoTCKCo6eS9wO0CFQAAAAAdAAAAABAZ"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619733"/>
            <a:ext cx="6224950" cy="523220"/>
          </a:xfrm>
          <a:prstGeom prst="rect">
            <a:avLst/>
          </a:prstGeom>
          <a:noFill/>
        </p:spPr>
        <p:txBody>
          <a:bodyPr wrap="square" rtlCol="0">
            <a:spAutoFit/>
          </a:bodyPr>
          <a:lstStyle/>
          <a:p>
            <a:pPr algn="ctr"/>
            <a:r>
              <a:rPr lang="en-PH" sz="2800" b="1">
                <a:solidFill>
                  <a:schemeClr val="bg1"/>
                </a:solidFill>
                <a:latin typeface="Abadi" panose="020B0604020104020204" pitchFamily="34" charset="0"/>
              </a:rPr>
              <a:t>More </a:t>
            </a:r>
            <a:r>
              <a:rPr lang="en-PH" sz="2800" b="1" dirty="0">
                <a:solidFill>
                  <a:schemeClr val="bg1"/>
                </a:solidFill>
                <a:latin typeface="Abadi" panose="020B0604020104020204" pitchFamily="34" charset="0"/>
              </a:rPr>
              <a:t>on Data, Sampling Techniques</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a:solidFill>
                  <a:schemeClr val="tx1">
                    <a:lumMod val="95000"/>
                    <a:lumOff val="5000"/>
                  </a:schemeClr>
                </a:solidFill>
                <a:latin typeface="Book Antiqua" panose="02040602050305030304" pitchFamily="18" charset="0"/>
              </a:rPr>
              <a:t>Elizer Ponio Jr.</a:t>
            </a:r>
          </a:p>
          <a:p>
            <a:pPr algn="ctr"/>
            <a:r>
              <a:rPr lang="en-PH" sz="1600" dirty="0">
                <a:solidFill>
                  <a:schemeClr val="tx1">
                    <a:lumMod val="95000"/>
                    <a:lumOff val="5000"/>
                  </a:schemeClr>
                </a:solidFill>
                <a:latin typeface="Book Antiqua" panose="02040602050305030304" pitchFamily="18" charset="0"/>
              </a:rPr>
              <a:t>Faculty</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Ordinal Data</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447776"/>
            <a:ext cx="10515600" cy="4700612"/>
          </a:xfrm>
        </p:spPr>
        <p:txBody>
          <a:bodyPr>
            <a:normAutofit/>
          </a:bodyPr>
          <a:lstStyle/>
          <a:p>
            <a:r>
              <a:rPr lang="en-PH" sz="2400" dirty="0"/>
              <a:t>From the root word </a:t>
            </a:r>
            <a:r>
              <a:rPr lang="en-PH" sz="2400" b="1" i="1" dirty="0"/>
              <a:t>order</a:t>
            </a:r>
            <a:r>
              <a:rPr lang="en-PH" sz="2400" dirty="0"/>
              <a:t>. </a:t>
            </a:r>
            <a:r>
              <a:rPr lang="en-US" sz="2400" dirty="0"/>
              <a:t>Here we can rank the categories of observations into some meaningful order.</a:t>
            </a:r>
          </a:p>
          <a:p>
            <a:r>
              <a:rPr lang="en-US" sz="2400" dirty="0"/>
              <a:t>The order of categories is important because we know that ‘medium’ comes between ‘large’ and ‘small’.</a:t>
            </a:r>
          </a:p>
          <a:p>
            <a:r>
              <a:rPr lang="en-US" sz="2400" dirty="0"/>
              <a:t>The key point is that the order of the categories is important, which is why ordinal data is sometimes described as </a:t>
            </a:r>
            <a:r>
              <a:rPr lang="en-US" sz="2400" b="1" dirty="0"/>
              <a:t>ordered</a:t>
            </a:r>
            <a:r>
              <a:rPr lang="en-US" sz="2400" dirty="0"/>
              <a:t> or </a:t>
            </a:r>
            <a:r>
              <a:rPr lang="en-US" sz="2400" b="1" dirty="0"/>
              <a:t>ranked</a:t>
            </a:r>
            <a:r>
              <a:rPr lang="en-US" sz="2400" dirty="0"/>
              <a:t>.</a:t>
            </a:r>
          </a:p>
          <a:p>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4" name="Picture 3">
            <a:extLst>
              <a:ext uri="{FF2B5EF4-FFF2-40B4-BE49-F238E27FC236}">
                <a16:creationId xmlns:a16="http://schemas.microsoft.com/office/drawing/2014/main" id="{FEBBB75A-1B12-4647-BE88-67870385F8EA}"/>
              </a:ext>
            </a:extLst>
          </p:cNvPr>
          <p:cNvPicPr>
            <a:picLocks noChangeAspect="1"/>
          </p:cNvPicPr>
          <p:nvPr/>
        </p:nvPicPr>
        <p:blipFill>
          <a:blip r:embed="rId2"/>
          <a:stretch>
            <a:fillRect/>
          </a:stretch>
        </p:blipFill>
        <p:spPr>
          <a:xfrm>
            <a:off x="2024062" y="3924288"/>
            <a:ext cx="8143875" cy="2238375"/>
          </a:xfrm>
          <a:prstGeom prst="rect">
            <a:avLst/>
          </a:prstGeom>
        </p:spPr>
      </p:pic>
    </p:spTree>
    <p:extLst>
      <p:ext uri="{BB962C8B-B14F-4D97-AF65-F5344CB8AC3E}">
        <p14:creationId xmlns:p14="http://schemas.microsoft.com/office/powerpoint/2010/main" val="225234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Cardinal Data</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333500"/>
            <a:ext cx="10515600" cy="4814888"/>
          </a:xfrm>
        </p:spPr>
        <p:txBody>
          <a:bodyPr>
            <a:normAutofit/>
          </a:bodyPr>
          <a:lstStyle/>
          <a:p>
            <a:r>
              <a:rPr lang="en-US" sz="2400" dirty="0"/>
              <a:t>has some attribute that can be </a:t>
            </a:r>
            <a:r>
              <a:rPr lang="en-US" sz="2400" b="1" dirty="0"/>
              <a:t>measured directly</a:t>
            </a:r>
            <a:r>
              <a:rPr lang="en-US" sz="2400" dirty="0"/>
              <a:t>. </a:t>
            </a:r>
          </a:p>
          <a:p>
            <a:r>
              <a:rPr lang="en-US" sz="2400" dirty="0"/>
              <a:t>For example, we can weigh a sack of potatoes, measure the time taken to finish a job, find the temperature in an office, and record the time of deliveries. </a:t>
            </a:r>
          </a:p>
          <a:p>
            <a:r>
              <a:rPr lang="en-US" sz="2400" dirty="0"/>
              <a:t>These measures give a </a:t>
            </a:r>
            <a:r>
              <a:rPr lang="en-US" sz="2400" b="1" dirty="0"/>
              <a:t>precise description</a:t>
            </a:r>
            <a:r>
              <a:rPr lang="en-US" sz="2400" dirty="0"/>
              <a:t>, and are clearly the most relevant to quantitative methods.</a:t>
            </a:r>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4" name="Picture 3">
            <a:extLst>
              <a:ext uri="{FF2B5EF4-FFF2-40B4-BE49-F238E27FC236}">
                <a16:creationId xmlns:a16="http://schemas.microsoft.com/office/drawing/2014/main" id="{3C39CA88-3B31-4352-B42A-22F2A5057124}"/>
              </a:ext>
            </a:extLst>
          </p:cNvPr>
          <p:cNvPicPr>
            <a:picLocks noChangeAspect="1"/>
          </p:cNvPicPr>
          <p:nvPr/>
        </p:nvPicPr>
        <p:blipFill>
          <a:blip r:embed="rId2"/>
          <a:stretch>
            <a:fillRect/>
          </a:stretch>
        </p:blipFill>
        <p:spPr>
          <a:xfrm>
            <a:off x="2205037" y="3657417"/>
            <a:ext cx="8162925" cy="2209800"/>
          </a:xfrm>
          <a:prstGeom prst="rect">
            <a:avLst/>
          </a:prstGeom>
        </p:spPr>
      </p:pic>
    </p:spTree>
    <p:extLst>
      <p:ext uri="{BB962C8B-B14F-4D97-AF65-F5344CB8AC3E}">
        <p14:creationId xmlns:p14="http://schemas.microsoft.com/office/powerpoint/2010/main" val="10752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Cardinal Data</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333500"/>
            <a:ext cx="10515600" cy="4814888"/>
          </a:xfrm>
        </p:spPr>
        <p:txBody>
          <a:bodyPr>
            <a:normAutofit/>
          </a:bodyPr>
          <a:lstStyle/>
          <a:p>
            <a:r>
              <a:rPr lang="en-US" sz="2400" dirty="0"/>
              <a:t>We can divide cardinal data into two types depending on whether it is discrete or continuous.</a:t>
            </a:r>
          </a:p>
          <a:p>
            <a:r>
              <a:rPr lang="en-US" sz="2400" b="1" dirty="0"/>
              <a:t>Discrete data </a:t>
            </a:r>
            <a:r>
              <a:rPr lang="en-US" sz="2400" dirty="0"/>
              <a:t>- if it takes only </a:t>
            </a:r>
            <a:r>
              <a:rPr lang="en-US" sz="2400" i="1" dirty="0"/>
              <a:t>integer values</a:t>
            </a:r>
            <a:r>
              <a:rPr lang="en-US" sz="2400" dirty="0"/>
              <a:t>. The number of children in a family is discrete data, as are the numbers of cars owned, machines operated, shops opened and people employed.</a:t>
            </a:r>
          </a:p>
          <a:p>
            <a:r>
              <a:rPr lang="en-US" sz="2400" b="1" dirty="0"/>
              <a:t>Continuous data </a:t>
            </a:r>
            <a:r>
              <a:rPr lang="en-US" sz="2400" dirty="0"/>
              <a:t>- can take any value and is </a:t>
            </a:r>
            <a:r>
              <a:rPr lang="en-US" sz="2400" i="1" dirty="0"/>
              <a:t>not restricted to integers</a:t>
            </a:r>
            <a:r>
              <a:rPr lang="en-US" sz="2400" dirty="0"/>
              <a:t>. The weight of a packet of biscuits is continuous, and can take values like 256.312 grams – as are the time taken to serve a customer, the volume of oil delivered, the area covered in carpet and the length of a pipeline.</a:t>
            </a:r>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2262309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030" name="Picture 6" descr="Is nominal, ordinal, &amp; binary for quantitative data, qualitative data, or  both? - Cross Validated">
            <a:extLst>
              <a:ext uri="{FF2B5EF4-FFF2-40B4-BE49-F238E27FC236}">
                <a16:creationId xmlns:a16="http://schemas.microsoft.com/office/drawing/2014/main" id="{A61A4F13-835C-4091-91F0-890ADE2A7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735800"/>
            <a:ext cx="10435739" cy="491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74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AutoShape 2" descr="What is the difference between ordinal, interval and ratio variables? Why  should I care? - FAQ 1089 - GraphPad">
            <a:extLst>
              <a:ext uri="{FF2B5EF4-FFF2-40B4-BE49-F238E27FC236}">
                <a16:creationId xmlns:a16="http://schemas.microsoft.com/office/drawing/2014/main" id="{F594EB9F-7B24-4467-8883-804F590BD7B2}"/>
              </a:ext>
            </a:extLst>
          </p:cNvPr>
          <p:cNvSpPr>
            <a:spLocks noGrp="1" noChangeAspect="1" noChangeArrowheads="1"/>
          </p:cNvSpPr>
          <p:nvPr>
            <p:ph idx="1"/>
          </p:nvPr>
        </p:nvSpPr>
        <p:spPr bwMode="auto">
          <a:xfrm>
            <a:off x="838200" y="1524000"/>
            <a:ext cx="10515600" cy="46243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dirty="0"/>
          </a:p>
        </p:txBody>
      </p:sp>
      <p:pic>
        <p:nvPicPr>
          <p:cNvPr id="1028" name="Picture 4" descr="What is the difference between ordinal, interval and ratio variables? Why  should I care? - FAQ 1089 - GraphPad">
            <a:extLst>
              <a:ext uri="{FF2B5EF4-FFF2-40B4-BE49-F238E27FC236}">
                <a16:creationId xmlns:a16="http://schemas.microsoft.com/office/drawing/2014/main" id="{076CF32A-E848-480A-8ACA-402EA009E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46" y="450851"/>
            <a:ext cx="7115175" cy="551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40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Population</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524000"/>
            <a:ext cx="10515600" cy="4624388"/>
          </a:xfrm>
        </p:spPr>
        <p:txBody>
          <a:bodyPr>
            <a:normAutofit/>
          </a:bodyPr>
          <a:lstStyle/>
          <a:p>
            <a:r>
              <a:rPr lang="en-US" sz="2400" dirty="0"/>
              <a:t>A population is the set of </a:t>
            </a:r>
            <a:r>
              <a:rPr lang="en-US" sz="2400" b="1" dirty="0"/>
              <a:t>all elements </a:t>
            </a:r>
            <a:r>
              <a:rPr lang="en-US" sz="2400" dirty="0"/>
              <a:t>about which we wish to draw conclusions.</a:t>
            </a:r>
          </a:p>
          <a:p>
            <a:r>
              <a:rPr lang="en-US" sz="2400" dirty="0"/>
              <a:t>Example: (a) all of last year’s graduates of National University Business Administration program, (b) all current MasterCard cardholders, and (c) all university students of the Philippines.</a:t>
            </a:r>
          </a:p>
          <a:p>
            <a:r>
              <a:rPr lang="en-US" sz="2400" dirty="0"/>
              <a:t>Here we are using population in the statistical sense of all people or entities that share some </a:t>
            </a:r>
            <a:r>
              <a:rPr lang="en-US" sz="2400" b="1" dirty="0"/>
              <a:t>common</a:t>
            </a:r>
            <a:r>
              <a:rPr lang="en-US" sz="2400" dirty="0"/>
              <a:t> characteristic.</a:t>
            </a:r>
          </a:p>
          <a:p>
            <a:r>
              <a:rPr lang="en-US" sz="2400" dirty="0"/>
              <a:t>When you can get a complete list of a population, you have a </a:t>
            </a:r>
            <a:r>
              <a:rPr lang="en-US" sz="2400" b="1" dirty="0"/>
              <a:t>sampling frame </a:t>
            </a:r>
            <a:r>
              <a:rPr lang="en-US" sz="2400" dirty="0"/>
              <a:t>(source). Some common sources of sampling frames include electoral registers, memberships of organizations, lists of employees, website addresses and credit rating agencies.</a:t>
            </a:r>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397836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Population</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524000"/>
            <a:ext cx="10515600" cy="4624388"/>
          </a:xfrm>
        </p:spPr>
        <p:txBody>
          <a:bodyPr>
            <a:normAutofit/>
          </a:bodyPr>
          <a:lstStyle/>
          <a:p>
            <a:r>
              <a:rPr lang="en-US" sz="2400" dirty="0"/>
              <a:t>We usually focus on studying one or more variables describing the population elements. </a:t>
            </a:r>
          </a:p>
          <a:p>
            <a:r>
              <a:rPr lang="en-US" sz="2400" dirty="0"/>
              <a:t>If we carry out a measurement to assign a value of a variable to each and every population element, we have a </a:t>
            </a:r>
            <a:r>
              <a:rPr lang="en-US" sz="2400" b="1" dirty="0"/>
              <a:t>population of measurements </a:t>
            </a:r>
            <a:r>
              <a:rPr lang="en-US" sz="2400" dirty="0"/>
              <a:t>(sometimes called </a:t>
            </a:r>
            <a:r>
              <a:rPr lang="en-US" sz="2400" b="1" dirty="0"/>
              <a:t>observations</a:t>
            </a:r>
            <a:r>
              <a:rPr lang="en-US" sz="2400" dirty="0"/>
              <a:t>). </a:t>
            </a:r>
          </a:p>
          <a:p>
            <a:r>
              <a:rPr lang="en-US" sz="2400" dirty="0"/>
              <a:t>If the population is small, it is reasonable to do this. For instance, if 150 students graduated last year from the National University BA program, it might be feasible to survey the graduates and to record all of their starting salaries.</a:t>
            </a:r>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1129545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2050" name="Picture 2" descr="Sample Frame and Sample Error - GeoPoll">
            <a:extLst>
              <a:ext uri="{FF2B5EF4-FFF2-40B4-BE49-F238E27FC236}">
                <a16:creationId xmlns:a16="http://schemas.microsoft.com/office/drawing/2014/main" id="{8872C9A3-D87F-42D8-A0F6-2A1437D8A7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39" b="3054"/>
          <a:stretch/>
        </p:blipFill>
        <p:spPr bwMode="auto">
          <a:xfrm>
            <a:off x="583957" y="118879"/>
            <a:ext cx="4778618" cy="6141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61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3074" name="Picture 2" descr="The conceptual relationship among population, sampling frame and sample...  | Download Scientific Diagram">
            <a:extLst>
              <a:ext uri="{FF2B5EF4-FFF2-40B4-BE49-F238E27FC236}">
                <a16:creationId xmlns:a16="http://schemas.microsoft.com/office/drawing/2014/main" id="{4C9DDED8-40F4-42BD-B124-782FB3712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8467"/>
            <a:ext cx="10356924" cy="4825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915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Population</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524000"/>
            <a:ext cx="10515600" cy="4624388"/>
          </a:xfrm>
        </p:spPr>
        <p:txBody>
          <a:bodyPr>
            <a:normAutofit/>
          </a:bodyPr>
          <a:lstStyle/>
          <a:p>
            <a:r>
              <a:rPr lang="en-US" sz="2400" b="1" dirty="0"/>
              <a:t>Census</a:t>
            </a:r>
            <a:r>
              <a:rPr lang="en-US" sz="2400" dirty="0"/>
              <a:t> - collecting data from every entry in the sampling frame – which is the whole population. A census clearly gives the most accurate results – but it is never completely accurate because there are inevitably errors, misunderstandings and omissions. So a census is difficult, time-consuming, and expensive. In such a situation, we select and analyze a subset (or portion) of the population elements.</a:t>
            </a:r>
          </a:p>
          <a:p>
            <a:r>
              <a:rPr lang="en-US" sz="2400" b="1" dirty="0"/>
              <a:t>Sample</a:t>
            </a:r>
            <a:r>
              <a:rPr lang="en-US" sz="2400" dirty="0"/>
              <a:t> - collecting data from only a representative sample of entries in the sampling frame.</a:t>
            </a:r>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18231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Data</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04950"/>
            <a:ext cx="10515600" cy="4705961"/>
          </a:xfrm>
        </p:spPr>
        <p:txBody>
          <a:bodyPr>
            <a:normAutofit/>
          </a:bodyPr>
          <a:lstStyle/>
          <a:p>
            <a:pPr marL="0" indent="0" algn="just">
              <a:buNone/>
            </a:pPr>
            <a:r>
              <a:rPr lang="en-US" sz="2600" dirty="0"/>
              <a:t>Data are </a:t>
            </a:r>
            <a:r>
              <a:rPr lang="en-US" sz="2600" b="1" dirty="0"/>
              <a:t>facts, statistics, and figures from which conclusions or references can be drawn</a:t>
            </a:r>
            <a:r>
              <a:rPr lang="en-US" sz="2600" dirty="0"/>
              <a:t>. Such conclusions are important to the decision making of many professions and organizations. </a:t>
            </a:r>
          </a:p>
          <a:p>
            <a:pPr algn="just"/>
            <a:r>
              <a:rPr lang="en-US" sz="2400" dirty="0"/>
              <a:t>For example, economists use conclusions drawn from the latest data on unemployment and inflation to help the government make policy decisions. </a:t>
            </a:r>
          </a:p>
          <a:p>
            <a:pPr algn="just"/>
            <a:r>
              <a:rPr lang="en-US" sz="2400" dirty="0"/>
              <a:t>Accountants use sample data concerning a company’s actual sales revenues to assess whether the company’s claimed sales revenues are valid. </a:t>
            </a:r>
          </a:p>
          <a:p>
            <a:pPr marL="0" indent="0" algn="just">
              <a:buNone/>
            </a:pPr>
            <a:r>
              <a:rPr lang="en-US" sz="2400" dirty="0"/>
              <a:t>Together, the data that are collected for a particular study are referred to as a </a:t>
            </a:r>
            <a:r>
              <a:rPr lang="en-US" sz="2400" b="1" dirty="0"/>
              <a:t>data set</a:t>
            </a:r>
            <a:r>
              <a:rPr lang="en-US" sz="2400" dirty="0"/>
              <a:t>.</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1437933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Sample</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524000"/>
            <a:ext cx="10515600" cy="4624388"/>
          </a:xfrm>
        </p:spPr>
        <p:txBody>
          <a:bodyPr>
            <a:normAutofit/>
          </a:bodyPr>
          <a:lstStyle/>
          <a:p>
            <a:r>
              <a:rPr lang="en-US" sz="2400" dirty="0"/>
              <a:t>A sample is a </a:t>
            </a:r>
            <a:r>
              <a:rPr lang="en-US" sz="2400" b="1" dirty="0"/>
              <a:t>subset</a:t>
            </a:r>
            <a:r>
              <a:rPr lang="en-US" sz="2400" dirty="0"/>
              <a:t> of the elements of a population.</a:t>
            </a:r>
          </a:p>
          <a:p>
            <a:r>
              <a:rPr lang="en-US" sz="2400" dirty="0"/>
              <a:t>Getting a sample is inherently less accurate – but it is also easier, cheaper and faster. Of course, the main difficulty is identifying a sample that gives a </a:t>
            </a:r>
            <a:r>
              <a:rPr lang="en-US" sz="2400" b="1" dirty="0"/>
              <a:t>fair representation</a:t>
            </a:r>
            <a:r>
              <a:rPr lang="en-US" sz="2400" dirty="0"/>
              <a:t> of the whole population.</a:t>
            </a:r>
          </a:p>
          <a:p>
            <a:r>
              <a:rPr lang="en-US" sz="2400" dirty="0"/>
              <a:t>You can never give an entirely accurate picture of the population.</a:t>
            </a:r>
          </a:p>
          <a:p>
            <a:r>
              <a:rPr lang="en-US" sz="2400" dirty="0"/>
              <a:t>However, we can choose samples carefully to make them more reliable. In particular, the samples should be big enough to give a fair representation of the population, but small enough to be practical and cost effective.</a:t>
            </a:r>
          </a:p>
          <a:p>
            <a:r>
              <a:rPr lang="en-US" sz="2400" dirty="0"/>
              <a:t>If a sample does not reflect the population exactly it is said to be </a:t>
            </a:r>
            <a:r>
              <a:rPr lang="en-US" sz="2400" b="1" dirty="0"/>
              <a:t>biased</a:t>
            </a:r>
            <a:r>
              <a:rPr lang="en-US" sz="2400" dirty="0"/>
              <a:t>.</a:t>
            </a:r>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1305897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Random Sample</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524000"/>
            <a:ext cx="10515600" cy="4624388"/>
          </a:xfrm>
        </p:spPr>
        <p:txBody>
          <a:bodyPr>
            <a:normAutofit/>
          </a:bodyPr>
          <a:lstStyle/>
          <a:p>
            <a:r>
              <a:rPr lang="en-US" sz="2400" dirty="0"/>
              <a:t>A random sample is the most common type, and has the essential feature that every member of the population has </a:t>
            </a:r>
            <a:r>
              <a:rPr lang="en-US" sz="2400" b="1" dirty="0"/>
              <a:t>exactly the same chance </a:t>
            </a:r>
            <a:r>
              <a:rPr lang="en-US" sz="2400" dirty="0"/>
              <a:t>of being chosen to supply data. </a:t>
            </a:r>
          </a:p>
          <a:p>
            <a:r>
              <a:rPr lang="en-US" sz="2400" dirty="0"/>
              <a:t>If you randomly choose one member of a football team, it means that all 11 members form the population and each has exactly the same chance of being chosen.</a:t>
            </a:r>
          </a:p>
          <a:p>
            <a:pPr marL="0" indent="0">
              <a:buNone/>
            </a:pPr>
            <a:endParaRPr lang="en-US" sz="2400" dirty="0"/>
          </a:p>
          <a:p>
            <a:pPr marL="0" indent="0">
              <a:buNone/>
            </a:pPr>
            <a:r>
              <a:rPr lang="en-US" sz="2400" dirty="0"/>
              <a:t>Ex. With a raffle you can take a genuinely random sample by putting numbers into a hat and choosing one without looking. On a bigger scale, national lotteries usually have some mechanism for selecting numbered balls at random.</a:t>
            </a:r>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68034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Random Sample</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6" name="Picture 5">
            <a:extLst>
              <a:ext uri="{FF2B5EF4-FFF2-40B4-BE49-F238E27FC236}">
                <a16:creationId xmlns:a16="http://schemas.microsoft.com/office/drawing/2014/main" id="{C3C24C1D-51D7-4963-81E7-9188B9B5C9BA}"/>
              </a:ext>
            </a:extLst>
          </p:cNvPr>
          <p:cNvPicPr>
            <a:picLocks noChangeAspect="1"/>
          </p:cNvPicPr>
          <p:nvPr/>
        </p:nvPicPr>
        <p:blipFill>
          <a:blip r:embed="rId2"/>
          <a:stretch>
            <a:fillRect/>
          </a:stretch>
        </p:blipFill>
        <p:spPr>
          <a:xfrm>
            <a:off x="334959" y="1447776"/>
            <a:ext cx="11522081" cy="3443142"/>
          </a:xfrm>
          <a:prstGeom prst="rect">
            <a:avLst/>
          </a:prstGeom>
        </p:spPr>
      </p:pic>
      <p:pic>
        <p:nvPicPr>
          <p:cNvPr id="7" name="Picture 6">
            <a:extLst>
              <a:ext uri="{FF2B5EF4-FFF2-40B4-BE49-F238E27FC236}">
                <a16:creationId xmlns:a16="http://schemas.microsoft.com/office/drawing/2014/main" id="{998B7660-6DCA-44FA-90FC-6D8D3C99B9BD}"/>
              </a:ext>
            </a:extLst>
          </p:cNvPr>
          <p:cNvPicPr>
            <a:picLocks noChangeAspect="1"/>
          </p:cNvPicPr>
          <p:nvPr/>
        </p:nvPicPr>
        <p:blipFill>
          <a:blip r:embed="rId3"/>
          <a:stretch>
            <a:fillRect/>
          </a:stretch>
        </p:blipFill>
        <p:spPr>
          <a:xfrm>
            <a:off x="615462" y="3643702"/>
            <a:ext cx="2080114" cy="2426800"/>
          </a:xfrm>
          <a:prstGeom prst="rect">
            <a:avLst/>
          </a:prstGeom>
        </p:spPr>
      </p:pic>
    </p:spTree>
    <p:extLst>
      <p:ext uri="{BB962C8B-B14F-4D97-AF65-F5344CB8AC3E}">
        <p14:creationId xmlns:p14="http://schemas.microsoft.com/office/powerpoint/2010/main" val="4044901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Systematic Sample</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524000"/>
            <a:ext cx="10515600" cy="4624388"/>
          </a:xfrm>
        </p:spPr>
        <p:txBody>
          <a:bodyPr>
            <a:normAutofit/>
          </a:bodyPr>
          <a:lstStyle/>
          <a:p>
            <a:r>
              <a:rPr lang="en-US" sz="2400" dirty="0"/>
              <a:t>One way of </a:t>
            </a:r>
            <a:r>
              <a:rPr lang="en-US" sz="2400" dirty="0" err="1"/>
              <a:t>organising</a:t>
            </a:r>
            <a:r>
              <a:rPr lang="en-US" sz="2400" dirty="0"/>
              <a:t> a non-random sample is to collect data at </a:t>
            </a:r>
            <a:r>
              <a:rPr lang="en-US" sz="2400" b="1" dirty="0"/>
              <a:t>regular intervals </a:t>
            </a:r>
            <a:r>
              <a:rPr lang="en-US" sz="2400" dirty="0"/>
              <a:t>with a systematic sample. </a:t>
            </a:r>
          </a:p>
          <a:p>
            <a:r>
              <a:rPr lang="en-US" sz="2400" dirty="0"/>
              <a:t>Systematic sampling is not always representative.</a:t>
            </a:r>
          </a:p>
          <a:p>
            <a:pPr marL="0" indent="0">
              <a:buNone/>
            </a:pPr>
            <a:endParaRPr lang="en-US" sz="2400" dirty="0"/>
          </a:p>
          <a:p>
            <a:pPr marL="0" indent="0">
              <a:buNone/>
            </a:pPr>
            <a:r>
              <a:rPr lang="en-US" sz="2400" dirty="0"/>
              <a:t>Examples:</a:t>
            </a:r>
          </a:p>
          <a:p>
            <a:pPr marL="457200" indent="-457200">
              <a:buAutoNum type="arabicPeriod"/>
            </a:pPr>
            <a:r>
              <a:rPr lang="en-US" sz="2400" dirty="0"/>
              <a:t>You might interview every tenth person using a service, weigh every twentieth unit from a production line or count the people in every sixth car passing. This is not a random sample because every member of the population does not have the same chance of being chosen </a:t>
            </a:r>
          </a:p>
          <a:p>
            <a:pPr marL="457200" indent="-457200">
              <a:buAutoNum type="arabicPeriod"/>
            </a:pPr>
            <a:r>
              <a:rPr lang="en-US" sz="2400" dirty="0"/>
              <a:t>If you interview every tenth person using a service, then members 11, 12, 13 and so on have no chance of being selected.</a:t>
            </a:r>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90344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Systematic Sample</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5" name="Content Placeholder 4">
            <a:extLst>
              <a:ext uri="{FF2B5EF4-FFF2-40B4-BE49-F238E27FC236}">
                <a16:creationId xmlns:a16="http://schemas.microsoft.com/office/drawing/2014/main" id="{448660C9-D7C1-48FD-A356-ABEB6E17A7DE}"/>
              </a:ext>
            </a:extLst>
          </p:cNvPr>
          <p:cNvSpPr>
            <a:spLocks noGrp="1"/>
          </p:cNvSpPr>
          <p:nvPr>
            <p:ph idx="1"/>
          </p:nvPr>
        </p:nvSpPr>
        <p:spPr/>
        <p:txBody>
          <a:bodyPr/>
          <a:lstStyle/>
          <a:p>
            <a:endParaRPr lang="en-PH"/>
          </a:p>
        </p:txBody>
      </p:sp>
      <p:pic>
        <p:nvPicPr>
          <p:cNvPr id="6" name="Picture 5">
            <a:extLst>
              <a:ext uri="{FF2B5EF4-FFF2-40B4-BE49-F238E27FC236}">
                <a16:creationId xmlns:a16="http://schemas.microsoft.com/office/drawing/2014/main" id="{2296B92C-8B2D-4F5E-972A-40DE1C6BD991}"/>
              </a:ext>
            </a:extLst>
          </p:cNvPr>
          <p:cNvPicPr>
            <a:picLocks noChangeAspect="1"/>
          </p:cNvPicPr>
          <p:nvPr/>
        </p:nvPicPr>
        <p:blipFill>
          <a:blip r:embed="rId2"/>
          <a:stretch>
            <a:fillRect/>
          </a:stretch>
        </p:blipFill>
        <p:spPr>
          <a:xfrm>
            <a:off x="503175" y="1540242"/>
            <a:ext cx="11185650" cy="2552700"/>
          </a:xfrm>
          <a:prstGeom prst="rect">
            <a:avLst/>
          </a:prstGeom>
        </p:spPr>
      </p:pic>
      <p:pic>
        <p:nvPicPr>
          <p:cNvPr id="4098" name="Picture 2" descr="Random sampling: systematic sampling">
            <a:extLst>
              <a:ext uri="{FF2B5EF4-FFF2-40B4-BE49-F238E27FC236}">
                <a16:creationId xmlns:a16="http://schemas.microsoft.com/office/drawing/2014/main" id="{E7CA6212-A208-46CB-AF34-E787B3BCC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3650090"/>
            <a:ext cx="5048250" cy="2397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336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Stratified Sample</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524000"/>
            <a:ext cx="10515600" cy="4624388"/>
          </a:xfrm>
        </p:spPr>
        <p:txBody>
          <a:bodyPr>
            <a:normAutofit/>
          </a:bodyPr>
          <a:lstStyle/>
          <a:p>
            <a:r>
              <a:rPr lang="en-US" sz="2400" dirty="0"/>
              <a:t>When there are distinct groups – or </a:t>
            </a:r>
            <a:r>
              <a:rPr lang="en-US" sz="2400" b="1" dirty="0"/>
              <a:t>strata</a:t>
            </a:r>
            <a:r>
              <a:rPr lang="en-US" sz="2400" dirty="0"/>
              <a:t> – in the population, it is a good idea to make sure that members from each stratum are fairly represented in a sample.</a:t>
            </a:r>
          </a:p>
          <a:p>
            <a:r>
              <a:rPr lang="en-US" sz="2400" dirty="0"/>
              <a:t>To do a stratified sample, (a) you divide the population into strata and (b) then take a random sample from each, with the number chosen from each stratum ensuring that the overall sample contains the right mix.</a:t>
            </a:r>
          </a:p>
          <a:p>
            <a:pPr marL="0" indent="0">
              <a:buNone/>
            </a:pPr>
            <a:r>
              <a:rPr lang="en-US" sz="2400" dirty="0"/>
              <a:t>Example:</a:t>
            </a:r>
          </a:p>
          <a:p>
            <a:pPr marL="457200" indent="-457200">
              <a:buFont typeface="+mj-lt"/>
              <a:buAutoNum type="arabicPeriod"/>
            </a:pPr>
            <a:r>
              <a:rPr lang="en-US" sz="2400" dirty="0"/>
              <a:t>60% of people working in a company might be women. To get a stratified sample of views, you divide the population of employees into two strata –women and men – and randomly select 60% of your sample from women and 40% from men.</a:t>
            </a:r>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47767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Stratified Sample</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5" name="Content Placeholder 4">
            <a:extLst>
              <a:ext uri="{FF2B5EF4-FFF2-40B4-BE49-F238E27FC236}">
                <a16:creationId xmlns:a16="http://schemas.microsoft.com/office/drawing/2014/main" id="{9C535C8F-1284-4FCC-9D7D-E36DC000B4A1}"/>
              </a:ext>
            </a:extLst>
          </p:cNvPr>
          <p:cNvSpPr>
            <a:spLocks noGrp="1"/>
          </p:cNvSpPr>
          <p:nvPr>
            <p:ph idx="1"/>
          </p:nvPr>
        </p:nvSpPr>
        <p:spPr/>
        <p:txBody>
          <a:bodyPr/>
          <a:lstStyle/>
          <a:p>
            <a:endParaRPr lang="en-PH"/>
          </a:p>
        </p:txBody>
      </p:sp>
      <p:pic>
        <p:nvPicPr>
          <p:cNvPr id="6" name="Picture 5">
            <a:extLst>
              <a:ext uri="{FF2B5EF4-FFF2-40B4-BE49-F238E27FC236}">
                <a16:creationId xmlns:a16="http://schemas.microsoft.com/office/drawing/2014/main" id="{C0B0C511-BBB8-4D44-9DC1-04FBD542EC8A}"/>
              </a:ext>
            </a:extLst>
          </p:cNvPr>
          <p:cNvPicPr>
            <a:picLocks noChangeAspect="1"/>
          </p:cNvPicPr>
          <p:nvPr/>
        </p:nvPicPr>
        <p:blipFill>
          <a:blip r:embed="rId2"/>
          <a:stretch>
            <a:fillRect/>
          </a:stretch>
        </p:blipFill>
        <p:spPr>
          <a:xfrm>
            <a:off x="838200" y="1419226"/>
            <a:ext cx="10448925" cy="3048000"/>
          </a:xfrm>
          <a:prstGeom prst="rect">
            <a:avLst/>
          </a:prstGeom>
        </p:spPr>
      </p:pic>
      <p:pic>
        <p:nvPicPr>
          <p:cNvPr id="7" name="Picture 6">
            <a:extLst>
              <a:ext uri="{FF2B5EF4-FFF2-40B4-BE49-F238E27FC236}">
                <a16:creationId xmlns:a16="http://schemas.microsoft.com/office/drawing/2014/main" id="{EE0801CD-E723-4797-A589-02E1CCADCB56}"/>
              </a:ext>
            </a:extLst>
          </p:cNvPr>
          <p:cNvPicPr>
            <a:picLocks noChangeAspect="1"/>
          </p:cNvPicPr>
          <p:nvPr/>
        </p:nvPicPr>
        <p:blipFill>
          <a:blip r:embed="rId3"/>
          <a:stretch>
            <a:fillRect/>
          </a:stretch>
        </p:blipFill>
        <p:spPr>
          <a:xfrm>
            <a:off x="2758757" y="3517418"/>
            <a:ext cx="2991803" cy="2712413"/>
          </a:xfrm>
          <a:prstGeom prst="rect">
            <a:avLst/>
          </a:prstGeom>
        </p:spPr>
      </p:pic>
    </p:spTree>
    <p:extLst>
      <p:ext uri="{BB962C8B-B14F-4D97-AF65-F5344CB8AC3E}">
        <p14:creationId xmlns:p14="http://schemas.microsoft.com/office/powerpoint/2010/main" val="1501627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Convenience Sample</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524000"/>
            <a:ext cx="10515600" cy="4624388"/>
          </a:xfrm>
        </p:spPr>
        <p:txBody>
          <a:bodyPr>
            <a:normAutofit lnSpcReduction="10000"/>
          </a:bodyPr>
          <a:lstStyle/>
          <a:p>
            <a:r>
              <a:rPr lang="en-US" sz="2400" dirty="0"/>
              <a:t>Convenience sampling is a method of collecting samples by taking samples that are </a:t>
            </a:r>
            <a:r>
              <a:rPr lang="en-US" sz="2400" b="1" dirty="0"/>
              <a:t>conveniently located </a:t>
            </a:r>
            <a:r>
              <a:rPr lang="en-US" sz="2400" dirty="0"/>
              <a:t>around a location or Internet service.</a:t>
            </a:r>
          </a:p>
          <a:p>
            <a:r>
              <a:rPr lang="en-US" sz="2400" dirty="0"/>
              <a:t>The most common form of non-probabilistic sampling, mostly because it is misused. There is </a:t>
            </a:r>
            <a:r>
              <a:rPr lang="en-US" sz="2400" b="1" dirty="0"/>
              <a:t>no pattern </a:t>
            </a:r>
            <a:r>
              <a:rPr lang="en-US" sz="2400" dirty="0"/>
              <a:t>whatsoever in acquiring these respondents. Often results are non-representative if used in a wrong way.</a:t>
            </a:r>
          </a:p>
          <a:p>
            <a:endParaRPr lang="en-US" sz="2400" dirty="0"/>
          </a:p>
          <a:p>
            <a:pPr marL="0" indent="0">
              <a:buNone/>
            </a:pPr>
            <a:r>
              <a:rPr lang="en-US" sz="2400" dirty="0"/>
              <a:t>Example:</a:t>
            </a:r>
          </a:p>
          <a:p>
            <a:pPr marL="914400" lvl="1" indent="-457200">
              <a:buFont typeface="+mj-lt"/>
              <a:buAutoNum type="arabicPeriod"/>
            </a:pPr>
            <a:r>
              <a:rPr lang="en-US" sz="2200" dirty="0"/>
              <a:t>Performing convenience sample in a small class of computer science students does not represent the general public very well.</a:t>
            </a:r>
          </a:p>
          <a:p>
            <a:pPr marL="914400" lvl="1" indent="-457200">
              <a:buFont typeface="+mj-lt"/>
              <a:buAutoNum type="arabicPeriod"/>
            </a:pPr>
            <a:r>
              <a:rPr lang="en-US" sz="2200" dirty="0"/>
              <a:t>The proper use of convenience sampling would be sampling of craigslist, the Silk Road, or other black market services to study cyber-crime communication. Selecting a set of found communications would adequately represent other criminal communication.</a:t>
            </a:r>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3430371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Convenience Sample</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524000"/>
            <a:ext cx="10515600" cy="4624388"/>
          </a:xfrm>
        </p:spPr>
        <p:txBody>
          <a:bodyPr>
            <a:normAutofit/>
          </a:bodyPr>
          <a:lstStyle/>
          <a:p>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026" name="Picture 2" descr="Non-probability Sampling - Statistical Data Analysis. Freelance Consultant">
            <a:extLst>
              <a:ext uri="{FF2B5EF4-FFF2-40B4-BE49-F238E27FC236}">
                <a16:creationId xmlns:a16="http://schemas.microsoft.com/office/drawing/2014/main" id="{ED0132F7-4076-48F8-A4FB-8BE962D5AA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40" t="5769" r="7760" b="11364"/>
          <a:stretch/>
        </p:blipFill>
        <p:spPr bwMode="auto">
          <a:xfrm>
            <a:off x="3390899" y="1495450"/>
            <a:ext cx="5143501" cy="451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555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5122" name="Picture 2" descr="Stratified Sampling | A Step-by-Step Guide with Examples">
            <a:extLst>
              <a:ext uri="{FF2B5EF4-FFF2-40B4-BE49-F238E27FC236}">
                <a16:creationId xmlns:a16="http://schemas.microsoft.com/office/drawing/2014/main" id="{97FFD84B-362C-41C1-897D-91DFB2DE0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60" y="149629"/>
            <a:ext cx="8839200" cy="37255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tratified Sampling (Definition, Formula) | Calculation Example">
            <a:extLst>
              <a:ext uri="{FF2B5EF4-FFF2-40B4-BE49-F238E27FC236}">
                <a16:creationId xmlns:a16="http://schemas.microsoft.com/office/drawing/2014/main" id="{BA7DC9DA-90E0-4918-A037-38346EF58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86667"/>
            <a:ext cx="5770879" cy="259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58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Types of Data</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2" name="Picture 2" descr="Qualitative vs Quantitative Data: Analysis, Definitions, Examples">
            <a:extLst>
              <a:ext uri="{FF2B5EF4-FFF2-40B4-BE49-F238E27FC236}">
                <a16:creationId xmlns:a16="http://schemas.microsoft.com/office/drawing/2014/main" id="{4CED7FEA-B8F1-45E3-A5BC-136196495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99" y="1535192"/>
            <a:ext cx="6120179" cy="327525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Qualitative vs quantitative data - infographic">
            <a:extLst>
              <a:ext uri="{FF2B5EF4-FFF2-40B4-BE49-F238E27FC236}">
                <a16:creationId xmlns:a16="http://schemas.microsoft.com/office/drawing/2014/main" id="{B73AC18A-1EDF-44D4-9E6B-62A0F9409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744" y="1846184"/>
            <a:ext cx="5779803" cy="433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441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4" name="Picture 3">
            <a:extLst>
              <a:ext uri="{FF2B5EF4-FFF2-40B4-BE49-F238E27FC236}">
                <a16:creationId xmlns:a16="http://schemas.microsoft.com/office/drawing/2014/main" id="{5C003A4D-5487-4329-B17E-4F8EB9B58BD4}"/>
              </a:ext>
            </a:extLst>
          </p:cNvPr>
          <p:cNvPicPr>
            <a:picLocks noChangeAspect="1"/>
          </p:cNvPicPr>
          <p:nvPr/>
        </p:nvPicPr>
        <p:blipFill>
          <a:blip r:embed="rId2"/>
          <a:stretch>
            <a:fillRect/>
          </a:stretch>
        </p:blipFill>
        <p:spPr>
          <a:xfrm>
            <a:off x="2105973" y="28550"/>
            <a:ext cx="7800027" cy="6257164"/>
          </a:xfrm>
          <a:prstGeom prst="rect">
            <a:avLst/>
          </a:prstGeom>
        </p:spPr>
      </p:pic>
    </p:spTree>
    <p:extLst>
      <p:ext uri="{BB962C8B-B14F-4D97-AF65-F5344CB8AC3E}">
        <p14:creationId xmlns:p14="http://schemas.microsoft.com/office/powerpoint/2010/main" val="676181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524000"/>
            <a:ext cx="10515600" cy="4624388"/>
          </a:xfrm>
        </p:spPr>
        <p:txBody>
          <a:bodyPr/>
          <a:lstStyle/>
          <a:p>
            <a:pPr marL="0" indent="0">
              <a:buNone/>
            </a:pPr>
            <a:endParaRPr lang="en-PH"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4" name="Picture 3">
            <a:extLst>
              <a:ext uri="{FF2B5EF4-FFF2-40B4-BE49-F238E27FC236}">
                <a16:creationId xmlns:a16="http://schemas.microsoft.com/office/drawing/2014/main" id="{68242A90-40D4-4D88-B0C0-67004E99FF28}"/>
              </a:ext>
            </a:extLst>
          </p:cNvPr>
          <p:cNvPicPr>
            <a:picLocks noChangeAspect="1"/>
          </p:cNvPicPr>
          <p:nvPr/>
        </p:nvPicPr>
        <p:blipFill>
          <a:blip r:embed="rId2"/>
          <a:stretch>
            <a:fillRect/>
          </a:stretch>
        </p:blipFill>
        <p:spPr>
          <a:xfrm>
            <a:off x="588168" y="709612"/>
            <a:ext cx="11015663" cy="4895850"/>
          </a:xfrm>
          <a:prstGeom prst="rect">
            <a:avLst/>
          </a:prstGeom>
        </p:spPr>
      </p:pic>
    </p:spTree>
    <p:extLst>
      <p:ext uri="{BB962C8B-B14F-4D97-AF65-F5344CB8AC3E}">
        <p14:creationId xmlns:p14="http://schemas.microsoft.com/office/powerpoint/2010/main" val="691158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References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68450"/>
            <a:ext cx="10515600" cy="4351338"/>
          </a:xfrm>
        </p:spPr>
        <p:txBody>
          <a:bodyPr>
            <a:normAutofit/>
          </a:bodyPr>
          <a:lstStyle/>
          <a:p>
            <a:r>
              <a:rPr lang="en-PH" sz="2000" dirty="0">
                <a:hlinkClick r:id="rId2"/>
              </a:rPr>
              <a:t>https://www.earlyyearsresources.co.uk/images/real-life-numbers-photocards-p30838-2524386_image.jpg</a:t>
            </a:r>
            <a:endParaRPr lang="en-PH" sz="2000" dirty="0"/>
          </a:p>
          <a:p>
            <a:r>
              <a:rPr lang="en-PH" sz="2000" dirty="0">
                <a:hlinkClick r:id="rId3"/>
              </a:rPr>
              <a:t>https://cdn.slidesharecdn.com/ss_thumbnails/qualitativevsquantitativedata-infographic-180629141709-thumbnail-4.jpg?cb=1530281874</a:t>
            </a:r>
            <a:endParaRPr lang="en-PH" sz="2000" dirty="0"/>
          </a:p>
          <a:p>
            <a:r>
              <a:rPr lang="en-PH" sz="2000" dirty="0">
                <a:hlinkClick r:id="rId4"/>
              </a:rPr>
              <a:t>https://www.google.com.ph/url?sa=i&amp;url=https%3A%2F%2Fmethods.sagepub.com%2Fbook%2Fessentials-of-marketing-research%2Fn3.xml&amp;psig=AOvVaw2UbM0d645lN0F4gOGjFH17&amp;ust=1607588981206000&amp;source=images&amp;cd=vfe&amp;ved=0CAIQjRxqFwoTCKCo6eS9wO0CFQAAAAAdAAAAABAZ</a:t>
            </a:r>
            <a:endParaRPr lang="en-PH" sz="2000" dirty="0"/>
          </a:p>
          <a:p>
            <a:endParaRPr lang="en-PH" sz="2000" dirty="0"/>
          </a:p>
          <a:p>
            <a:endParaRPr lang="en-PH" sz="2000" dirty="0"/>
          </a:p>
        </p:txBody>
      </p:sp>
    </p:spTree>
    <p:extLst>
      <p:ext uri="{BB962C8B-B14F-4D97-AF65-F5344CB8AC3E}">
        <p14:creationId xmlns:p14="http://schemas.microsoft.com/office/powerpoint/2010/main" val="96653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Data</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3752850"/>
            <a:ext cx="10515600" cy="2458061"/>
          </a:xfrm>
        </p:spPr>
        <p:txBody>
          <a:bodyPr>
            <a:normAutofit/>
          </a:bodyPr>
          <a:lstStyle/>
          <a:p>
            <a:pPr marL="0" indent="0" algn="just">
              <a:buNone/>
            </a:pPr>
            <a:r>
              <a:rPr lang="en-US" sz="2400" dirty="0"/>
              <a:t>Any dataset provides information about some group of individual elements, which may be people, objects, events, or other entities. </a:t>
            </a:r>
          </a:p>
          <a:p>
            <a:pPr marL="0" indent="0" algn="just">
              <a:buNone/>
            </a:pPr>
            <a:r>
              <a:rPr lang="en-US" sz="2400" dirty="0"/>
              <a:t>The information that a data set provides about its elements usually describes one or more characteristics of these elements. </a:t>
            </a:r>
          </a:p>
          <a:p>
            <a:pPr marL="0" indent="0" algn="just">
              <a:buNone/>
            </a:pPr>
            <a:r>
              <a:rPr lang="en-US" sz="2400" dirty="0"/>
              <a:t>Any </a:t>
            </a:r>
            <a:r>
              <a:rPr lang="en-US" sz="2400" b="1" dirty="0"/>
              <a:t>characteristic </a:t>
            </a:r>
            <a:r>
              <a:rPr lang="en-US" sz="2400" dirty="0"/>
              <a:t>or </a:t>
            </a:r>
            <a:r>
              <a:rPr lang="en-US" sz="2400" b="1" dirty="0"/>
              <a:t>feature</a:t>
            </a:r>
            <a:r>
              <a:rPr lang="en-US" sz="2400" dirty="0"/>
              <a:t> of an element is called a </a:t>
            </a:r>
            <a:r>
              <a:rPr lang="en-US" sz="2400" b="1" dirty="0"/>
              <a:t>variable</a:t>
            </a:r>
            <a:r>
              <a:rPr lang="en-US" sz="2400" dirty="0"/>
              <a:t>.</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2" name="Picture 11">
            <a:extLst>
              <a:ext uri="{FF2B5EF4-FFF2-40B4-BE49-F238E27FC236}">
                <a16:creationId xmlns:a16="http://schemas.microsoft.com/office/drawing/2014/main" id="{4F8C8353-B650-46B1-BBA8-05626573B344}"/>
              </a:ext>
            </a:extLst>
          </p:cNvPr>
          <p:cNvPicPr>
            <a:picLocks noChangeAspect="1"/>
          </p:cNvPicPr>
          <p:nvPr/>
        </p:nvPicPr>
        <p:blipFill>
          <a:blip r:embed="rId2"/>
          <a:stretch>
            <a:fillRect/>
          </a:stretch>
        </p:blipFill>
        <p:spPr>
          <a:xfrm>
            <a:off x="1720377" y="1454057"/>
            <a:ext cx="8751245" cy="2006786"/>
          </a:xfrm>
          <a:prstGeom prst="rect">
            <a:avLst/>
          </a:prstGeom>
        </p:spPr>
      </p:pic>
    </p:spTree>
    <p:extLst>
      <p:ext uri="{BB962C8B-B14F-4D97-AF65-F5344CB8AC3E}">
        <p14:creationId xmlns:p14="http://schemas.microsoft.com/office/powerpoint/2010/main" val="204795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Variables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04950"/>
            <a:ext cx="10515600" cy="4705961"/>
          </a:xfrm>
        </p:spPr>
        <p:txBody>
          <a:bodyPr>
            <a:normAutofit/>
          </a:bodyPr>
          <a:lstStyle/>
          <a:p>
            <a:pPr marL="0" indent="0" algn="just">
              <a:buNone/>
            </a:pPr>
            <a:r>
              <a:rPr lang="en-US" sz="2600" dirty="0"/>
              <a:t>If the possible measurements of the values of a variable are </a:t>
            </a:r>
            <a:r>
              <a:rPr lang="en-US" sz="2600" b="1" dirty="0"/>
              <a:t>numbers</a:t>
            </a:r>
            <a:r>
              <a:rPr lang="en-US" sz="2600" dirty="0"/>
              <a:t> that represent quantities, then the variable is said to be </a:t>
            </a:r>
            <a:r>
              <a:rPr lang="en-US" sz="2600" b="1" dirty="0"/>
              <a:t>quantitative</a:t>
            </a:r>
            <a:r>
              <a:rPr lang="en-US" sz="2600" dirty="0"/>
              <a:t>. </a:t>
            </a:r>
          </a:p>
          <a:p>
            <a:pPr algn="just"/>
            <a:r>
              <a:rPr lang="en-US" sz="2400" dirty="0"/>
              <a:t>For example, the actual selling price of a home, the payment time of a bill, and the gasoline mileage of a car are all quantitative. </a:t>
            </a:r>
          </a:p>
          <a:p>
            <a:pPr marL="0" indent="0" algn="just">
              <a:buNone/>
            </a:pPr>
            <a:endParaRPr lang="en-US" sz="2400" dirty="0"/>
          </a:p>
          <a:p>
            <a:pPr marL="0" indent="0" algn="just">
              <a:buNone/>
            </a:pPr>
            <a:r>
              <a:rPr lang="en-US" sz="2600" dirty="0"/>
              <a:t>However, if we simply record into which of several </a:t>
            </a:r>
            <a:r>
              <a:rPr lang="en-US" sz="2600" b="1" dirty="0"/>
              <a:t>categories</a:t>
            </a:r>
            <a:r>
              <a:rPr lang="en-US" sz="2600" dirty="0"/>
              <a:t> an element falls, then the variable is said to be </a:t>
            </a:r>
            <a:r>
              <a:rPr lang="en-US" sz="2600" b="1" dirty="0"/>
              <a:t>qualitative</a:t>
            </a:r>
            <a:r>
              <a:rPr lang="en-US" sz="2600" dirty="0"/>
              <a:t> or categorical. </a:t>
            </a:r>
          </a:p>
          <a:p>
            <a:pPr algn="just"/>
            <a:r>
              <a:rPr lang="en-US" sz="2400" dirty="0"/>
              <a:t>Examples of categorical variables include (1) a person’s gender, (2) the make of an automobile, (3) whether a person who purchases a product is satisfied with the product, and (4) the type of lot on which a home is built.</a:t>
            </a:r>
          </a:p>
          <a:p>
            <a:pPr algn="just"/>
            <a:endParaRPr lang="en-US" sz="26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371156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normAutofit/>
          </a:bodyPr>
          <a:lstStyle/>
          <a:p>
            <a:r>
              <a:rPr lang="en-PH" sz="3600" b="1" dirty="0">
                <a:latin typeface="+mn-lt"/>
              </a:rPr>
              <a:t>Which variables are qualitative and quantitative?</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2" name="Picture 11">
            <a:extLst>
              <a:ext uri="{FF2B5EF4-FFF2-40B4-BE49-F238E27FC236}">
                <a16:creationId xmlns:a16="http://schemas.microsoft.com/office/drawing/2014/main" id="{69432122-2EFC-4858-978B-8B2659012C7E}"/>
              </a:ext>
            </a:extLst>
          </p:cNvPr>
          <p:cNvPicPr>
            <a:picLocks noChangeAspect="1"/>
          </p:cNvPicPr>
          <p:nvPr/>
        </p:nvPicPr>
        <p:blipFill>
          <a:blip r:embed="rId2"/>
          <a:stretch>
            <a:fillRect/>
          </a:stretch>
        </p:blipFill>
        <p:spPr>
          <a:xfrm>
            <a:off x="575204" y="1638274"/>
            <a:ext cx="7654878" cy="1755373"/>
          </a:xfrm>
          <a:prstGeom prst="rect">
            <a:avLst/>
          </a:prstGeom>
        </p:spPr>
      </p:pic>
      <p:pic>
        <p:nvPicPr>
          <p:cNvPr id="7170" name="Picture 2" descr="Data Form in Excel - Easy Excel Tutorial">
            <a:extLst>
              <a:ext uri="{FF2B5EF4-FFF2-40B4-BE49-F238E27FC236}">
                <a16:creationId xmlns:a16="http://schemas.microsoft.com/office/drawing/2014/main" id="{ECAAAFB3-745C-4471-B4BA-FEB7FAC1C7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7507"/>
          <a:stretch/>
        </p:blipFill>
        <p:spPr bwMode="auto">
          <a:xfrm>
            <a:off x="3724275" y="3775472"/>
            <a:ext cx="7777934"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3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Types of Data</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524000"/>
            <a:ext cx="10515600" cy="4624388"/>
          </a:xfrm>
        </p:spPr>
        <p:txBody>
          <a:bodyPr/>
          <a:lstStyle/>
          <a:p>
            <a:pPr marL="514350" indent="-514350">
              <a:buAutoNum type="arabicPeriod"/>
            </a:pPr>
            <a:r>
              <a:rPr lang="en-PH" dirty="0"/>
              <a:t>Nominal</a:t>
            </a:r>
          </a:p>
          <a:p>
            <a:pPr marL="514350" indent="-514350">
              <a:buAutoNum type="arabicPeriod"/>
            </a:pPr>
            <a:r>
              <a:rPr lang="en-PH" dirty="0"/>
              <a:t>Ordinal</a:t>
            </a:r>
          </a:p>
          <a:p>
            <a:pPr marL="514350" indent="-514350">
              <a:buAutoNum type="arabicPeriod"/>
            </a:pPr>
            <a:r>
              <a:rPr lang="en-PH" dirty="0"/>
              <a:t>Cardinal</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87518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Nominal Data</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419226"/>
            <a:ext cx="10515600" cy="4729162"/>
          </a:xfrm>
        </p:spPr>
        <p:txBody>
          <a:bodyPr>
            <a:normAutofit/>
          </a:bodyPr>
          <a:lstStyle/>
          <a:p>
            <a:r>
              <a:rPr lang="en-US" sz="2400" dirty="0"/>
              <a:t>kind that we really cannot quantify with any meaningful units.</a:t>
            </a:r>
          </a:p>
          <a:p>
            <a:r>
              <a:rPr lang="en-US" sz="2400" dirty="0"/>
              <a:t>simply describes something ex. “</a:t>
            </a:r>
            <a:r>
              <a:rPr lang="en-US" sz="2400" i="1" dirty="0"/>
              <a:t>A car is blue</a:t>
            </a:r>
            <a:r>
              <a:rPr lang="en-US" sz="2400" dirty="0"/>
              <a:t>”, “</a:t>
            </a:r>
            <a:r>
              <a:rPr lang="en-US" sz="2400" i="1" dirty="0"/>
              <a:t>Republican</a:t>
            </a:r>
            <a:r>
              <a:rPr lang="en-US" sz="2400" dirty="0"/>
              <a:t>”, “</a:t>
            </a:r>
            <a:r>
              <a:rPr lang="en-US" sz="2400" i="1" dirty="0"/>
              <a:t>Male</a:t>
            </a:r>
            <a:r>
              <a:rPr lang="en-US" sz="2400" dirty="0"/>
              <a:t>”</a:t>
            </a:r>
          </a:p>
          <a:p>
            <a:r>
              <a:rPr lang="en-US" sz="2400" dirty="0"/>
              <a:t>also called </a:t>
            </a:r>
            <a:r>
              <a:rPr lang="en-US" sz="2400" b="1" dirty="0"/>
              <a:t>categorical</a:t>
            </a:r>
            <a:r>
              <a:rPr lang="en-US" sz="2400" dirty="0"/>
              <a:t> or </a:t>
            </a:r>
            <a:r>
              <a:rPr lang="en-US" sz="2400" b="1" dirty="0"/>
              <a:t>descriptive data</a:t>
            </a:r>
            <a:r>
              <a:rPr lang="en-US" sz="2400" dirty="0"/>
              <a:t>.</a:t>
            </a:r>
          </a:p>
          <a:p>
            <a:r>
              <a:rPr lang="en-US" sz="2400" dirty="0"/>
              <a:t>The usual analysis for nominal data is to define a number of distinct categories and say how many observations fall into each.</a:t>
            </a:r>
          </a:p>
          <a:p>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4" name="Picture 3">
            <a:extLst>
              <a:ext uri="{FF2B5EF4-FFF2-40B4-BE49-F238E27FC236}">
                <a16:creationId xmlns:a16="http://schemas.microsoft.com/office/drawing/2014/main" id="{88698281-415C-499F-9E0D-3524BF11FF8B}"/>
              </a:ext>
            </a:extLst>
          </p:cNvPr>
          <p:cNvPicPr>
            <a:picLocks noChangeAspect="1"/>
          </p:cNvPicPr>
          <p:nvPr/>
        </p:nvPicPr>
        <p:blipFill>
          <a:blip r:embed="rId2"/>
          <a:stretch>
            <a:fillRect/>
          </a:stretch>
        </p:blipFill>
        <p:spPr>
          <a:xfrm>
            <a:off x="1579120" y="3783807"/>
            <a:ext cx="9033760" cy="2147887"/>
          </a:xfrm>
          <a:prstGeom prst="rect">
            <a:avLst/>
          </a:prstGeom>
        </p:spPr>
      </p:pic>
    </p:spTree>
    <p:extLst>
      <p:ext uri="{BB962C8B-B14F-4D97-AF65-F5344CB8AC3E}">
        <p14:creationId xmlns:p14="http://schemas.microsoft.com/office/powerpoint/2010/main" val="265307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6"/>
            <a:ext cx="10515600" cy="1054100"/>
          </a:xfrm>
        </p:spPr>
        <p:txBody>
          <a:bodyPr/>
          <a:lstStyle/>
          <a:p>
            <a:r>
              <a:rPr lang="en-PH" b="1" dirty="0">
                <a:latin typeface="+mn-lt"/>
              </a:rPr>
              <a:t>Ordinal Data</a:t>
            </a:r>
          </a:p>
        </p:txBody>
      </p:sp>
      <p:sp>
        <p:nvSpPr>
          <p:cNvPr id="2" name="Content Placeholder 1">
            <a:extLst>
              <a:ext uri="{FF2B5EF4-FFF2-40B4-BE49-F238E27FC236}">
                <a16:creationId xmlns:a16="http://schemas.microsoft.com/office/drawing/2014/main" id="{30B29C49-F49B-48BB-AC08-C6ED477C6FED}"/>
              </a:ext>
            </a:extLst>
          </p:cNvPr>
          <p:cNvSpPr>
            <a:spLocks noGrp="1"/>
          </p:cNvSpPr>
          <p:nvPr>
            <p:ph idx="1"/>
          </p:nvPr>
        </p:nvSpPr>
        <p:spPr>
          <a:xfrm>
            <a:off x="838200" y="1447776"/>
            <a:ext cx="10515600" cy="4700612"/>
          </a:xfrm>
        </p:spPr>
        <p:txBody>
          <a:bodyPr>
            <a:normAutofit/>
          </a:bodyPr>
          <a:lstStyle/>
          <a:p>
            <a:r>
              <a:rPr lang="en-PH" sz="2400" dirty="0"/>
              <a:t>From the root word </a:t>
            </a:r>
            <a:r>
              <a:rPr lang="en-PH" sz="2400" b="1" i="1" dirty="0"/>
              <a:t>order</a:t>
            </a:r>
            <a:r>
              <a:rPr lang="en-PH" sz="2400" dirty="0"/>
              <a:t>. </a:t>
            </a:r>
            <a:r>
              <a:rPr lang="en-US" sz="2400" dirty="0"/>
              <a:t>Here we can rank the categories of observations into some meaningful order.</a:t>
            </a:r>
          </a:p>
          <a:p>
            <a:r>
              <a:rPr lang="en-US" sz="2400" dirty="0"/>
              <a:t>The order of categories is important because we know that ‘medium’ comes between ‘large’ and ‘small’.</a:t>
            </a:r>
          </a:p>
          <a:p>
            <a:r>
              <a:rPr lang="en-US" sz="2400" dirty="0"/>
              <a:t>The key point is that the order of the categories is important, which is why ordinal data is sometimes described as </a:t>
            </a:r>
            <a:r>
              <a:rPr lang="en-US" sz="2400" b="1" dirty="0"/>
              <a:t>ordered</a:t>
            </a:r>
            <a:r>
              <a:rPr lang="en-US" sz="2400" dirty="0"/>
              <a:t> or </a:t>
            </a:r>
            <a:r>
              <a:rPr lang="en-US" sz="2400" b="1" dirty="0"/>
              <a:t>ranked</a:t>
            </a:r>
            <a:r>
              <a:rPr lang="en-US" sz="2400" dirty="0"/>
              <a:t>.</a:t>
            </a:r>
          </a:p>
          <a:p>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4" name="Picture 3">
            <a:extLst>
              <a:ext uri="{FF2B5EF4-FFF2-40B4-BE49-F238E27FC236}">
                <a16:creationId xmlns:a16="http://schemas.microsoft.com/office/drawing/2014/main" id="{FEBBB75A-1B12-4647-BE88-67870385F8EA}"/>
              </a:ext>
            </a:extLst>
          </p:cNvPr>
          <p:cNvPicPr>
            <a:picLocks noChangeAspect="1"/>
          </p:cNvPicPr>
          <p:nvPr/>
        </p:nvPicPr>
        <p:blipFill>
          <a:blip r:embed="rId2"/>
          <a:stretch>
            <a:fillRect/>
          </a:stretch>
        </p:blipFill>
        <p:spPr>
          <a:xfrm>
            <a:off x="2024062" y="3924288"/>
            <a:ext cx="8143875" cy="2238375"/>
          </a:xfrm>
          <a:prstGeom prst="rect">
            <a:avLst/>
          </a:prstGeom>
        </p:spPr>
      </p:pic>
    </p:spTree>
    <p:extLst>
      <p:ext uri="{BB962C8B-B14F-4D97-AF65-F5344CB8AC3E}">
        <p14:creationId xmlns:p14="http://schemas.microsoft.com/office/powerpoint/2010/main" val="3147131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ct:contentTypeSchema xmlns:ct="http://schemas.microsoft.com/office/2006/metadata/contentType" xmlns:ma="http://schemas.microsoft.com/office/2006/metadata/properties/metaAttributes" ct:_="" ma:_="" ma:contentTypeName="Document" ma:contentTypeID="0x010100E447152859C8014E97EC9B577D7A1330" ma:contentTypeVersion="8" ma:contentTypeDescription="Create a new document." ma:contentTypeScope="" ma:versionID="7ec2cdc44b99861451da4bb9eb51bc90">
  <xsd:schema xmlns:xsd="http://www.w3.org/2001/XMLSchema" xmlns:xs="http://www.w3.org/2001/XMLSchema" xmlns:p="http://schemas.microsoft.com/office/2006/metadata/properties" xmlns:ns2="d8f4194d-84ab-46b7-ab9a-ae336d6d7a46" targetNamespace="http://schemas.microsoft.com/office/2006/metadata/properties" ma:root="true" ma:fieldsID="a7022cc2e62d956d38c8a04446352e20" ns2:_="">
    <xsd:import namespace="d8f4194d-84ab-46b7-ab9a-ae336d6d7a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4194d-84ab-46b7-ab9a-ae336d6d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Control xmlns="http://schemas.microsoft.com/VisualStudio/2011/storyboarding/control">
  <Id Name="8ace2fdb-12ac-4077-a484-31b1b60ebf69" Revision="1" Stencil="System.MyShapes" StencilVersion="1.0"/>
</Control>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Control xmlns="http://schemas.microsoft.com/VisualStudio/2011/storyboarding/control">
  <Id Name="8ace2fdb-12ac-4077-a484-31b1b60ebf69" Revision="1" Stencil="System.MyShapes" StencilVersion="1.0"/>
</Control>
</file>

<file path=customXml/item9.xml><?xml version="1.0" encoding="utf-8"?>
<Control xmlns="http://schemas.microsoft.com/VisualStudio/2011/storyboarding/control">
  <Id Name="8ace2fdb-12ac-4077-a484-31b1b60ebf69" Revision="1" Stencil="System.MyShapes" StencilVersion="1.0"/>
</Control>
</file>

<file path=customXml/itemProps1.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10.xml><?xml version="1.0" encoding="utf-8"?>
<ds:datastoreItem xmlns:ds="http://schemas.openxmlformats.org/officeDocument/2006/customXml" ds:itemID="{9B071171-A04B-4182-9C5A-92260C425D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f4194d-84ab-46b7-ab9a-ae336d6d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2.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3.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4.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5.xml><?xml version="1.0" encoding="utf-8"?>
<ds:datastoreItem xmlns:ds="http://schemas.openxmlformats.org/officeDocument/2006/customXml" ds:itemID="{4A60620F-A29E-4BBB-A289-8110E33E3D0B}">
  <ds:schemaRefs>
    <ds:schemaRef ds:uri="http://schemas.microsoft.com/office/2006/metadata/properties"/>
    <ds:schemaRef ds:uri="http://schemas.microsoft.com/office/infopath/2007/PartnerControls"/>
  </ds:schemaRefs>
</ds:datastoreItem>
</file>

<file path=customXml/itemProps6.xml><?xml version="1.0" encoding="utf-8"?>
<ds:datastoreItem xmlns:ds="http://schemas.openxmlformats.org/officeDocument/2006/customXml" ds:itemID="{566598BA-B13E-46AA-BC32-F398D600B728}">
  <ds:schemaRefs>
    <ds:schemaRef ds:uri="http://schemas.microsoft.com/sharepoint/v3/contenttype/forms"/>
  </ds:schemaRefs>
</ds:datastoreItem>
</file>

<file path=customXml/itemProps7.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8.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9.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1210</TotalTime>
  <Words>2275</Words>
  <Application>Microsoft Office PowerPoint</Application>
  <PresentationFormat>Widescreen</PresentationFormat>
  <Paragraphs>228</Paragraphs>
  <Slides>32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Abadi</vt:lpstr>
      <vt:lpstr>Arial</vt:lpstr>
      <vt:lpstr>Book Antiqua</vt:lpstr>
      <vt:lpstr>Calibri</vt:lpstr>
      <vt:lpstr>Calibri Light</vt:lpstr>
      <vt:lpstr>Office Theme</vt:lpstr>
      <vt:lpstr>Storyboard Layouts</vt:lpstr>
      <vt:lpstr>PowerPoint Presentation</vt:lpstr>
      <vt:lpstr>Data</vt:lpstr>
      <vt:lpstr>Types of Data</vt:lpstr>
      <vt:lpstr>Data</vt:lpstr>
      <vt:lpstr>Variables</vt:lpstr>
      <vt:lpstr>Which variables are qualitative and quantitative?</vt:lpstr>
      <vt:lpstr>Types of Data</vt:lpstr>
      <vt:lpstr>Nominal Data</vt:lpstr>
      <vt:lpstr>Ordinal Data</vt:lpstr>
      <vt:lpstr>Ordinal Data</vt:lpstr>
      <vt:lpstr>Cardinal Data</vt:lpstr>
      <vt:lpstr>Cardinal Data</vt:lpstr>
      <vt:lpstr>PowerPoint Presentation</vt:lpstr>
      <vt:lpstr>PowerPoint Presentation</vt:lpstr>
      <vt:lpstr>Population</vt:lpstr>
      <vt:lpstr>Population</vt:lpstr>
      <vt:lpstr>PowerPoint Presentation</vt:lpstr>
      <vt:lpstr>PowerPoint Presentation</vt:lpstr>
      <vt:lpstr>Population</vt:lpstr>
      <vt:lpstr>Sample</vt:lpstr>
      <vt:lpstr>Random Sample</vt:lpstr>
      <vt:lpstr>Random Sample</vt:lpstr>
      <vt:lpstr>Systematic Sample</vt:lpstr>
      <vt:lpstr>Systematic Sample</vt:lpstr>
      <vt:lpstr>Stratified Sample</vt:lpstr>
      <vt:lpstr>Stratified Sample</vt:lpstr>
      <vt:lpstr>Convenience Sample</vt:lpstr>
      <vt:lpstr>Convenience Sample</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Elizer Jr.</cp:lastModifiedBy>
  <cp:revision>46</cp:revision>
  <dcterms:created xsi:type="dcterms:W3CDTF">2020-07-20T06:14:24Z</dcterms:created>
  <dcterms:modified xsi:type="dcterms:W3CDTF">2023-09-08T01:23:48Z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0x010100E447152859C8014E97EC9B577D7A1330</vt:lpwstr>
  </property>
</Properties>
</file>